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71" r:id="rId3"/>
    <p:sldId id="272" r:id="rId4"/>
    <p:sldId id="274" r:id="rId5"/>
    <p:sldId id="275" r:id="rId6"/>
    <p:sldId id="276" r:id="rId7"/>
    <p:sldId id="277" r:id="rId8"/>
    <p:sldId id="258" r:id="rId9"/>
    <p:sldId id="261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09:37:45.932" idx="1">
    <p:pos x="785" y="387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53BD-25CB-4AEB-B930-5660B82944D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53F3-5C11-48ED-9867-E5F8D4BBB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6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1B6581-0FF8-4794-ABE5-C6CBB9235D05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0A9317F-92B4-401E-80F6-00A96BFD35F9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229885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2FAF1F-7279-4DF7-97DE-20C8968D16C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00D5FEA-6DE5-47DC-88BB-D7878A43AC90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7085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34586F-871B-4472-A7E5-B7DA3AA67289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C5A561B-54DA-4287-ACA3-1790C90FD1A7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49311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035AB1-5E71-49C2-B7D1-F750A8CAB013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B8836F2-4D45-4312-92C8-AC73341CC3FA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119388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2C22DE-002C-489D-8244-8C4A582C0072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7B8294B-7211-480F-B69F-B37705EC0EB6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181299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DB6E40-A16F-4139-93B8-0AA57665D46D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21CC8-A1A2-4D7A-86DB-F5FEA36D4112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325928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1863C5-0CA9-47D6-83FF-7A9E1E40D766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A80EC13-202F-424C-BDA1-BB95AA014439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mssr</a:t>
            </a:r>
          </a:p>
        </p:txBody>
      </p:sp>
    </p:spTree>
    <p:extLst>
      <p:ext uri="{BB962C8B-B14F-4D97-AF65-F5344CB8AC3E}">
        <p14:creationId xmlns:p14="http://schemas.microsoft.com/office/powerpoint/2010/main" val="120739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21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26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5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2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8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4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0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6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B01E-3C8A-4BDC-88DA-1BB1CD2C7E07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04C80-1925-4E22-8A6B-AF459B57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066800"/>
            <a:ext cx="6172200" cy="1893888"/>
          </a:xfrm>
        </p:spPr>
        <p:txBody>
          <a:bodyPr/>
          <a:lstStyle/>
          <a:p>
            <a:pPr>
              <a:defRPr/>
            </a:pPr>
            <a:r>
              <a:rPr sz="4800">
                <a:latin typeface="Footlight MT Light" pitchFamily="18" charset="0"/>
              </a:rPr>
              <a:t>HISTORY OF MICROPROCESSORS</a:t>
            </a:r>
            <a:endParaRPr lang="en-US" sz="4800" dirty="0">
              <a:latin typeface="Footlight MT Light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3810000" y="5003800"/>
            <a:ext cx="6172200" cy="1371600"/>
          </a:xfrm>
        </p:spPr>
        <p:txBody>
          <a:bodyPr/>
          <a:lstStyle/>
          <a:p>
            <a:r>
              <a:rPr lang="en-IN" altLang="en-US" dirty="0" smtClean="0"/>
              <a:t>T V MURALI KRISHNA</a:t>
            </a:r>
            <a:endParaRPr lang="en-IN" alt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F91ABD-9273-4CA8-93A1-D6A600016F7D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vignan</a:t>
            </a:r>
            <a:r>
              <a:rPr lang="en-US" dirty="0"/>
              <a:t>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2B402E-A965-465F-BFF1-5E4F86EAA16C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 8008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486400" y="1600201"/>
            <a:ext cx="3962400" cy="48736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1972.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8-bit µP.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clock speed was 500 KHz.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execute 50,000 instructions per second.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49C94-B49D-4053-BF73-2D171EAFE229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A1101A-4DF7-4032-84FA-729C1B5BAF84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5365" name="Content Placeholder 5" descr="Chip-Intel8008CP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05001"/>
            <a:ext cx="32670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r>
              <a:rPr lang="en-US" sz="1100" b="1" dirty="0"/>
              <a:t>   </a:t>
            </a:r>
          </a:p>
          <a:p>
            <a:pPr marL="274320" indent="-274320" algn="r">
              <a:buClr>
                <a:schemeClr val="accent1"/>
              </a:buClr>
              <a:buSzPct val="70000"/>
              <a:defRPr/>
            </a:pPr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521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 8080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486400" y="1600201"/>
            <a:ext cx="3962400" cy="48736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1974.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also 8-bit µP.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clock speed was 2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had 6,000 transistors.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execute 5,00,000 instructions per second.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47E57-F1BC-4087-90F0-863FBB0FF8C3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vignan</a:t>
            </a:r>
            <a:r>
              <a:rPr lang="en-US" dirty="0"/>
              <a:t> university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5E97B7-F044-47D8-AD55-1EBC3E3157DF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389" name="Content Placeholder 4" descr="b-p8080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057400"/>
            <a:ext cx="3762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r>
              <a:rPr lang="en-US" sz="1200" b="1" dirty="0"/>
              <a:t>   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23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 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33401"/>
            <a:ext cx="3962400" cy="59404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1976.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also 8-bit µP.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clock speed was 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data bus is 8-bit and address bus is 16-bit.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had 6,500 transistors.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execute 7,69,230 instructions per second.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access 64 KB of memory.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had 246 instructions.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6F28CD-4FC3-4A66-848D-833AB81E45C1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vignan</a:t>
            </a:r>
            <a:r>
              <a:rPr lang="en-US" dirty="0"/>
              <a:t> university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C846CF-DE20-4B4B-A61E-9C7D5DC89C29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7413" name="Content Placeholder 5" descr="Chip-Intel8008CP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663825"/>
            <a:ext cx="3267075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r>
              <a:rPr lang="en-US" sz="1200" b="1" dirty="0"/>
              <a:t>   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r>
              <a:rPr lang="en-US" sz="11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361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381001"/>
            <a:ext cx="3962400" cy="60928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1978.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16-bit µP.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clock speed is 4.77 MHz, 8 MHz and 10 MHz, depending on the version.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data bus is 16-bit and address bus is 20-bit.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had 29,000 transistors.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execute 2.5 million instructions per second.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access 1 MB of memory.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had 22,000 instructions.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D4B32-D773-41C4-803B-F8C1CE5C5356}" type="datetime1">
              <a:rPr lang="en-US"/>
              <a:pPr>
                <a:defRPr/>
              </a:pPr>
              <a:t>12/16/2018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BFD30D-0EA9-4FAC-904A-5A43DC549FA5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9461" name="Content Placeholder 6" descr="SVHO2004-06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38400"/>
            <a:ext cx="35290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r>
              <a:rPr lang="en-US" sz="1200" b="1" dirty="0"/>
              <a:t>   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r>
              <a:rPr lang="en-US" sz="1100" b="1" dirty="0"/>
              <a:t>   </a:t>
            </a:r>
          </a:p>
          <a:p>
            <a:pPr marL="274320" indent="-274320" algn="r">
              <a:buClr>
                <a:schemeClr val="accent1"/>
              </a:buClr>
              <a:buSzPct val="70000"/>
              <a:defRPr/>
            </a:pPr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59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45774"/>
            <a:ext cx="11648660" cy="6480313"/>
          </a:xfrm>
        </p:spPr>
      </p:pic>
    </p:spTree>
    <p:extLst>
      <p:ext uri="{BB962C8B-B14F-4D97-AF65-F5344CB8AC3E}">
        <p14:creationId xmlns:p14="http://schemas.microsoft.com/office/powerpoint/2010/main" val="2180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52694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Definitions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852695" y="1214438"/>
            <a:ext cx="8258175" cy="4572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Microprocessor:</a:t>
            </a:r>
          </a:p>
          <a:p>
            <a:pPr lvl="1" algn="just">
              <a:spcBef>
                <a:spcPct val="0"/>
              </a:spcBef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processing unit built on a single IC is called Microprocessor.</a:t>
            </a:r>
          </a:p>
          <a:p>
            <a:pPr lvl="1" algn="just">
              <a:spcBef>
                <a:spcPct val="0"/>
              </a:spcBef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microprocessor (sometimes abbreviated as µP) is a digital electronic component with miniaturized transistors on a single semiconductor integrated circuit (IC).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E909BC-C440-490F-A0A2-B591F3B2156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1A663F-2945-414A-9EAB-F28DBCE8302A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3761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52626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mtClean="0"/>
              <a:t>Microprocessor Characteristics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952625" y="930965"/>
            <a:ext cx="8258175" cy="630472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instructions that a microprocessor can understand.</a:t>
            </a:r>
          </a:p>
          <a:p>
            <a:pPr algn="just"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Speed:</a:t>
            </a: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speed determines how many operations per second the processor can perform.</a:t>
            </a: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Rate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computer contains an internal clock that regulates the rate at which instructions are executed and synchronizes the various computer components.</a:t>
            </a: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faster the clock, the more instructions the CPU can execute per second.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speeds are expressed in megahertz (MHz) or gigahertz (GHz).</a:t>
            </a:r>
          </a:p>
          <a:p>
            <a:pPr lvl="1"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microprocessors of personal computers have clock speeds of anywhere from 300 MHz to over 3.8 GHz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0BEB54-7142-4010-B4C4-3A87A6BF76A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84C826-C4C8-4969-A8A2-23014290A4D3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17176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52626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mtClean="0"/>
              <a:t>Microprocessor Characteristics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952626" y="1447800"/>
            <a:ext cx="8258175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Length:</a:t>
            </a:r>
          </a:p>
          <a:p>
            <a:pPr lvl="1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bits that microprocessor can process at a time</a:t>
            </a:r>
          </a:p>
          <a:p>
            <a:pPr lvl="1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upon the width of internal data bus, registers, ALU etc.</a:t>
            </a:r>
          </a:p>
          <a:p>
            <a:pPr lvl="1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8-bit microprocessor can process 8 bit data at a time.</a:t>
            </a:r>
          </a:p>
          <a:p>
            <a:pPr lvl="1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with longer word length is more powerful and can process data at a faster speed as compared to processor with shorter word length.</a:t>
            </a:r>
          </a:p>
          <a:p>
            <a:pPr lvl="1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length ranges from 4 bits for small microprocessor, to 64 bits for high-end microcomputers.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AB4622-4A07-4D7D-B71E-92651F9C998C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F51F4D-9D76-4EFD-9F32-9E5333D62136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45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52626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mtClean="0"/>
              <a:t>Microprocessor Characteristics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952626" y="1447800"/>
            <a:ext cx="8258175" cy="4572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Data Bus: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size of the data bus. It defines the number of bits that can be transferred through data bus.</a:t>
            </a:r>
          </a:p>
          <a:p>
            <a:pPr lvl="1" algn="just"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Address Bus: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 decides the memory addressing capability of the microprocessor. The maximum size of the memory unit is decided by this parameter.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43E517-94CF-4C35-ADAE-6A5EE982C3D0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74DCF0-322F-4CAE-A7B6-A018BBDEF86F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07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52626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mtClean="0"/>
              <a:t>Features of Microprocessor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952626" y="1447800"/>
            <a:ext cx="8258175" cy="4572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feature of a microcomputer is its low cost.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widespread use of microprocessors, the volume of production is very high.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why, microprocessor chips are available at fairly low prices.</a:t>
            </a:r>
          </a:p>
          <a:p>
            <a:pPr algn="just"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important feature of a microprocessor is its small size.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improvement in fabrication technology, VLSI, electronic circuitry has become so dense that a minute silicon chip can contain hundred and thousands of transistors.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6D9F2-8554-45CB-9CF7-BB450B75C18D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8F19FF-DB40-4655-8986-72ACBC7C9270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41712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52626" y="274638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mtClean="0"/>
              <a:t>Features of Microprocessor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808384" y="1304925"/>
            <a:ext cx="9402418" cy="48387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important feature is its low power consumption.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are normally manufactured by Metal-Oxide semiconductor technology, which has the feature of low power consumption.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microprocessors are versatile.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same basic hardware, a microprocessor-based system can be configured for a number of applications by simply altering the software program.</a:t>
            </a:r>
          </a:p>
          <a:p>
            <a:pPr algn="just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important property of microprocessors is its extreme reliability.</a:t>
            </a:r>
          </a:p>
          <a:p>
            <a:pPr lvl="1" algn="just"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established that the failure rate of an IC is fairly uniform at the package level, regardless of its complexity.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E3218-82EB-4076-BFB4-4B7CF4F51BB3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12/16/2018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F5F3EA-027D-4B8D-B99B-CBEB7A722D8D}" type="slidenum">
              <a:rPr lang="en-IN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IN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3208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7467600" cy="655638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latin typeface="Footlight MT Light" pitchFamily="18" charset="0"/>
              </a:rPr>
              <a:t>Different micro processors 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4-Bit Microprocessors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8-Bit Microprocessors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16-Bit Microprocessors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 Microprocessors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64-Bit Microprocessors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91572-1B54-4316-BB3F-2A46C1285B06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60699B-A806-4D58-A9D6-7070DBC1B741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endParaRPr lang="en-US" sz="11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8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 4004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486400" y="1600201"/>
            <a:ext cx="3962400" cy="4873625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1971.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first microprocessor by Intel.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4-bit µP.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clock speed was 740KHz.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had 2,300 transistors.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execute around 60,000 instructions per second.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20A5B-0621-42AD-965B-E959EEC7314B}" type="datetime1">
              <a:rPr lang="en-US"/>
              <a:pPr>
                <a:defRPr/>
              </a:pPr>
              <a:t>12/16/2018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vignan university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8D7388-DC94-455E-A581-BA42063FF5F0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293" name="Content Placeholder 5" descr="Intel_4004_worlds_first_microprocesso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62200"/>
            <a:ext cx="30765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70000"/>
              <a:defRPr/>
            </a:pP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9600" y="6324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r">
              <a:buClr>
                <a:schemeClr val="accent1"/>
              </a:buClr>
              <a:buSzPct val="70000"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67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554</TotalTime>
  <Words>818</Words>
  <Application>Microsoft Office PowerPoint</Application>
  <PresentationFormat>Widescreen</PresentationFormat>
  <Paragraphs>166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Schoolbook</vt:lpstr>
      <vt:lpstr>Footlight MT Light</vt:lpstr>
      <vt:lpstr>Franklin Gothic Book</vt:lpstr>
      <vt:lpstr>Times New Roman</vt:lpstr>
      <vt:lpstr>Trebuchet MS</vt:lpstr>
      <vt:lpstr>Wingdings</vt:lpstr>
      <vt:lpstr>Wingdings 3</vt:lpstr>
      <vt:lpstr>Facet</vt:lpstr>
      <vt:lpstr>HISTORY OF MICROPROCESSORS</vt:lpstr>
      <vt:lpstr>Definitions</vt:lpstr>
      <vt:lpstr>Microprocessor Characteristics</vt:lpstr>
      <vt:lpstr>Microprocessor Characteristics</vt:lpstr>
      <vt:lpstr>Microprocessor Characteristics</vt:lpstr>
      <vt:lpstr>Features of Microprocessor</vt:lpstr>
      <vt:lpstr>Features of Microprocessor</vt:lpstr>
      <vt:lpstr>Different micro processors </vt:lpstr>
      <vt:lpstr>Intel 4004</vt:lpstr>
      <vt:lpstr>Intel 8008</vt:lpstr>
      <vt:lpstr>Intel 8080</vt:lpstr>
      <vt:lpstr>Intel 8085</vt:lpstr>
      <vt:lpstr>Intel 8086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MICROPROCESSORS</dc:title>
  <dc:creator>Admin</dc:creator>
  <cp:lastModifiedBy>Admin</cp:lastModifiedBy>
  <cp:revision>10</cp:revision>
  <dcterms:created xsi:type="dcterms:W3CDTF">2018-12-14T05:14:22Z</dcterms:created>
  <dcterms:modified xsi:type="dcterms:W3CDTF">2018-12-16T04:08:37Z</dcterms:modified>
</cp:coreProperties>
</file>