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0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3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99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5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91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8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1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1BA6EB-F6BD-4278-B6D9-CD256072A4B3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840DD9-43D4-4805-B3F3-C2A877F7E7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4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MPI</a:t>
            </a:r>
            <a:br>
              <a:rPr lang="en-IN" dirty="0" smtClean="0"/>
            </a:br>
            <a:r>
              <a:rPr lang="en-IN" dirty="0" smtClean="0"/>
              <a:t>UNIT 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03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Segment descriptor Cache register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2" y="1846263"/>
            <a:ext cx="9369287" cy="4022725"/>
          </a:xfrm>
        </p:spPr>
      </p:pic>
    </p:spTree>
    <p:extLst>
      <p:ext uri="{BB962C8B-B14F-4D97-AF65-F5344CB8AC3E}">
        <p14:creationId xmlns:p14="http://schemas.microsoft.com/office/powerpoint/2010/main" val="146618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and Global Descriptor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 table is array of 8K descriptors.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13 bits point to particular entry in descriptor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descriptor size is 8 bytes.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descriptor table requires  64KB of memory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GDT will contains descriptors common to all the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LDT contains descriptors specific to particular task.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6293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1"/>
            <a:ext cx="10469217" cy="6135756"/>
          </a:xfrm>
        </p:spPr>
      </p:pic>
    </p:spTree>
    <p:extLst>
      <p:ext uri="{BB962C8B-B14F-4D97-AF65-F5344CB8AC3E}">
        <p14:creationId xmlns:p14="http://schemas.microsoft.com/office/powerpoint/2010/main" val="167011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81" y="1846263"/>
            <a:ext cx="943056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1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Interrupt descriptor table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Used to store task gates, interrupt gates, trap gates.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773" r="-249" b="49952"/>
          <a:stretch/>
        </p:blipFill>
        <p:spPr>
          <a:xfrm>
            <a:off x="1097280" y="2167762"/>
            <a:ext cx="10153816" cy="40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4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Privilege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Control of access to descriptor results in prevention of unwanted access to any segment.</a:t>
            </a:r>
          </a:p>
          <a:p>
            <a:r>
              <a:rPr lang="en-IN" dirty="0" smtClean="0"/>
              <a:t>Level 0 is most privilege level </a:t>
            </a:r>
          </a:p>
          <a:p>
            <a:r>
              <a:rPr lang="en-IN" dirty="0" smtClean="0"/>
              <a:t>Level 4 is least privilege level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8"/>
          <a:stretch/>
        </p:blipFill>
        <p:spPr>
          <a:xfrm>
            <a:off x="4306956" y="2443407"/>
            <a:ext cx="6848723" cy="4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00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 in protected mode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" y="1846263"/>
            <a:ext cx="10800522" cy="4859337"/>
          </a:xfrm>
        </p:spPr>
      </p:pic>
    </p:spTree>
    <p:extLst>
      <p:ext uri="{BB962C8B-B14F-4D97-AF65-F5344CB8AC3E}">
        <p14:creationId xmlns:p14="http://schemas.microsoft.com/office/powerpoint/2010/main" val="20077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76" y="286603"/>
            <a:ext cx="10721008" cy="6047936"/>
          </a:xfrm>
        </p:spPr>
      </p:pic>
    </p:spTree>
    <p:extLst>
      <p:ext uri="{BB962C8B-B14F-4D97-AF65-F5344CB8AC3E}">
        <p14:creationId xmlns:p14="http://schemas.microsoft.com/office/powerpoint/2010/main" val="184071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73571"/>
          </a:xfrm>
        </p:spPr>
        <p:txBody>
          <a:bodyPr/>
          <a:lstStyle/>
          <a:p>
            <a:r>
              <a:rPr lang="en-IN" dirty="0" smtClean="0"/>
              <a:t>80386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60174"/>
            <a:ext cx="10058400" cy="463826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management unit consists of a Segmentation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and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Paging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allows the use of two address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components, viz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segment and offset for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relocability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sharing of code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allows segments of size 4Gbytes at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 unit organizes the physical memory in terms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pages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4kbytes size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Paging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works under the control of the segmentation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unit, i.e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segment is further divided into pages. The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organizes in terms of segments and pages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Paging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converts linear addresses into physical addresses.</a:t>
            </a:r>
          </a:p>
        </p:txBody>
      </p:sp>
    </p:spTree>
    <p:extLst>
      <p:ext uri="{BB962C8B-B14F-4D97-AF65-F5344CB8AC3E}">
        <p14:creationId xmlns:p14="http://schemas.microsoft.com/office/powerpoint/2010/main" val="220141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Address Mode of 80386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reset, the 80386 starts from memory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FFFFFFF0H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real address mode. In the real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mode, 80386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as a fast 8086 with 32-bit registers and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mode, the default operand size is 16 bit but 32-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operands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addressing modes may be used with the help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override prefixes.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size in real mode is 64k, hence the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32-bit effective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must be less than 0000FFFFFH. The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mode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initializes the 80386 and prepares it for protected mode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69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80286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8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571500"/>
            <a:ext cx="1139686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96278"/>
            <a:ext cx="10058400" cy="4172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Addressing in Real Mode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the real mode,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80386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address at the most 1Mbytes of physical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using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lines A0-A19.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Paging unit is disabled in real addressing mode, and hence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are the same as the physical addresses.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 form a physical memory address, appropriate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 registers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(16-bits) are shifted left by four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and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added to the 16-bit offset address formed using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addressing modes, in the same way as in the 80386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address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segment in 80386 real mode can be read, write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executed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no protection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35840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fetch or access past the end of the segment limit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exception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in real address mode.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segments in 80386 real mode may be overlapped or </a:t>
            </a:r>
            <a:r>
              <a:rPr lang="en-IN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non_overlapped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interrupt vector table of 80386 has been allocated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1Kbyte space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00000H to 003FFH.</a:t>
            </a:r>
          </a:p>
        </p:txBody>
      </p:sp>
    </p:spTree>
    <p:extLst>
      <p:ext uri="{BB962C8B-B14F-4D97-AF65-F5344CB8AC3E}">
        <p14:creationId xmlns:p14="http://schemas.microsoft.com/office/powerpoint/2010/main" val="3170545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Protected Mode of 80386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capabilities of 80386 are available for utilization in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protected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operation.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80386 in protected mode support all the software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for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80286 and 8086 to be executed under the control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and protection abilities of 80386.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mode allows the use of additional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 addressing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and capabilities of 80386.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IN PROTECTED MODE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this mode,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segment registers are used as selectors to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descriptors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 the segment limit, base address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access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rights byte of the segment.</a:t>
            </a:r>
          </a:p>
        </p:txBody>
      </p:sp>
    </p:spTree>
    <p:extLst>
      <p:ext uri="{BB962C8B-B14F-4D97-AF65-F5344CB8AC3E}">
        <p14:creationId xmlns:p14="http://schemas.microsoft.com/office/powerpoint/2010/main" val="3882099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4812"/>
            <a:ext cx="11807687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8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 address (offset) is added with segment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address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linear address. This linear address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further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physical address, if the paging unit is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disabled, otherwise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paging unit converts the linear address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physical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paging unit is a memory management unit enabled only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protected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mode. The paging mechanism allows handling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large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of memory in terms of pages of 4Kbyte size.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paging unit operates under the control of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unit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paging unit if enabled converts linear addresses </a:t>
            </a: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physical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in protected mode.</a:t>
            </a:r>
          </a:p>
        </p:txBody>
      </p:sp>
    </p:spTree>
    <p:extLst>
      <p:ext uri="{BB962C8B-B14F-4D97-AF65-F5344CB8AC3E}">
        <p14:creationId xmlns:p14="http://schemas.microsoft.com/office/powerpoint/2010/main" val="3794247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Protected mode addressing with paging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57599" y="-1563752"/>
            <a:ext cx="4625009" cy="11542642"/>
          </a:xfrm>
        </p:spPr>
      </p:pic>
    </p:spTree>
    <p:extLst>
      <p:ext uri="{BB962C8B-B14F-4D97-AF65-F5344CB8AC3E}">
        <p14:creationId xmlns:p14="http://schemas.microsoft.com/office/powerpoint/2010/main" val="2366873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0817"/>
            <a:ext cx="10167068" cy="53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9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485900"/>
            <a:ext cx="10058401" cy="43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25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80386 descriptor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1"/>
            <a:ext cx="10058400" cy="4131628"/>
          </a:xfrm>
        </p:spPr>
      </p:pic>
    </p:spTree>
    <p:extLst>
      <p:ext uri="{BB962C8B-B14F-4D97-AF65-F5344CB8AC3E}">
        <p14:creationId xmlns:p14="http://schemas.microsoft.com/office/powerpoint/2010/main" val="429425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Descriptors carry all the relevant information regarding a segment and its access rights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Segment descriptors for code, stack and data segments as basic descriptors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control descriptors for control transfer operations.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11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737360"/>
            <a:ext cx="10058399" cy="4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82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10058400" cy="59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00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2" y="1457324"/>
            <a:ext cx="10175018" cy="441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5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8" y="286604"/>
            <a:ext cx="10201522" cy="57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2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61" y="286603"/>
            <a:ext cx="10175019" cy="57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9754"/>
            <a:ext cx="9835763" cy="54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89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78075"/>
            <a:ext cx="10538128" cy="59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6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10789"/>
            <a:ext cx="10206824" cy="59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81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72134"/>
            <a:ext cx="10058399" cy="56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3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10058400" cy="58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or code segment descriptor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information stored in 8-bytes of a descriptor can be used by OS to support implementation of memory management and protection schemes.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2467803"/>
            <a:ext cx="686462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3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1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Requesting program tries to access the program segment.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accessing any program segment or page ,its descriptor is first accessed and its access rights byte contents are verified with those of requesting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and limit field used to find physical address of program segment.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98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Rights Byte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846263"/>
            <a:ext cx="8640417" cy="4022725"/>
          </a:xfrm>
        </p:spPr>
      </p:pic>
    </p:spTree>
    <p:extLst>
      <p:ext uri="{BB962C8B-B14F-4D97-AF65-F5344CB8AC3E}">
        <p14:creationId xmlns:p14="http://schemas.microsoft.com/office/powerpoint/2010/main" val="232042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segment/Gate descriptors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system data and execution state of task mainly used in multi tasking.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1-3 are system segment descriptors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4-7 are Gate descriptors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123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segment descriptors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400" cy="4022725"/>
          </a:xfrm>
        </p:spPr>
      </p:pic>
    </p:spTree>
    <p:extLst>
      <p:ext uri="{BB962C8B-B14F-4D97-AF65-F5344CB8AC3E}">
        <p14:creationId xmlns:p14="http://schemas.microsoft.com/office/powerpoint/2010/main" val="5899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 descriptors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Contains information about destination of control transfer ,required stack manipulations, privilege level and its type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Call gate used to alter privilege level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Task gates used to switch from one task</a:t>
            </a:r>
          </a:p>
          <a:p>
            <a:r>
              <a:rPr lang="en-IN" dirty="0" smtClean="0"/>
              <a:t> to another task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Interrupt and trap gates are used to </a:t>
            </a:r>
          </a:p>
          <a:p>
            <a:pPr marL="0" indent="0">
              <a:buNone/>
            </a:pPr>
            <a:r>
              <a:rPr lang="en-IN" dirty="0" smtClean="0"/>
              <a:t>specify corresponding services.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65" y="2213113"/>
            <a:ext cx="6612835" cy="40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339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</TotalTime>
  <Words>914</Words>
  <Application>Microsoft Office PowerPoint</Application>
  <PresentationFormat>Widescreen</PresentationFormat>
  <Paragraphs>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Times New Roman</vt:lpstr>
      <vt:lpstr>Wingdings</vt:lpstr>
      <vt:lpstr>Retrospect</vt:lpstr>
      <vt:lpstr>MPI UNIT 3</vt:lpstr>
      <vt:lpstr>80286</vt:lpstr>
      <vt:lpstr>Descriptors</vt:lpstr>
      <vt:lpstr>Data or code segment descriptor </vt:lpstr>
      <vt:lpstr>PowerPoint Presentation</vt:lpstr>
      <vt:lpstr>Access Rights Byte </vt:lpstr>
      <vt:lpstr>System segment/Gate descriptors</vt:lpstr>
      <vt:lpstr>system segment descriptors</vt:lpstr>
      <vt:lpstr>Gate descriptors  </vt:lpstr>
      <vt:lpstr>Segment descriptor Cache register</vt:lpstr>
      <vt:lpstr>Local and Global Descriptor Table</vt:lpstr>
      <vt:lpstr>PowerPoint Presentation</vt:lpstr>
      <vt:lpstr>PowerPoint Presentation</vt:lpstr>
      <vt:lpstr>Interrupt descriptor table </vt:lpstr>
      <vt:lpstr>Privilege</vt:lpstr>
      <vt:lpstr>Exceptions in protected mode</vt:lpstr>
      <vt:lpstr>PowerPoint Presentation</vt:lpstr>
      <vt:lpstr>80386</vt:lpstr>
      <vt:lpstr>Real Address Mode of 80386</vt:lpstr>
      <vt:lpstr>PowerPoint Presentation</vt:lpstr>
      <vt:lpstr>PowerPoint Presentation</vt:lpstr>
      <vt:lpstr>PowerPoint Presentation</vt:lpstr>
      <vt:lpstr>Protected Mode of 80386</vt:lpstr>
      <vt:lpstr>PowerPoint Presentation</vt:lpstr>
      <vt:lpstr>PowerPoint Presentation</vt:lpstr>
      <vt:lpstr>Protected mode addressing with paging</vt:lpstr>
      <vt:lpstr>PowerPoint Presentation</vt:lpstr>
      <vt:lpstr>PowerPoint Presentation</vt:lpstr>
      <vt:lpstr>80386 descriptor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UNIT 3</dc:title>
  <dc:creator>Admin</dc:creator>
  <cp:lastModifiedBy>Admin</cp:lastModifiedBy>
  <cp:revision>25</cp:revision>
  <dcterms:created xsi:type="dcterms:W3CDTF">2019-02-24T07:08:49Z</dcterms:created>
  <dcterms:modified xsi:type="dcterms:W3CDTF">2019-02-25T06:30:29Z</dcterms:modified>
</cp:coreProperties>
</file>