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8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1" r:id="rId20"/>
    <p:sldId id="286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D144-DDD0-4BD3-8BA5-2E7E10C0F8C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C109D-64A6-4DF9-A86A-3472435C3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A5D4F7-EB65-4497-B433-C1B38C180C26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r>
              <a:rPr lang="en-US" smtClean="0"/>
              <a:t>Er. Mandeep Singh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8"/>
          <p:cNvSpPr/>
          <p:nvPr/>
        </p:nvSpPr>
        <p:spPr>
          <a:xfrm>
            <a:off x="214282" y="627272"/>
            <a:ext cx="152400" cy="152400"/>
          </a:xfrm>
          <a:prstGeom prst="ellipse">
            <a:avLst/>
          </a:prstGeom>
          <a:gradFill rotWithShape="1">
            <a:gsLst>
              <a:gs pos="0">
                <a:srgbClr val="2FC4FF"/>
              </a:gs>
              <a:gs pos="49000">
                <a:srgbClr val="53CEFF"/>
              </a:gs>
              <a:gs pos="49100">
                <a:srgbClr val="0090C7"/>
              </a:gs>
              <a:gs pos="92000">
                <a:srgbClr val="8FDFFF"/>
              </a:gs>
              <a:gs pos="100000">
                <a:srgbClr val="00B0F6"/>
              </a:gs>
            </a:gsLst>
            <a:lin ang="5400000" scaled="1"/>
          </a:gradFill>
          <a:ln w="11430" cap="flat" cmpd="sng" algn="ctr">
            <a:solidFill>
              <a:srgbClr val="00B0F6"/>
            </a:solidFill>
            <a:prstDash val="solid"/>
          </a:ln>
          <a:effectLst>
            <a:outerShdw blurRad="39000" dist="25400" dir="5400000" rotWithShape="0">
              <a:srgbClr val="005A7E">
                <a:alpha val="82745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p:spPr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66" y="142852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A2E7D-99A9-4E92-AAB6-4440ADE9D632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r>
              <a:rPr lang="en-US" smtClean="0"/>
              <a:t>Er. Mandeep Singh</a:t>
            </a:r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DE13-8A9B-4088-B794-9911355F7404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Mandeep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FE24FE3-988C-4155-B6B9-51E3F1EE461E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Er. Mandeep Singh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09600"/>
            <a:ext cx="5943600" cy="1219201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MICROCONTROLLER &amp; ITS INTERFACING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9050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 HARINDRA CHALLAGOLLA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161LA05015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C:\Users\acer\Desktop\PPT on 8051\Sell_AT89S52-24PU_AT89S52-24PC_AT_51系列单片机_ATMEL_Integrated_Circuits_Manufacturer_exporting_direct_from_Chi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05000"/>
            <a:ext cx="39624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Addressing Modes (cont.):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Register Addressing Mode</a:t>
            </a:r>
          </a:p>
          <a:p>
            <a:r>
              <a:rPr lang="en-US" dirty="0" smtClean="0"/>
              <a:t>MOV A, R0</a:t>
            </a:r>
          </a:p>
          <a:p>
            <a:r>
              <a:rPr lang="en-US" dirty="0" smtClean="0"/>
              <a:t>MOV R1, A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Register Indirect Addressing Mode</a:t>
            </a:r>
          </a:p>
          <a:p>
            <a:r>
              <a:rPr lang="en-US" dirty="0" smtClean="0"/>
              <a:t>MOV A,@R0</a:t>
            </a:r>
          </a:p>
          <a:p>
            <a:r>
              <a:rPr lang="en-US" dirty="0" smtClean="0"/>
              <a:t>MOV @R1,A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DCF-0975-429B-9A5E-D10787C934E6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Real World Interfacing: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Simple Input- Output Concept:</a:t>
            </a:r>
          </a:p>
          <a:p>
            <a:r>
              <a:rPr lang="en-US" dirty="0" smtClean="0"/>
              <a:t>Interfacing Switch</a:t>
            </a:r>
          </a:p>
          <a:p>
            <a:r>
              <a:rPr lang="en-US" dirty="0" smtClean="0"/>
              <a:t>Interfacing LED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FC7D-FEA5-482A-A1C3-651F4431405C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LCD Interfacing: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b="1" dirty="0" smtClean="0"/>
              <a:t>16X2 LCD Module</a:t>
            </a:r>
            <a:endParaRPr lang="en-US" b="1" dirty="0"/>
          </a:p>
        </p:txBody>
      </p:sp>
      <p:pic>
        <p:nvPicPr>
          <p:cNvPr id="11267" name="Picture 3" descr="C:\Users\acer\Desktop\How to display text on 16x2 LCD using AT89C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057400"/>
            <a:ext cx="4495800" cy="2438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perspectiveLeft"/>
            <a:lightRig rig="threePt" dir="t"/>
          </a:scene3d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BF5D-02B9-4247-8A15-9D17954D408E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Pin Description: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0166" y="1295401"/>
          <a:ext cx="8243668" cy="4852182"/>
        </p:xfrm>
        <a:graphic>
          <a:graphicData uri="http://schemas.openxmlformats.org/drawingml/2006/table">
            <a:tbl>
              <a:tblPr/>
              <a:tblGrid>
                <a:gridCol w="8243668"/>
              </a:tblGrid>
              <a:tr h="48521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04800" y="1066799"/>
          <a:ext cx="838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+5 V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EE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Contrast control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Select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Read/Write 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Enable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8 bit data bus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bit data bus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bit data bus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bit data bus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bit data bus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bit data bus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bit data bus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bit data bus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D73-24DD-4EB3-82BE-F27E9A4434F8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Pin Connections of LCD: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5181600" cy="4953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28D-2990-412B-BA6A-BB33BFC7C4CB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Analog Vs Digital: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290" name="Picture 2" descr="C:\Users\acer\Desktop\audio-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73193" y="1600200"/>
            <a:ext cx="4597614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0AF6-C4A7-4452-8875-36AC15AD582B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ADC Interfacing: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315" name="Picture 3" descr="C:\Users\acer\Desktop\Testing and interfacing of  ADC0804 microcontroller 80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5876925" cy="4305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B2BE-F2CE-43A8-BCE8-A653DD2B1C43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Relay Interfacing: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20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ACC-4517-411B-8111-57DA0C2BB6BB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3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Stepper Motor Interfacing: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362" name="Picture 2" descr="C:\Users\acer\Desktop\stepper1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4343400" cy="4648200"/>
          </a:xfrm>
          <a:prstGeom prst="rect">
            <a:avLst/>
          </a:prstGeom>
          <a:noFill/>
        </p:spPr>
      </p:pic>
      <p:pic>
        <p:nvPicPr>
          <p:cNvPr id="15363" name="Picture 3" descr="C:\Users\acer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219200"/>
            <a:ext cx="3000375" cy="2228850"/>
          </a:xfrm>
          <a:prstGeom prst="rect">
            <a:avLst/>
          </a:prstGeom>
          <a:noFill/>
        </p:spPr>
      </p:pic>
      <p:pic>
        <p:nvPicPr>
          <p:cNvPr id="15365" name="Picture 5" descr="C:\Users\acer\Desktop\howsteppermotorswork_1273256291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733800"/>
            <a:ext cx="2733675" cy="292417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8C0F-66E1-41F7-BE6B-F23FAB58BB37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Applications of 8051: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E51-EF3F-48A3-8E99-80FBC8E5DE5C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Topics of Discussion: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Microcontroller 8051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Microprocessor Vs Microcontroller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8051 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Block Diagram of 8051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Manufacturers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Pin diagram of 8051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Addressing Modes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2195-9017-430A-9CE9-E87AD1B37131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ques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04800"/>
            <a:ext cx="279717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4114800" y="914400"/>
            <a:ext cx="1066800" cy="1371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457200"/>
            <a:ext cx="1203325" cy="2092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0" b="1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algn="ctr">
              <a:buNone/>
            </a:pPr>
            <a:r>
              <a:rPr lang="en-US" sz="9600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US" sz="9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DE13-8A9B-4088-B794-9911355F7404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Microprocessor Vs Microcontroller: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848600" cy="2362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733801"/>
            <a:ext cx="4962525" cy="28955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0505-ACA6-4678-99A7-7CBD1E5B1370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Microcontroller 8051 Features: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800" y="1953419"/>
            <a:ext cx="7772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78C7-8C90-4B08-8567-633B2C42E16A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8051 Block Diagram: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1" y="1600200"/>
            <a:ext cx="8534400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B117-A295-4683-A2B0-F6935E6168D4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Manufacturers of 8051: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</a:t>
            </a:r>
          </a:p>
          <a:p>
            <a:r>
              <a:rPr lang="en-US" dirty="0" smtClean="0"/>
              <a:t>Atmel</a:t>
            </a:r>
          </a:p>
          <a:p>
            <a:r>
              <a:rPr lang="en-US" dirty="0" smtClean="0"/>
              <a:t>Phillips</a:t>
            </a:r>
          </a:p>
          <a:p>
            <a:r>
              <a:rPr lang="en-US" dirty="0" smtClean="0"/>
              <a:t>Dallas</a:t>
            </a:r>
          </a:p>
          <a:p>
            <a:r>
              <a:rPr lang="en-US" dirty="0" smtClean="0"/>
              <a:t>Motorola</a:t>
            </a:r>
          </a:p>
          <a:p>
            <a:r>
              <a:rPr lang="en-US" dirty="0" smtClean="0"/>
              <a:t>National </a:t>
            </a:r>
          </a:p>
          <a:p>
            <a:r>
              <a:rPr lang="en-US" dirty="0" smtClean="0"/>
              <a:t>Infineon</a:t>
            </a:r>
            <a:endParaRPr lang="en-US" dirty="0"/>
          </a:p>
        </p:txBody>
      </p:sp>
      <p:pic>
        <p:nvPicPr>
          <p:cNvPr id="4" name="Picture 2" descr="C:\Users\acer\Desktop\PPT on 8051\8051 image inter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371600"/>
            <a:ext cx="3657600" cy="3276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300" endPos="90000" dist="508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8BA7-C142-488F-B74F-271D4B40F75B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Pin Diagram-8051: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7088" y="3128963"/>
            <a:ext cx="2409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6305550" cy="4562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B33-6433-4E7E-84FD-6283B392B101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Addressing Modes: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 Addressing Mode</a:t>
            </a:r>
          </a:p>
          <a:p>
            <a:r>
              <a:rPr lang="en-US" dirty="0" smtClean="0"/>
              <a:t>Direct Addressing Mode</a:t>
            </a:r>
          </a:p>
          <a:p>
            <a:r>
              <a:rPr lang="en-US" dirty="0" smtClean="0"/>
              <a:t>Register Addressing Mode</a:t>
            </a:r>
          </a:p>
          <a:p>
            <a:r>
              <a:rPr lang="en-US" dirty="0" smtClean="0"/>
              <a:t>Register Indirect Addressing Mode</a:t>
            </a:r>
          </a:p>
          <a:p>
            <a:r>
              <a:rPr lang="en-US" dirty="0" smtClean="0"/>
              <a:t>Indexed Addressing Mode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BAC2-36D7-4868-8F24-0CF02D61FE08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Addressing Modes (cont.):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Immediate Addressing Mode :</a:t>
            </a:r>
          </a:p>
          <a:p>
            <a:r>
              <a:rPr lang="en-US" dirty="0" smtClean="0"/>
              <a:t>MOV A, #64H </a:t>
            </a:r>
          </a:p>
          <a:p>
            <a:r>
              <a:rPr lang="en-US" dirty="0" smtClean="0"/>
              <a:t>MOV R1, #0FFH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Direct Addressing Mode:</a:t>
            </a:r>
          </a:p>
          <a:p>
            <a:r>
              <a:rPr lang="en-US" dirty="0" smtClean="0"/>
              <a:t>MOV A, 64H </a:t>
            </a:r>
          </a:p>
          <a:p>
            <a:r>
              <a:rPr lang="en-US" dirty="0" smtClean="0"/>
              <a:t>MOV A, 0FFH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E1BD-D220-4735-96AB-7B00CF41E401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NOVEL LOW SPEED WIND TURBINE FOR RURAL</Template>
  <TotalTime>516</TotalTime>
  <Words>311</Words>
  <Application>Microsoft Office PowerPoint</Application>
  <PresentationFormat>On-screen Show (4:3)</PresentationFormat>
  <Paragraphs>164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blue3</vt:lpstr>
      <vt:lpstr>MICROCONTROLLER &amp; ITS INTERFACING</vt:lpstr>
      <vt:lpstr>Topics of Discussion:</vt:lpstr>
      <vt:lpstr>Microprocessor Vs Microcontroller:</vt:lpstr>
      <vt:lpstr>Microcontroller 8051 Features:</vt:lpstr>
      <vt:lpstr>8051 Block Diagram:</vt:lpstr>
      <vt:lpstr>Manufacturers of 8051:</vt:lpstr>
      <vt:lpstr>Pin Diagram-8051:</vt:lpstr>
      <vt:lpstr>Addressing Modes:</vt:lpstr>
      <vt:lpstr>Addressing Modes (cont.):</vt:lpstr>
      <vt:lpstr>Addressing Modes (cont.):</vt:lpstr>
      <vt:lpstr>Real World Interfacing:</vt:lpstr>
      <vt:lpstr>LCD Interfacing:</vt:lpstr>
      <vt:lpstr>Pin Description:  </vt:lpstr>
      <vt:lpstr>Pin Connections of LCD: </vt:lpstr>
      <vt:lpstr>Analog Vs Digital:</vt:lpstr>
      <vt:lpstr>ADC Interfacing:</vt:lpstr>
      <vt:lpstr>Relay Interfacing:</vt:lpstr>
      <vt:lpstr>Stepper Motor Interfacing:</vt:lpstr>
      <vt:lpstr>Applications of 8051: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8051 &amp; ITS INTERFACING</dc:title>
  <dc:creator>acer</dc:creator>
  <cp:lastModifiedBy>rughedra</cp:lastModifiedBy>
  <cp:revision>46</cp:revision>
  <dcterms:created xsi:type="dcterms:W3CDTF">2006-08-16T00:00:00Z</dcterms:created>
  <dcterms:modified xsi:type="dcterms:W3CDTF">2016-09-20T08:11:19Z</dcterms:modified>
</cp:coreProperties>
</file>