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2F582-AF42-4AA0-BA64-12AE15AD4C43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AutoShap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pic>
        <p:nvPicPr>
          <p:cNvPr id="32772" name="Picture 4" descr="a_Pic10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195513" y="3644900"/>
            <a:ext cx="6553200" cy="1285875"/>
          </a:xfrm>
          <a:noFill/>
        </p:spPr>
      </p:pic>
      <p:graphicFrame>
        <p:nvGraphicFramePr>
          <p:cNvPr id="123939" name="Group 35"/>
          <p:cNvGraphicFramePr>
            <a:graphicFrameLocks noGrp="1"/>
          </p:cNvGraphicFramePr>
          <p:nvPr>
            <p:ph sz="half" idx="2"/>
          </p:nvPr>
        </p:nvGraphicFramePr>
        <p:xfrm>
          <a:off x="971550" y="3860800"/>
          <a:ext cx="1223963" cy="640080"/>
        </p:xfrm>
        <a:graphic>
          <a:graphicData uri="http://schemas.openxmlformats.org/drawingml/2006/table">
            <a:tbl>
              <a:tblPr/>
              <a:tblGrid>
                <a:gridCol w="1223963"/>
              </a:tblGrid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ngsana New" pitchFamily="18" charset="-34"/>
                        </a:rPr>
                        <a:t>11.0592 MHz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ngsana New" pitchFamily="18" charset="-34"/>
                        </a:rPr>
                        <a:t>XTAL oscillator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ngsana New" pitchFamily="18" charset="-34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5" name="Date Placeholder 10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5DD57DB-3E13-4B4F-92FF-F48056C8EF33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2776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A30B9-34C0-4FA6-A2CF-37A4474513CE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Importance of the TI flag</a:t>
            </a:r>
          </a:p>
          <a:p>
            <a:pPr lvl="1" eaLnBrk="1" hangingPunct="1"/>
            <a:r>
              <a:rPr lang="en-US" b="1" smtClean="0"/>
              <a:t>check the TI flag bit, we know whether can transfer another byte</a:t>
            </a:r>
          </a:p>
          <a:p>
            <a:pPr lvl="1" eaLnBrk="1" hangingPunct="1"/>
            <a:r>
              <a:rPr lang="en-US" b="1" smtClean="0"/>
              <a:t>TI flag bit is raised by the 8051</a:t>
            </a:r>
          </a:p>
          <a:p>
            <a:pPr lvl="1" eaLnBrk="1" hangingPunct="1"/>
            <a:r>
              <a:rPr lang="en-US" b="1" smtClean="0"/>
              <a:t>TI flag cleared by the programmer</a:t>
            </a:r>
          </a:p>
          <a:p>
            <a:pPr lvl="1" eaLnBrk="1" hangingPunct="1"/>
            <a:r>
              <a:rPr lang="en-US" b="1" smtClean="0"/>
              <a:t>writing a byte into SBUF before the TI flag bit is raised, may lead to loss of a portion of the byte being transferred</a:t>
            </a:r>
            <a:r>
              <a:rPr lang="en-US" smtClean="0"/>
              <a:t> </a:t>
            </a:r>
          </a:p>
        </p:txBody>
      </p:sp>
      <p:sp>
        <p:nvSpPr>
          <p:cNvPr id="4198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7AABF1-A5A9-4DAD-A961-2DCDEC1C40C8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19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3E7FB3-FA8F-4634-BDFA-C93F17494596}" type="slidenum">
              <a:rPr lang="en-US"/>
              <a:pPr/>
              <a:t>11</a:t>
            </a:fld>
            <a:endParaRPr lang="en-US"/>
          </a:p>
        </p:txBody>
      </p:sp>
      <p:sp>
        <p:nvSpPr>
          <p:cNvPr id="430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b="1" smtClean="0"/>
              <a:t>Program to receive data serially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TMOD register is loaded with the value 20H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TH1 is loaded with value set the baud rate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SCON register is loaded with the value 50H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TR1 is set to 1 to start Timer 1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RI is cleared with the "CLR RI" instruction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RI flag bit is monitored to see if an entire character has been received yet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RI=1 SBUF has the byte, its contents are moved into a safe place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to receive the next character, go to Step 5</a:t>
            </a:r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E12A9F-ED10-44D5-80F7-B66892995672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58377-1459-491A-85A3-BB1329AB82D6}" type="slidenum">
              <a:rPr lang="en-US"/>
              <a:pPr/>
              <a:t>12</a:t>
            </a:fld>
            <a:endParaRPr lang="en-US"/>
          </a:p>
        </p:txBody>
      </p:sp>
      <p:sp>
        <p:nvSpPr>
          <p:cNvPr id="44035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7924800" cy="1143000"/>
          </a:xfrm>
        </p:spPr>
        <p:txBody>
          <a:bodyPr/>
          <a:lstStyle/>
          <a:p>
            <a:pPr eaLnBrk="1" hangingPunct="1"/>
            <a:r>
              <a:rPr lang="en-US" sz="2000" b="0" smtClean="0"/>
              <a:t>Example 10-4</a:t>
            </a:r>
            <a:br>
              <a:rPr lang="en-US" sz="2000" b="0" smtClean="0"/>
            </a:br>
            <a:r>
              <a:rPr lang="en-US" sz="2000" b="0" smtClean="0"/>
              <a:t>Program the 8051 to receive bytes of data serially, and put them in P1. Set the baud rate at 4800, 8-bit data, and 1 stop bit.</a:t>
            </a:r>
            <a:br>
              <a:rPr lang="en-US" sz="2000" b="0" smtClean="0"/>
            </a:br>
            <a:r>
              <a:rPr lang="en-US" sz="2000" b="0" smtClean="0"/>
              <a:t> </a:t>
            </a:r>
            <a:r>
              <a:rPr lang="en-US" sz="2000" b="0" smtClean="0">
                <a:solidFill>
                  <a:srgbClr val="FF0000"/>
                </a:solidFill>
              </a:rPr>
              <a:t>(Error in line 3 – should be SCON)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2852738"/>
            <a:ext cx="76327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3DD740-071B-400F-B8AC-DB00B59EAEB9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403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4ECC4-9A4A-4CE0-B548-0392096DE116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b="1" smtClean="0"/>
              <a:t>Importance of the RI flag bit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000" b="1" smtClean="0"/>
              <a:t>it receives the start bit, next bit is the first bit of the character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000" b="1" smtClean="0"/>
              <a:t>when the last bit is received, a byte is formed and placed in SBUF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000" b="1" smtClean="0"/>
              <a:t>when stop bit is received, makes RI = 1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000" b="1" smtClean="0"/>
              <a:t>when RI=1, received byte is in the SBUF register, copy SBUF contents to a safe place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000" b="1" smtClean="0"/>
              <a:t>after the SBUF contents are copied the RI flag bit must be cleared to 0</a:t>
            </a:r>
          </a:p>
          <a:p>
            <a:pPr marL="838200" lvl="1" indent="-381000" eaLnBrk="1" hangingPunct="1"/>
            <a:endParaRPr lang="en-US" sz="2000" b="1" smtClean="0"/>
          </a:p>
        </p:txBody>
      </p:sp>
      <p:sp>
        <p:nvSpPr>
          <p:cNvPr id="4506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45148A-7BA9-46D2-B2ED-2F09F86BE19C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50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BFCA9-8CC1-4491-9CD0-DDAB4DD3DDB6}" type="slidenum">
              <a:rPr lang="en-US"/>
              <a:pPr/>
              <a:t>14</a:t>
            </a:fld>
            <a:endParaRPr lang="en-US"/>
          </a:p>
        </p:txBody>
      </p:sp>
      <p:sp>
        <p:nvSpPr>
          <p:cNvPr id="4608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b="1" smtClean="0"/>
              <a:t>Doubling the baud rate in the 8051</a:t>
            </a:r>
          </a:p>
          <a:p>
            <a:pPr marL="914400" lvl="1" indent="-457200" eaLnBrk="1" hangingPunct="1"/>
            <a:r>
              <a:rPr lang="en-US" b="1" smtClean="0"/>
              <a:t>two ways to increase the baud rate</a:t>
            </a:r>
            <a:r>
              <a:rPr lang="en-US" smtClean="0"/>
              <a:t> </a:t>
            </a:r>
          </a:p>
          <a:p>
            <a:pPr marL="1295400" lvl="2" indent="-381000" eaLnBrk="1" hangingPunct="1">
              <a:buFont typeface="Wingdings" pitchFamily="2" charset="2"/>
              <a:buAutoNum type="arabicPeriod"/>
            </a:pPr>
            <a:r>
              <a:rPr lang="en-US" b="1" smtClean="0">
                <a:solidFill>
                  <a:srgbClr val="FF0000"/>
                </a:solidFill>
              </a:rPr>
              <a:t>Use a higher-frequency crystal</a:t>
            </a:r>
          </a:p>
          <a:p>
            <a:pPr marL="1295400" lvl="2" indent="-381000" eaLnBrk="1" hangingPunct="1">
              <a:buFont typeface="Wingdings" pitchFamily="2" charset="2"/>
              <a:buAutoNum type="arabicPeriod"/>
            </a:pPr>
            <a:r>
              <a:rPr lang="en-US" b="1" smtClean="0">
                <a:solidFill>
                  <a:srgbClr val="FF0000"/>
                </a:solidFill>
              </a:rPr>
              <a:t>Change a bit in the PCON register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3" y="4005263"/>
            <a:ext cx="60674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5" descr="tab10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4797425"/>
            <a:ext cx="6275388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1619250" y="6491288"/>
            <a:ext cx="709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Table 10–5     </a:t>
            </a:r>
            <a:r>
              <a:rPr lang="en-US"/>
              <a:t>Baud Rate Comparison for SMOD = 0 and SMOD = 1</a:t>
            </a:r>
          </a:p>
        </p:txBody>
      </p:sp>
      <p:sp>
        <p:nvSpPr>
          <p:cNvPr id="46088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E983E5-BE50-4522-B60A-E1F7D9ED4BB5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6089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1476D-0594-4D44-8298-475EF7586CA2}" type="slidenum">
              <a:rPr lang="en-US"/>
              <a:pPr/>
              <a:t>15</a:t>
            </a:fld>
            <a:endParaRPr lang="en-US"/>
          </a:p>
        </p:txBody>
      </p:sp>
      <p:sp>
        <p:nvSpPr>
          <p:cNvPr id="4710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Interrupt-based data transfer</a:t>
            </a:r>
          </a:p>
          <a:p>
            <a:pPr lvl="1" eaLnBrk="1" hangingPunct="1"/>
            <a:r>
              <a:rPr lang="en-US" b="1" smtClean="0"/>
              <a:t>it is a waste of the microcontroller's time to poll the TI and RI flags</a:t>
            </a:r>
          </a:p>
          <a:p>
            <a:pPr lvl="1" eaLnBrk="1" hangingPunct="1"/>
            <a:r>
              <a:rPr lang="en-US" b="1" smtClean="0"/>
              <a:t>to avoid wasting time, use interrupts instead of polling</a:t>
            </a:r>
          </a:p>
          <a:p>
            <a:pPr lvl="1" eaLnBrk="1" hangingPunct="1"/>
            <a:endParaRPr lang="en-US" b="1" smtClean="0"/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2C7213-EC15-4D28-8127-C3CA82568B89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71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7492C-3E0D-49BB-9C63-2252FD53EA49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 …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Lecture Problems Textbook Chapter 10</a:t>
            </a:r>
            <a:endParaRPr lang="en-US" smtClean="0"/>
          </a:p>
          <a:p>
            <a:pPr lvl="1" eaLnBrk="1" hangingPunct="1"/>
            <a:r>
              <a:rPr lang="en-US" smtClean="0"/>
              <a:t>Answer as many questions as you can and submit via MeL before the end of the lecture.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u="sng" smtClean="0"/>
              <a:t>Proteus Exercise 9</a:t>
            </a:r>
          </a:p>
          <a:p>
            <a:pPr lvl="1" eaLnBrk="1" hangingPunct="1"/>
            <a:r>
              <a:rPr lang="en-US" smtClean="0"/>
              <a:t>Do as much of the Proteus exercise as you can and submit via MeL before the end of the lecture.</a:t>
            </a:r>
          </a:p>
          <a:p>
            <a:pPr lvl="1" eaLnBrk="1" hangingPunct="1"/>
            <a:endParaRPr lang="en-US" smtClean="0"/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A1FE70B-33BA-4C46-8E65-C8DD3B2CC4E4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81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4503CF-91A5-4CB6-A61C-F044154C0963}" type="slidenum">
              <a:rPr lang="en-US"/>
              <a:pPr/>
              <a:t>2</a:t>
            </a:fld>
            <a:endParaRPr lang="en-US"/>
          </a:p>
        </p:txBody>
      </p:sp>
      <p:sp>
        <p:nvSpPr>
          <p:cNvPr id="337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smtClean="0"/>
              <a:t>SBUF (serial buffer) register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smtClean="0"/>
              <a:t>a byte of data to be transferred via the TxD line must be placed in the SBUF register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smtClean="0"/>
              <a:t>SBUF holds the byte of data when it is received by the RxD line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smtClean="0"/>
              <a:t>can be accessed like any other register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MOV SBUF,#'D'	;load SBUF=44H, ASCII for 'D‘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MOV SBUF,A		;copy accumulator into SBUF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600" b="1" smtClean="0"/>
              <a:t>MOV A,SBUF		;copy SBUF into accumulator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smtClean="0"/>
              <a:t>when a byte is written, it is framed with the start and stop bits and transferred serially via the TxD pin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1" smtClean="0"/>
              <a:t>when the bits are received serially via RxD, it is deframe by eliminating the stop and start bits, making a byte out of the data received, and then placing it in the SBUF</a:t>
            </a: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0D1E03-7A50-4000-AC86-18DE962B569F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DA81FB-B235-4D7A-B2D6-AD1C0AD18BC8}" type="slidenum">
              <a:rPr lang="en-US"/>
              <a:pPr/>
              <a:t>3</a:t>
            </a:fld>
            <a:endParaRPr lang="en-US"/>
          </a:p>
        </p:txBody>
      </p:sp>
      <p:sp>
        <p:nvSpPr>
          <p:cNvPr id="348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SCON (serial control) register</a:t>
            </a:r>
          </a:p>
          <a:p>
            <a:pPr lvl="1" eaLnBrk="1" hangingPunct="1"/>
            <a:r>
              <a:rPr lang="en-US" b="1" smtClean="0"/>
              <a:t>to program the start bit, stop bit, and data bits</a:t>
            </a:r>
          </a:p>
          <a:p>
            <a:pPr lvl="1" eaLnBrk="1" hangingPunct="1">
              <a:buFontTx/>
              <a:buNone/>
            </a:pPr>
            <a:r>
              <a:rPr lang="en-US" smtClean="0"/>
              <a:t> </a:t>
            </a:r>
          </a:p>
        </p:txBody>
      </p:sp>
      <p:pic>
        <p:nvPicPr>
          <p:cNvPr id="34821" name="Picture 4" descr="fig10_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3284538"/>
            <a:ext cx="6048375" cy="308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331913" y="6491288"/>
            <a:ext cx="710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Figure 10–9     </a:t>
            </a:r>
            <a:r>
              <a:rPr lang="en-US"/>
              <a:t>SCON Serial Port Control Register (Bit-Addressable)</a:t>
            </a:r>
          </a:p>
        </p:txBody>
      </p:sp>
      <p:sp>
        <p:nvSpPr>
          <p:cNvPr id="34823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BF088C4-4905-4940-BA9F-9892D440E6CC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482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6E846-E1AE-476B-92E5-08F0165C129E}" type="slidenum">
              <a:rPr lang="en-US"/>
              <a:pPr/>
              <a:t>4</a:t>
            </a:fld>
            <a:endParaRPr lang="en-US"/>
          </a:p>
        </p:txBody>
      </p:sp>
      <p:sp>
        <p:nvSpPr>
          <p:cNvPr id="358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SM0 and SM1 determine the mode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only mode 1 is important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when mode 1 is chosen, the data framing is 8 bits, 1 stop bit, and 1 start bit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compatible with the COM port of PCs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mode 1 allows the baud rate to be variable and is set by Timer 1 of the 8051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for each character a total of 10 bits are transferred, where the first bit is the start bit, followed by 8 bits of data, and finally 1 stop bit.</a:t>
            </a: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ACB52CE-C835-4355-BD50-CC6EE7AA3522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ADED95-D1F7-4003-8C80-697F376D31D2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 (receive enable) </a:t>
            </a:r>
          </a:p>
          <a:p>
            <a:pPr eaLnBrk="1" hangingPunct="1"/>
            <a:r>
              <a:rPr lang="en-US" smtClean="0"/>
              <a:t>REN=1, allows 8051 to receive data on the RxD</a:t>
            </a:r>
          </a:p>
          <a:p>
            <a:pPr eaLnBrk="1" hangingPunct="1"/>
            <a:r>
              <a:rPr lang="en-US" smtClean="0"/>
              <a:t>if 8051 is to both transfer and receive data, REN must be set to 1</a:t>
            </a:r>
          </a:p>
          <a:p>
            <a:pPr eaLnBrk="1" hangingPunct="1"/>
            <a:r>
              <a:rPr lang="en-US" smtClean="0"/>
              <a:t>REN=0, the receiver is disabled</a:t>
            </a:r>
          </a:p>
          <a:p>
            <a:pPr eaLnBrk="1" hangingPunct="1"/>
            <a:r>
              <a:rPr lang="en-US" smtClean="0"/>
              <a:t>SETB SCON.4 and CLR SCON.4, </a:t>
            </a:r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BBFB64-3341-4488-A7B2-57081F6AB85B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08941-C490-4A82-80AC-93F0E6A15448}" type="slidenum">
              <a:rPr lang="en-US"/>
              <a:pPr/>
              <a:t>6</a:t>
            </a:fld>
            <a:endParaRPr lang="en-US"/>
          </a:p>
        </p:txBody>
      </p:sp>
      <p:sp>
        <p:nvSpPr>
          <p:cNvPr id="378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TI (transmit interrupt)</a:t>
            </a:r>
          </a:p>
          <a:p>
            <a:pPr lvl="1" eaLnBrk="1" hangingPunct="1"/>
            <a:r>
              <a:rPr lang="en-US" sz="2000" smtClean="0"/>
              <a:t>when 8051 finishes the transfer of the 8-bit character, it raises the TI flag to indicate that it is ready to transfer another byte</a:t>
            </a:r>
          </a:p>
          <a:p>
            <a:pPr eaLnBrk="1" hangingPunct="1"/>
            <a:r>
              <a:rPr lang="en-US" sz="2400" smtClean="0"/>
              <a:t>RI (receive interrupt)</a:t>
            </a:r>
          </a:p>
          <a:p>
            <a:pPr lvl="1" eaLnBrk="1" hangingPunct="1"/>
            <a:r>
              <a:rPr lang="en-US" sz="2000" smtClean="0"/>
              <a:t>when the 8051 receives data serially via RxD, it places the byte in the SBUF register</a:t>
            </a:r>
          </a:p>
          <a:p>
            <a:pPr lvl="1" eaLnBrk="1" hangingPunct="1"/>
            <a:r>
              <a:rPr lang="en-US" sz="2000" smtClean="0"/>
              <a:t>then raises the RI flag bit to indicate that a byte has been received and should be picked up before it is lost</a:t>
            </a:r>
          </a:p>
          <a:p>
            <a:pPr eaLnBrk="1" hangingPunct="1"/>
            <a:endParaRPr lang="en-US" sz="2400" smtClean="0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2EF312E-F2A0-4A0F-8BDF-48FF5D78F8E9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565628-C3D8-4E55-9A83-0989FB28C059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SECTION 10.3: 8051 SERIAL PORT PROGRAMMING IN ASSEMBLY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b="1" smtClean="0"/>
              <a:t>Program to transfer data serially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TMOD register is loaded with the value 20H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TH1 is loaded with value to set the baud rate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SCON register is loaded with the value 50H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TR1 is set to 1 to start Timer1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TI is cleared by the "CLR TI" instruction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transmit character byte is written into the SBUF register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TI flag bit is monitored to see if the character has been transferred completely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smtClean="0"/>
              <a:t>to transfer the next character, go to Step 5.</a:t>
            </a:r>
          </a:p>
        </p:txBody>
      </p:sp>
      <p:sp>
        <p:nvSpPr>
          <p:cNvPr id="3891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2804B2-8E73-4506-8E22-E014B38DBCD7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89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7C5CF-9553-4AC2-9AB8-1348210A05E4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202613" cy="1143000"/>
          </a:xfrm>
        </p:spPr>
        <p:txBody>
          <a:bodyPr/>
          <a:lstStyle/>
          <a:p>
            <a:pPr eaLnBrk="1" hangingPunct="1"/>
            <a:r>
              <a:rPr lang="en-US" sz="2000" b="0" smtClean="0"/>
              <a:t>Example 10-2</a:t>
            </a:r>
            <a:br>
              <a:rPr lang="en-US" sz="2000" b="0" smtClean="0"/>
            </a:br>
            <a:r>
              <a:rPr lang="en-US" sz="2000" b="0" smtClean="0"/>
              <a:t>Write a program to transfer letter "A" serially at 4800 baud, continuously. </a:t>
            </a:r>
            <a:r>
              <a:rPr lang="en-US" sz="2000" b="0" smtClean="0">
                <a:solidFill>
                  <a:srgbClr val="FF0000"/>
                </a:solidFill>
              </a:rPr>
              <a:t>(Error in line 3 – should be SCON)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708275"/>
            <a:ext cx="813752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68E4C92-30A9-4231-9324-A5E08BA24D21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994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73870F-2538-4951-9929-4255D474881B}" type="slidenum">
              <a:rPr lang="en-US"/>
              <a:pPr/>
              <a:t>9</a:t>
            </a:fld>
            <a:endParaRPr lang="en-US"/>
          </a:p>
        </p:txBody>
      </p:sp>
      <p:sp>
        <p:nvSpPr>
          <p:cNvPr id="40963" name="AutoShape 2"/>
          <p:cNvSpPr>
            <a:spLocks noGrp="1" noChangeArrowheads="1"/>
          </p:cNvSpPr>
          <p:nvPr>
            <p:ph type="title"/>
          </p:nvPr>
        </p:nvSpPr>
        <p:spPr>
          <a:xfrm>
            <a:off x="900113" y="908050"/>
            <a:ext cx="7924800" cy="1143000"/>
          </a:xfrm>
        </p:spPr>
        <p:txBody>
          <a:bodyPr/>
          <a:lstStyle/>
          <a:p>
            <a:pPr eaLnBrk="1" hangingPunct="1"/>
            <a:r>
              <a:rPr lang="en-US" sz="2000" b="0" smtClean="0"/>
              <a:t>Example 10-3</a:t>
            </a:r>
            <a:br>
              <a:rPr lang="en-US" sz="2000" b="0" smtClean="0"/>
            </a:br>
            <a:r>
              <a:rPr lang="en-US" sz="2000" b="0" smtClean="0"/>
              <a:t>Write a program to transfer the message "YES" serially at 9600 baud, 8-bit data, 1 stop bit. Do this continuously. </a:t>
            </a:r>
            <a:br>
              <a:rPr lang="en-US" sz="2000" b="0" smtClean="0"/>
            </a:br>
            <a:r>
              <a:rPr lang="en-US" sz="2000" b="0" smtClean="0">
                <a:solidFill>
                  <a:srgbClr val="FF0000"/>
                </a:solidFill>
              </a:rPr>
              <a:t>(Error in line 3 – should be SCON)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349500"/>
            <a:ext cx="6913563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F6CB72-6EE4-4712-9C2A-4F51F0376389}" type="datetime1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096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Vignan's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891</Words>
  <Application>Microsoft Office PowerPoint</Application>
  <PresentationFormat>On-screen Show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SECTION 10.3: 8051 SERIAL PORT PROGRAMMING IN ASSEMBLY</vt:lpstr>
      <vt:lpstr>SECTION 10.3: 8051 SERIAL PORT PROGRAMMING IN ASSEMBLY</vt:lpstr>
      <vt:lpstr>SECTION 10.3: 8051 SERIAL PORT PROGRAMMING IN ASSEMBLY</vt:lpstr>
      <vt:lpstr>SECTION 10.3: 8051 SERIAL PORT PROGRAMMING IN ASSEMBLY</vt:lpstr>
      <vt:lpstr>SECTION 10.3: 8051 SERIAL PORT PROGRAMMING IN ASSEMBLY</vt:lpstr>
      <vt:lpstr>SECTION 10.3: 8051 SERIAL PORT PROGRAMMING IN ASSEMBLY</vt:lpstr>
      <vt:lpstr>SECTION 10.3: 8051 SERIAL PORT PROGRAMMING IN ASSEMBLY</vt:lpstr>
      <vt:lpstr>Example 10-2 Write a program to transfer letter "A" serially at 4800 baud, continuously. (Error in line 3 – should be SCON)</vt:lpstr>
      <vt:lpstr>Example 10-3 Write a program to transfer the message "YES" serially at 9600 baud, 8-bit data, 1 stop bit. Do this continuously.  (Error in line 3 – should be SCON)</vt:lpstr>
      <vt:lpstr>SECTION 10.3: 8051 SERIAL PORT PROGRAMMING IN ASSEMBLY</vt:lpstr>
      <vt:lpstr>SECTION 10.3: 8051 SERIAL PORT PROGRAMMING IN ASSEMBLY</vt:lpstr>
      <vt:lpstr>Example 10-4 Program the 8051 to receive bytes of data serially, and put them in P1. Set the baud rate at 4800, 8-bit data, and 1 stop bit.  (Error in line 3 – should be SCON)</vt:lpstr>
      <vt:lpstr>SECTION 10.3: 8051 SERIAL PORT PROGRAMMING IN ASSEMBLY</vt:lpstr>
      <vt:lpstr>SECTION 10.3: 8051 SERIAL PORT PROGRAMMING IN ASSEMBLY</vt:lpstr>
      <vt:lpstr>SECTION 10.3: 8051 SERIAL PORT PROGRAMMING IN ASSEMBLY</vt:lpstr>
      <vt:lpstr>Next 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ADMIN</cp:lastModifiedBy>
  <cp:revision>7</cp:revision>
  <dcterms:created xsi:type="dcterms:W3CDTF">2006-08-16T00:00:00Z</dcterms:created>
  <dcterms:modified xsi:type="dcterms:W3CDTF">2016-10-24T15:05:14Z</dcterms:modified>
</cp:coreProperties>
</file>