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7467600"/>
            <a:ext cx="5105400" cy="22860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C:\Documents and Settings\USE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228601"/>
            <a:ext cx="2143125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As Human beings we share a common environment and hence environment should be protected. Ethics should be followed when using chemicals, plastics, petroleum products Air and water pollution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Computers are integral part of Human life.</a:t>
            </a:r>
          </a:p>
          <a:p>
            <a:r>
              <a:rPr lang="en-US" dirty="0" smtClean="0"/>
              <a:t>Computers cause a variety of problems</a:t>
            </a:r>
          </a:p>
          <a:p>
            <a:r>
              <a:rPr lang="en-US" dirty="0" smtClean="0"/>
              <a:t>Computer abuse is unethical of illegal to conduct in which computers play a central role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Data and software stealing, stealing money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PRIVACY: Computer privacy has to be maintained</a:t>
            </a:r>
          </a:p>
          <a:p>
            <a:r>
              <a:rPr lang="en-US" dirty="0" smtClean="0"/>
              <a:t>HACKERS: They are challenging the computer security systems- they erase files and destroy equipment</a:t>
            </a:r>
          </a:p>
          <a:p>
            <a:r>
              <a:rPr lang="en-US" dirty="0" smtClean="0"/>
              <a:t>PERSONAL ISSUES: failures due to hardware or software failures</a:t>
            </a:r>
          </a:p>
          <a:p>
            <a:r>
              <a:rPr lang="en-US" dirty="0" smtClean="0"/>
              <a:t>Health: wrist, eye problems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Engineers should follow ethics when working in armed services building bridges, nuclear plants and weapons development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SOCIETIES IN INDIA AND ABROAD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Institution of engineers, India-IE(I)Indian </a:t>
            </a:r>
          </a:p>
          <a:p>
            <a:r>
              <a:rPr lang="en-US" dirty="0" smtClean="0"/>
              <a:t>Institute of Material Management-(ASME)</a:t>
            </a:r>
          </a:p>
          <a:p>
            <a:r>
              <a:rPr lang="en-US" dirty="0" smtClean="0"/>
              <a:t>Institute of Electronics and Telecommunication Engineers (IETE)</a:t>
            </a:r>
          </a:p>
          <a:p>
            <a:r>
              <a:rPr lang="en-US" dirty="0" smtClean="0"/>
              <a:t>American Society of civil Engineers-(ASCE)</a:t>
            </a:r>
          </a:p>
          <a:p>
            <a:r>
              <a:rPr lang="en-US" dirty="0" smtClean="0"/>
              <a:t>American Society of Mechanical Engineers-(ASME)</a:t>
            </a:r>
          </a:p>
          <a:p>
            <a:pPr algn="ctr">
              <a:buNone/>
            </a:pPr>
            <a:r>
              <a:rPr lang="en-US" dirty="0" smtClean="0"/>
              <a:t>    </a:t>
            </a:r>
            <a:r>
              <a:rPr lang="en-US" b="1" dirty="0" smtClean="0"/>
              <a:t>They drafted rules and regulations which Engineers should discharge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OF ETHICS BY INSTITUTION OF ENGINEERS, INDIA-IE(I)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Engineers should practice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Ethical Standard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Social justice, social order and human rights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Protection of the environment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Public safety and peace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OF CONDUCT BY INSTITUTION OF ENGINEERS, INDIA-IE(I)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PROFESSIONAL SHOULD KEEP HIS/HER EMPLOYER OR CLIENT FULLY INFORMED ON ALL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He/She</a:t>
            </a:r>
            <a:r>
              <a:rPr lang="en-US" dirty="0" smtClean="0"/>
              <a:t> should maintain confidentiality of any information which may adversely affect the welfare, health and safety of the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He/She</a:t>
            </a:r>
            <a:r>
              <a:rPr lang="en-US" dirty="0" smtClean="0"/>
              <a:t> should neither give nor accept financial benefit from any one related to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He/She</a:t>
            </a:r>
            <a:r>
              <a:rPr lang="en-US" dirty="0" smtClean="0"/>
              <a:t> should neither pay nor offer direct or indirect payment to secure work or </a:t>
            </a:r>
            <a:r>
              <a:rPr lang="en-US" dirty="0" err="1" smtClean="0"/>
              <a:t>contrct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OF CONDUCT BY INSTITUTION OF ENGINEERS, INDIA-IE(I)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He/She</a:t>
            </a:r>
            <a:r>
              <a:rPr lang="en-US" dirty="0" smtClean="0"/>
              <a:t> should compete on the basis of pure merit</a:t>
            </a:r>
          </a:p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He/She</a:t>
            </a:r>
            <a:r>
              <a:rPr lang="en-US" dirty="0" smtClean="0"/>
              <a:t> should refrain from inducing a client to breach a contract entered into, with another engineer</a:t>
            </a:r>
          </a:p>
          <a:p>
            <a:pPr>
              <a:buNone/>
            </a:pPr>
            <a:r>
              <a:rPr lang="en-US" dirty="0" smtClean="0"/>
              <a:t>7. If the employer or the client asks the engineer, to review the work of another person or </a:t>
            </a:r>
            <a:r>
              <a:rPr lang="en-US" dirty="0" err="1" smtClean="0"/>
              <a:t>organisation</a:t>
            </a:r>
            <a:r>
              <a:rPr lang="en-US" dirty="0" smtClean="0"/>
              <a:t>, he/she has to discuss and review with another person to arrive at a balanced opinion.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OF CONDUCT BY INSTITUTION OF ENGINEERS, INDIA-IE(I)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He/She</a:t>
            </a:r>
            <a:r>
              <a:rPr lang="en-US" dirty="0" smtClean="0"/>
              <a:t> should make statement or give evidence before a court of law in an accurate manner</a:t>
            </a:r>
          </a:p>
          <a:p>
            <a:pPr>
              <a:buNone/>
            </a:pPr>
            <a:r>
              <a:rPr lang="en-US" dirty="0" smtClean="0"/>
              <a:t>9. He should reveal the interest towards monitory benefit or otherwise which may affect the judgment while going on evidence before tribunal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pic>
        <p:nvPicPr>
          <p:cNvPr id="3074" name="Picture 2" descr="C:\Documents and Settings\USER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6095999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GLOBAL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Country’s economic condition, national security and human existence are all interrelated with other nations of the world.</a:t>
            </a:r>
          </a:p>
          <a:p>
            <a:r>
              <a:rPr lang="en-US" dirty="0" smtClean="0"/>
              <a:t>When Multinational Corporation wants to establish one industry in a country Global issues like environmental hazards, poor wages, discrimination, violation human rights will arise.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MULTINATIONAL CORPORATIONS</a:t>
            </a:r>
          </a:p>
          <a:p>
            <a:r>
              <a:rPr lang="en-US" dirty="0" smtClean="0"/>
              <a:t>ENVIRONMENTAL ETHICS</a:t>
            </a:r>
          </a:p>
          <a:p>
            <a:r>
              <a:rPr lang="en-US" dirty="0" smtClean="0"/>
              <a:t>COMPUTER ETHICS</a:t>
            </a:r>
          </a:p>
          <a:p>
            <a:r>
              <a:rPr lang="en-US" dirty="0" smtClean="0"/>
              <a:t>WEAPONS DEVELOPMENT</a:t>
            </a:r>
          </a:p>
          <a:p>
            <a:pPr>
              <a:buNone/>
            </a:pPr>
            <a:r>
              <a:rPr lang="en-US" dirty="0" smtClean="0"/>
              <a:t>    It is responsibility of an Engineer to satisfy employers, customers, dealers and general public.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Multinational corporation-Union carbide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Union Carbide US base company -40 plants in under developed countries where cheap labor, tax concessions, higher profits, availability natural resources are available</a:t>
            </a:r>
          </a:p>
          <a:p>
            <a:r>
              <a:rPr lang="en-US" dirty="0" smtClean="0"/>
              <a:t>Gas leak and over heating in a storage tank  which contained a toxic ingredient methyl </a:t>
            </a:r>
            <a:r>
              <a:rPr lang="en-US" dirty="0" err="1" smtClean="0"/>
              <a:t>isocyanate</a:t>
            </a:r>
            <a:r>
              <a:rPr lang="en-US" dirty="0" smtClean="0"/>
              <a:t> (which is used in the manufacture of pesticides)  in Union Carbide Plant Bhopal occurred on December 3</a:t>
            </a:r>
            <a:r>
              <a:rPr lang="en-US" baseline="30000" dirty="0" smtClean="0"/>
              <a:t>rd</a:t>
            </a:r>
            <a:r>
              <a:rPr lang="en-US" dirty="0" smtClean="0"/>
              <a:t>, 1984</a:t>
            </a:r>
          </a:p>
          <a:p>
            <a:r>
              <a:rPr lang="en-US" dirty="0" smtClean="0"/>
              <a:t>Resulted in explosion-40 tones of poisonous gas gushed into the atmosphere</a:t>
            </a:r>
          </a:p>
          <a:p>
            <a:r>
              <a:rPr lang="en-US" dirty="0" smtClean="0"/>
              <a:t>7000 people died, 10000 people permanently disabled and 1,00,000 people severely injured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INTERNATIONAL HUMAN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Every human being is has to be treated with dignity. </a:t>
            </a:r>
            <a:r>
              <a:rPr lang="en-US" dirty="0" err="1" smtClean="0"/>
              <a:t>Mr.Thomas</a:t>
            </a:r>
            <a:r>
              <a:rPr lang="en-US" dirty="0" smtClean="0"/>
              <a:t> Donaldson suggests 10 rights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to freedom of physical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to ownership of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to freedom from torture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to free trial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to non discrimination against race or sex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INTERNATIONAL HUMAN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6. The right to physical security</a:t>
            </a:r>
          </a:p>
          <a:p>
            <a:pPr marL="514350" indent="-514350">
              <a:buNone/>
            </a:pPr>
            <a:r>
              <a:rPr lang="en-US" dirty="0" smtClean="0"/>
              <a:t>7. The right to freedom of speech and association</a:t>
            </a:r>
          </a:p>
          <a:p>
            <a:pPr marL="514350" indent="-514350">
              <a:buNone/>
            </a:pPr>
            <a:r>
              <a:rPr lang="en-US" dirty="0" smtClean="0"/>
              <a:t>8. The right to minimal education</a:t>
            </a:r>
          </a:p>
          <a:p>
            <a:pPr marL="514350" indent="-514350">
              <a:buNone/>
            </a:pPr>
            <a:r>
              <a:rPr lang="en-US" dirty="0" smtClean="0"/>
              <a:t>9. The right to political participation</a:t>
            </a:r>
          </a:p>
          <a:p>
            <a:pPr marL="514350" indent="-514350">
              <a:buNone/>
            </a:pPr>
            <a:r>
              <a:rPr lang="en-US" dirty="0" smtClean="0"/>
              <a:t>10. The right subsistence</a:t>
            </a:r>
          </a:p>
          <a:p>
            <a:pPr marL="514350" indent="-514350">
              <a:buNone/>
            </a:pPr>
            <a:r>
              <a:rPr lang="en-US" dirty="0" smtClean="0"/>
              <a:t>      Multinational corporations should violate these human rights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IN ROME, DO AS THE ROMANS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Guest country follow the culture and the practices of the host country.</a:t>
            </a:r>
          </a:p>
          <a:p>
            <a:r>
              <a:rPr lang="en-US" dirty="0" smtClean="0"/>
              <a:t>Should not discriminated in sex and creed.</a:t>
            </a:r>
          </a:p>
          <a:p>
            <a:r>
              <a:rPr lang="en-US" dirty="0" smtClean="0"/>
              <a:t>Should adopt themselves with the culture of the host country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fair wage, safety, pay according to the risk undertaken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Technology transfer is the process of moving the technology to a novel setting (one variable is added for success or failure of a given  technology ) and implementing there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technology refers to identification, transfer and implementation of most suitable technology for a new set of conditions.</a:t>
            </a:r>
          </a:p>
          <a:p>
            <a:r>
              <a:rPr lang="en-US" dirty="0" smtClean="0"/>
              <a:t>It should contribute to the sustainable development of the host country without degrading the environment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818</Words>
  <Application>Microsoft Office PowerPoint</Application>
  <PresentationFormat>On-screen Show (4:3)</PresentationFormat>
  <Paragraphs>87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 Antiqua</vt:lpstr>
      <vt:lpstr>Lucida Sans</vt:lpstr>
      <vt:lpstr>Wingdings</vt:lpstr>
      <vt:lpstr>Wingdings 2</vt:lpstr>
      <vt:lpstr>Wingdings 3</vt:lpstr>
      <vt:lpstr>Apex</vt:lpstr>
      <vt:lpstr>GLOBAL ISSUES</vt:lpstr>
      <vt:lpstr>WHY GLOBAL ISSUES</vt:lpstr>
      <vt:lpstr>GLOBAL ISSUES</vt:lpstr>
      <vt:lpstr>Multinational corporation-Union carbide</vt:lpstr>
      <vt:lpstr>INTERNATIONAL HUMAN RIGHTS</vt:lpstr>
      <vt:lpstr>INTERNATIONAL HUMAN RIGHTS</vt:lpstr>
      <vt:lpstr>WHEN IN ROME, DO AS THE ROMANS DO</vt:lpstr>
      <vt:lpstr>TECHNOLOGY TRANSFER</vt:lpstr>
      <vt:lpstr>APPROPRIATE TECHNOLOGY</vt:lpstr>
      <vt:lpstr>ENVIRONMENTAL ETHICS</vt:lpstr>
      <vt:lpstr>COMPUTER ETHICS</vt:lpstr>
      <vt:lpstr>ENGINEERING ETHICS</vt:lpstr>
      <vt:lpstr>Weapon development</vt:lpstr>
      <vt:lpstr>SOCIETIES IN INDIA AND ABROAD</vt:lpstr>
      <vt:lpstr>CODE OF ETHICS BY INSTITUTION OF ENGINEERS, INDIA-IE(I)</vt:lpstr>
      <vt:lpstr>CODE OF CONDUCT BY INSTITUTION OF ENGINEERS, INDIA-IE(I)</vt:lpstr>
      <vt:lpstr>CODE OF CONDUCT BY INSTITUTION OF ENGINEERS, INDIA-IE(I)</vt:lpstr>
      <vt:lpstr>CODE OF CONDUCT BY INSTITUTION OF ENGINEERS, INDIA-IE(I)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ISSUES</dc:title>
  <dc:creator/>
  <cp:lastModifiedBy>sriranganath utpala</cp:lastModifiedBy>
  <cp:revision>40</cp:revision>
  <dcterms:created xsi:type="dcterms:W3CDTF">2006-08-16T00:00:00Z</dcterms:created>
  <dcterms:modified xsi:type="dcterms:W3CDTF">2018-07-19T04:56:11Z</dcterms:modified>
</cp:coreProperties>
</file>