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ENGINEERING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6858000"/>
            <a:ext cx="5345020" cy="22745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2054" name="Picture 6" descr="https://encrypted-tbn2.gstatic.com/images?q=tbn:ANd9GcR0WPi0JY0SOGC-mQmw4o-xB_lGiyNH99x7yS7MxJxSXLPppMn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2143125" cy="2133601"/>
          </a:xfrm>
          <a:prstGeom prst="rect">
            <a:avLst/>
          </a:prstGeom>
          <a:noFill/>
        </p:spPr>
      </p:pic>
      <p:pic>
        <p:nvPicPr>
          <p:cNvPr id="2056" name="Picture 8" descr="https://encrypted-tbn0.gstatic.com/images?q=tbn:ANd9GcS2HjXNovPfnEvsLmDpa7l4gJWUL5rSNIPn40roaR6vJvusTBw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191000"/>
            <a:ext cx="2171700" cy="2105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INQUIRY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far the engineers are </a:t>
            </a:r>
            <a:r>
              <a:rPr lang="en-US" dirty="0" err="1" smtClean="0"/>
              <a:t>mobilised</a:t>
            </a:r>
            <a:r>
              <a:rPr lang="en-US" dirty="0" smtClean="0"/>
              <a:t> to protect the public safety in a given situation?</a:t>
            </a:r>
          </a:p>
          <a:p>
            <a:r>
              <a:rPr lang="en-US" dirty="0" smtClean="0"/>
              <a:t>Whose values are to be given importance primarily in making judgments about the risks involved in a design for public transport system, wherein Govt., engineers and citizens are involved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INQUIRIES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Concepts, principles and issues in Engineering ethics.</a:t>
            </a:r>
          </a:p>
          <a:p>
            <a:r>
              <a:rPr lang="en-US" dirty="0" smtClean="0"/>
              <a:t>For example</a:t>
            </a:r>
          </a:p>
          <a:p>
            <a:r>
              <a:rPr lang="en-US" dirty="0" smtClean="0"/>
              <a:t>What does “Safety” mean?</a:t>
            </a:r>
          </a:p>
          <a:p>
            <a:r>
              <a:rPr lang="en-US" dirty="0" smtClean="0"/>
              <a:t>How Safety is related to “Risk”?</a:t>
            </a:r>
          </a:p>
          <a:p>
            <a:r>
              <a:rPr lang="en-US" dirty="0" smtClean="0"/>
              <a:t>What does it mean when codes of Ethics say Engineers should do and should not do?</a:t>
            </a:r>
          </a:p>
          <a:p>
            <a:r>
              <a:rPr lang="en-US" dirty="0" smtClean="0"/>
              <a:t>Protective Safety, Health and welfare of the people?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FACTUAL INQUIRIES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factual inquiries are descriptive inquiries</a:t>
            </a:r>
          </a:p>
          <a:p>
            <a:r>
              <a:rPr lang="en-US" dirty="0" smtClean="0"/>
              <a:t>Give information that has got bearing upon values issues</a:t>
            </a:r>
          </a:p>
          <a:p>
            <a:r>
              <a:rPr lang="en-US" dirty="0" smtClean="0"/>
              <a:t>Give information about the facts on business that are in practice during the same time</a:t>
            </a:r>
          </a:p>
          <a:p>
            <a:pPr>
              <a:buNone/>
            </a:pPr>
            <a:r>
              <a:rPr lang="en-US" dirty="0" smtClean="0"/>
              <a:t>   Thus the three inquiries help to understand the business, social and political facts in which the company operates.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DILEMMAS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Moral dilemma are situations in which two or more obligations, duties, rights, goods or ideals come into conflict with one and other  </a:t>
            </a:r>
          </a:p>
          <a:p>
            <a:r>
              <a:rPr lang="en-US" dirty="0" smtClean="0"/>
              <a:t>Three sorts of situations that are involved in moral dilemmas are as follows</a:t>
            </a:r>
          </a:p>
          <a:p>
            <a:r>
              <a:rPr lang="en-US" dirty="0" smtClean="0"/>
              <a:t>Problems of Vagueness</a:t>
            </a:r>
          </a:p>
          <a:p>
            <a:r>
              <a:rPr lang="en-US" dirty="0" smtClean="0"/>
              <a:t>Problems of Conflicting reasons</a:t>
            </a:r>
          </a:p>
          <a:p>
            <a:r>
              <a:rPr lang="en-US" dirty="0" smtClean="0"/>
              <a:t>Problems of disagreement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7239000" cy="3200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962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PROBLEMS OF VAGUENESS</a:t>
            </a:r>
          </a:p>
          <a:p>
            <a:pPr>
              <a:buNone/>
            </a:pPr>
            <a:r>
              <a:rPr lang="en-US" dirty="0" smtClean="0"/>
              <a:t>   As far as engineer concerned there is considerable vagueness about whether the gift is an acceptable article or unacceptable bribe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PROBLEMS OF CONFLICTING REASONS</a:t>
            </a:r>
          </a:p>
          <a:p>
            <a:pPr>
              <a:buNone/>
            </a:pPr>
            <a:r>
              <a:rPr lang="en-US" dirty="0" smtClean="0"/>
              <a:t>   Conflict about the morals to be applied under given conditions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PROBLEMS OF DISAGREEMENT</a:t>
            </a:r>
          </a:p>
          <a:p>
            <a:pPr>
              <a:buNone/>
            </a:pPr>
            <a:r>
              <a:rPr lang="en-US" dirty="0" smtClean="0"/>
              <a:t>Disagreement over interpreting  and implementing under particular situation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Moral autonomy means “Self determining” or “ Independent”</a:t>
            </a:r>
          </a:p>
          <a:p>
            <a:r>
              <a:rPr lang="en-US" dirty="0" smtClean="0"/>
              <a:t>Moral autonomy means the skill and habit of thinking rationally about ethical issues, based on moral binding</a:t>
            </a:r>
          </a:p>
          <a:p>
            <a:r>
              <a:rPr lang="en-US" dirty="0" smtClean="0"/>
              <a:t>The study of engineering ethics will strength our commitments towards honesty, respect for colleagues, safety and concern for public good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THEORIES ON MORAL 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Lawarance</a:t>
            </a:r>
            <a:r>
              <a:rPr lang="en-US" dirty="0" smtClean="0"/>
              <a:t> Kohlberg’s Theory</a:t>
            </a:r>
          </a:p>
          <a:p>
            <a:r>
              <a:rPr lang="en-US" dirty="0" smtClean="0"/>
              <a:t>Carol Gilligan’s Theory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Lawarance</a:t>
            </a:r>
            <a:r>
              <a:rPr lang="en-US" dirty="0" smtClean="0"/>
              <a:t> Kohlberg’s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three level of moral developments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Pre-conventional level-the individual is interested in things which directly benefit oneself.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Conventional level-The concept of conventional level is to follow accepted norms and satisfy expectation of others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Post-conventional level-The concept of Pre-conventional level is to follow Golden Rule namely ” Do to others as you expect others to do to you”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CAROL GILLINGAN’S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Pre-Conventional Level</a:t>
            </a:r>
          </a:p>
          <a:p>
            <a:pPr>
              <a:buNone/>
            </a:pPr>
            <a:r>
              <a:rPr lang="en-US" dirty="0" smtClean="0"/>
              <a:t>A person views what is good for one self</a:t>
            </a:r>
          </a:p>
          <a:p>
            <a:r>
              <a:rPr lang="en-US" b="1" dirty="0" smtClean="0"/>
              <a:t>Conventional level</a:t>
            </a:r>
          </a:p>
          <a:p>
            <a:pPr>
              <a:buNone/>
            </a:pPr>
            <a:r>
              <a:rPr lang="en-US" dirty="0" smtClean="0"/>
              <a:t>A person willing to sacrifice his own interests in order to help others especially woman</a:t>
            </a:r>
          </a:p>
          <a:p>
            <a:r>
              <a:rPr lang="en-US" b="1" dirty="0" smtClean="0"/>
              <a:t>Post –Conventional Level</a:t>
            </a:r>
          </a:p>
          <a:p>
            <a:pPr>
              <a:buNone/>
            </a:pPr>
            <a:r>
              <a:rPr lang="en-US" dirty="0" smtClean="0"/>
              <a:t>A person strikes a reasoned balance between caring about other people and pursuing one’s own self-interest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MODELS OF PROFESSIONAL ROLES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Engineers have to play the role of “Professional Models” in promoting the public good, the public safety and welfare. An engineer should be</a:t>
            </a:r>
          </a:p>
          <a:p>
            <a:r>
              <a:rPr lang="en-US" dirty="0" err="1" smtClean="0"/>
              <a:t>Saviour</a:t>
            </a:r>
            <a:r>
              <a:rPr lang="en-US" dirty="0" smtClean="0"/>
              <a:t>-Create an ideal society</a:t>
            </a:r>
          </a:p>
          <a:p>
            <a:r>
              <a:rPr lang="en-US" dirty="0" smtClean="0"/>
              <a:t>Guardian- to develop technology</a:t>
            </a:r>
          </a:p>
          <a:p>
            <a:r>
              <a:rPr lang="en-US" dirty="0" smtClean="0"/>
              <a:t>Bureaucratic servant-Service as a Govt., employee</a:t>
            </a:r>
          </a:p>
          <a:p>
            <a:r>
              <a:rPr lang="en-US" dirty="0" smtClean="0"/>
              <a:t>Social Servant-Servant to the public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ENGINEERING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Engineering ethics is a body of philosophy indicating the ways that engineers should conduct themselves in their professional 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 </a:t>
            </a:r>
            <a:r>
              <a:rPr lang="en-US" sz="4400" b="1" i="1" dirty="0" smtClean="0"/>
              <a:t>“The quality of a person’s life is in direct proportion to their commitment to excellence, regardless of their chosen field of endeavor.”</a:t>
            </a:r>
            <a:r>
              <a:rPr lang="en-US" sz="4400" b="1" dirty="0" smtClean="0"/>
              <a:t>  Vince Lombardi</a:t>
            </a:r>
            <a:endParaRPr lang="en-US" sz="4400" b="1" dirty="0"/>
          </a:p>
        </p:txBody>
      </p:sp>
      <p:pic>
        <p:nvPicPr>
          <p:cNvPr id="34818" name="Picture 2" descr="C:\$Recycle.Bin\S-1-5-21-2179953355-1269397387-3476039923-1001\$R584ZB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28600"/>
            <a:ext cx="338137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/>
              <a:t>THANK YOU</a:t>
            </a:r>
            <a:endParaRPr lang="en-US" sz="8000" b="1" dirty="0"/>
          </a:p>
        </p:txBody>
      </p:sp>
      <p:pic>
        <p:nvPicPr>
          <p:cNvPr id="33794" name="Picture 2" descr="C:\Users\Koundinya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620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Variety of moral issues </a:t>
            </a:r>
          </a:p>
          <a:p>
            <a:r>
              <a:rPr lang="en-US" dirty="0" smtClean="0"/>
              <a:t>types of inquiry moral dilemmas </a:t>
            </a:r>
          </a:p>
          <a:p>
            <a:r>
              <a:rPr lang="en-US" dirty="0" smtClean="0"/>
              <a:t> moral autonomy </a:t>
            </a:r>
          </a:p>
          <a:p>
            <a:r>
              <a:rPr lang="en-US" dirty="0" smtClean="0"/>
              <a:t> The problems of Many Hands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Kohlburg’s</a:t>
            </a:r>
            <a:r>
              <a:rPr lang="en-US" dirty="0" smtClean="0"/>
              <a:t> theory </a:t>
            </a:r>
          </a:p>
          <a:p>
            <a:r>
              <a:rPr lang="en-US" dirty="0" smtClean="0"/>
              <a:t>Gilligan’s theory Impediments to Responsible Action.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CONCEPT OF ENGINEERING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products that are manufactured are to be </a:t>
            </a:r>
          </a:p>
          <a:p>
            <a:pPr>
              <a:buNone/>
            </a:pPr>
            <a:r>
              <a:rPr lang="en-US" dirty="0" smtClean="0"/>
              <a:t>Given due attention in respect of</a:t>
            </a:r>
          </a:p>
          <a:p>
            <a:r>
              <a:rPr lang="en-US" dirty="0" smtClean="0"/>
              <a:t>Safety</a:t>
            </a:r>
          </a:p>
          <a:p>
            <a:r>
              <a:rPr lang="en-US" dirty="0" smtClean="0"/>
              <a:t>Health</a:t>
            </a:r>
          </a:p>
          <a:p>
            <a:r>
              <a:rPr lang="en-US" dirty="0" smtClean="0"/>
              <a:t>Welfare of the people</a:t>
            </a:r>
          </a:p>
          <a:p>
            <a:r>
              <a:rPr lang="en-US" dirty="0" smtClean="0"/>
              <a:t>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DEFINITION OF ENGINEERING ETHICS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Study of moral issues and decision confronting the engineers, </a:t>
            </a:r>
            <a:r>
              <a:rPr lang="en-US" dirty="0" err="1" smtClean="0"/>
              <a:t>organisations</a:t>
            </a:r>
            <a:r>
              <a:rPr lang="en-US" dirty="0" smtClean="0"/>
              <a:t> in engineering</a:t>
            </a:r>
          </a:p>
          <a:p>
            <a:r>
              <a:rPr lang="en-US" dirty="0" smtClean="0"/>
              <a:t>Study of related questions about the moral ideals, character, policies and relationships between the people and corporations involved in technical 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VARIETY OF MORAL ISSUE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Engineering disasters caution about safety beyond the level of acceptable risk.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Gas leak at chemical plant-Union Carbide Plant-Bhopal</a:t>
            </a:r>
          </a:p>
          <a:p>
            <a:r>
              <a:rPr lang="en-US" dirty="0" smtClean="0"/>
              <a:t>Ethics are two approaches</a:t>
            </a:r>
          </a:p>
          <a:p>
            <a:r>
              <a:rPr lang="en-US" dirty="0" smtClean="0"/>
              <a:t>Micro Ethics: Means everyday problem faced by Engineer in his life or in engineering office</a:t>
            </a:r>
          </a:p>
          <a:p>
            <a:r>
              <a:rPr lang="en-US" dirty="0" smtClean="0"/>
              <a:t>Macro Ethics:  Means the problems that resurface on an regional level or national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DISASTERS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Challenger explosion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accidents at Nuclear Power Plant at</a:t>
            </a:r>
          </a:p>
          <a:p>
            <a:pPr>
              <a:buNone/>
            </a:pPr>
            <a:r>
              <a:rPr lang="en-US" dirty="0" smtClean="0"/>
              <a:t>    Chernobyl-Russia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Gas leak at Chemical Plant </a:t>
            </a:r>
          </a:p>
          <a:p>
            <a:pPr>
              <a:buNone/>
            </a:pPr>
            <a:r>
              <a:rPr lang="en-US" dirty="0" smtClean="0"/>
              <a:t>    Bhopal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1027" name="Picture 3" descr="C:\Users\Koundinya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47800"/>
            <a:ext cx="4038599" cy="1600200"/>
          </a:xfrm>
          <a:prstGeom prst="rect">
            <a:avLst/>
          </a:prstGeom>
          <a:noFill/>
        </p:spPr>
      </p:pic>
      <p:pic>
        <p:nvPicPr>
          <p:cNvPr id="1029" name="Picture 5" descr="C:\Users\Koundinya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276600"/>
            <a:ext cx="2209800" cy="1600200"/>
          </a:xfrm>
          <a:prstGeom prst="rect">
            <a:avLst/>
          </a:prstGeom>
          <a:noFill/>
        </p:spPr>
      </p:pic>
      <p:pic>
        <p:nvPicPr>
          <p:cNvPr id="1031" name="Picture 7" descr="C:\Users\Koundinya\Desktop\e36ca72a08d4471573d518c9c4c2aa33_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5029200"/>
            <a:ext cx="39624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VARIOUS BODIES WITH WHICH ENGINEERS MAY FACE PROBLEMS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VARIOUS BODIES WITH WHICH ENGINEERS MAY FACE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 W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657600" y="2362200"/>
            <a:ext cx="4571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22860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ENGINEERS</a:t>
            </a:r>
          </a:p>
          <a:p>
            <a:pPr algn="ctr"/>
            <a:r>
              <a:rPr lang="en-US" dirty="0" smtClean="0"/>
              <a:t>MANAGERS</a:t>
            </a:r>
          </a:p>
          <a:p>
            <a:pPr algn="ctr"/>
            <a:r>
              <a:rPr lang="en-US" dirty="0" smtClean="0"/>
              <a:t>COLLEGUES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41148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</a:p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6019800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LAW,PUBLIC AGENCIES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1148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</a:t>
            </a:r>
          </a:p>
          <a:p>
            <a:pPr algn="ctr"/>
            <a:r>
              <a:rPr lang="en-US" dirty="0" smtClean="0"/>
              <a:t>,OTHER FIRMS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4038600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ENGG,</a:t>
            </a:r>
          </a:p>
          <a:p>
            <a:pPr algn="ctr"/>
            <a:r>
              <a:rPr lang="en-US" dirty="0" smtClean="0"/>
              <a:t>PROFESSIONAL SOCIETIES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2286000" y="4419600"/>
            <a:ext cx="9906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943600" y="4419600"/>
            <a:ext cx="9144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7696200" y="4953000"/>
            <a:ext cx="45719" cy="457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4572000" y="5181600"/>
            <a:ext cx="484632" cy="835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0" y="1524000"/>
            <a:ext cx="2362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ENVIRONMENT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010400" y="15240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 rot="1570991">
            <a:off x="1837002" y="2490899"/>
            <a:ext cx="1465081" cy="512290"/>
          </a:xfrm>
          <a:prstGeom prst="leftRightArrow">
            <a:avLst>
              <a:gd name="adj1" fmla="val 50000"/>
              <a:gd name="adj2" fmla="val 46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817930">
            <a:off x="5913073" y="2366937"/>
            <a:ext cx="132331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ENQUIRY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Inquiry means, conducting a detailed survey about the project or a product to know its pros and cons, when they are put in use to identify the values that will be able to guide professionals. Inquiries are</a:t>
            </a:r>
          </a:p>
          <a:p>
            <a:r>
              <a:rPr lang="en-US" dirty="0" smtClean="0"/>
              <a:t>Normative inquiry</a:t>
            </a:r>
          </a:p>
          <a:p>
            <a:r>
              <a:rPr lang="en-US" dirty="0" smtClean="0"/>
              <a:t>Conceptual inquiry</a:t>
            </a:r>
          </a:p>
          <a:p>
            <a:r>
              <a:rPr lang="en-US" dirty="0" smtClean="0"/>
              <a:t>Factual inquiry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763</Words>
  <Application>Microsoft Office PowerPoint</Application>
  <PresentationFormat>On-screen Show (4:3)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Trebuchet MS</vt:lpstr>
      <vt:lpstr>Wingdings</vt:lpstr>
      <vt:lpstr>Wingdings 2</vt:lpstr>
      <vt:lpstr>Opulent</vt:lpstr>
      <vt:lpstr>ENGINEERING ETHICS</vt:lpstr>
      <vt:lpstr>WHAT IS ENGINEERING ETHICS?</vt:lpstr>
      <vt:lpstr>PowerPoint Presentation</vt:lpstr>
      <vt:lpstr>BASIC CONCEPT OF ENGINEERING ETHICS</vt:lpstr>
      <vt:lpstr>DEFINITION OF ENGINEERING ETHICS</vt:lpstr>
      <vt:lpstr>VARIETY OF MORAL ISSUES</vt:lpstr>
      <vt:lpstr>ENGINEERING DISASTERS</vt:lpstr>
      <vt:lpstr>     THE VARIOUS BODIES WITH WHICH ENGINEERS MAY FACE PROBLEMS     VARIOUS BODIES WITH WHICH ENGINEERS MAY FACE PROBLEMS</vt:lpstr>
      <vt:lpstr>TYPES OF ENQUIRY</vt:lpstr>
      <vt:lpstr>NORMATIVE INQUIRY</vt:lpstr>
      <vt:lpstr>CONCEPTUAL INQUIRIES</vt:lpstr>
      <vt:lpstr>FACTUAL INQUIRIES</vt:lpstr>
      <vt:lpstr>MORAL DILEMMAS</vt:lpstr>
      <vt:lpstr>PowerPoint Presentation</vt:lpstr>
      <vt:lpstr>MORAL AUTONOMY</vt:lpstr>
      <vt:lpstr>THEORIES ON MORAL AUTONOMY</vt:lpstr>
      <vt:lpstr>Lawarance Kohlberg’s Theory</vt:lpstr>
      <vt:lpstr>CAROL GILLINGAN’S THEORY</vt:lpstr>
      <vt:lpstr>MODELS OF PROFESSIONAL ROLES</vt:lpstr>
      <vt:lpstr>THANK YOU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ETHICS</dc:title>
  <dc:creator>Koundinya</dc:creator>
  <cp:lastModifiedBy>sriranganath utpala</cp:lastModifiedBy>
  <cp:revision>48</cp:revision>
  <dcterms:created xsi:type="dcterms:W3CDTF">2006-08-16T00:00:00Z</dcterms:created>
  <dcterms:modified xsi:type="dcterms:W3CDTF">2018-07-19T04:55:09Z</dcterms:modified>
</cp:coreProperties>
</file>