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375" r:id="rId3"/>
    <p:sldId id="368" r:id="rId4"/>
    <p:sldId id="370" r:id="rId5"/>
    <p:sldId id="371" r:id="rId6"/>
    <p:sldId id="372" r:id="rId7"/>
    <p:sldId id="373" r:id="rId8"/>
    <p:sldId id="374" r:id="rId9"/>
    <p:sldId id="398" r:id="rId10"/>
    <p:sldId id="399" r:id="rId11"/>
    <p:sldId id="400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442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401" r:id="rId35"/>
    <p:sldId id="417" r:id="rId36"/>
    <p:sldId id="402" r:id="rId37"/>
    <p:sldId id="403" r:id="rId38"/>
    <p:sldId id="404" r:id="rId39"/>
    <p:sldId id="406" r:id="rId40"/>
    <p:sldId id="407" r:id="rId41"/>
    <p:sldId id="408" r:id="rId42"/>
    <p:sldId id="409" r:id="rId43"/>
    <p:sldId id="416" r:id="rId44"/>
    <p:sldId id="410" r:id="rId45"/>
    <p:sldId id="411" r:id="rId46"/>
    <p:sldId id="412" r:id="rId47"/>
    <p:sldId id="413" r:id="rId48"/>
    <p:sldId id="414" r:id="rId49"/>
    <p:sldId id="415" r:id="rId50"/>
    <p:sldId id="443" r:id="rId51"/>
    <p:sldId id="419" r:id="rId52"/>
    <p:sldId id="420" r:id="rId53"/>
    <p:sldId id="421" r:id="rId54"/>
    <p:sldId id="422" r:id="rId55"/>
    <p:sldId id="423" r:id="rId56"/>
    <p:sldId id="424" r:id="rId57"/>
    <p:sldId id="425" r:id="rId58"/>
    <p:sldId id="426" r:id="rId59"/>
    <p:sldId id="427" r:id="rId60"/>
    <p:sldId id="428" r:id="rId61"/>
    <p:sldId id="429" r:id="rId62"/>
    <p:sldId id="430" r:id="rId63"/>
    <p:sldId id="431" r:id="rId64"/>
    <p:sldId id="432" r:id="rId65"/>
    <p:sldId id="433" r:id="rId66"/>
    <p:sldId id="434" r:id="rId67"/>
    <p:sldId id="435" r:id="rId68"/>
    <p:sldId id="437" r:id="rId69"/>
    <p:sldId id="438" r:id="rId70"/>
    <p:sldId id="439" r:id="rId71"/>
    <p:sldId id="441" r:id="rId72"/>
    <p:sldId id="440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-62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88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714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51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015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365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90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88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92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08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19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60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96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or-loo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st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tu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rogramiz.com/python-programming/variables-datatyp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python-programming/dictionary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python-exercises/dictionar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251" y="0"/>
            <a:ext cx="4754880" cy="4754880"/>
          </a:xfrm>
        </p:spPr>
        <p:txBody>
          <a:bodyPr>
            <a:normAutofit/>
          </a:bodyPr>
          <a:lstStyle/>
          <a:p>
            <a:pPr algn="l"/>
            <a:r>
              <a:rPr lang="en-US" sz="5400" i="1" dirty="0" smtClean="0">
                <a:solidFill>
                  <a:srgbClr val="FF0000"/>
                </a:solidFill>
              </a:rPr>
              <a:t>Python  Programming Language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22530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2" name="Picture 4" descr="C:\Users\Dell\Downloads\lozingle_10032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21805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72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Write a python program to find the sum of elements in a list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 smtClean="0"/>
              <a:t>L=[]</a:t>
            </a:r>
          </a:p>
          <a:p>
            <a:pPr algn="just">
              <a:buNone/>
            </a:pPr>
            <a:r>
              <a:rPr lang="en-US" sz="2000" dirty="0" smtClean="0"/>
              <a:t>n=</a:t>
            </a:r>
            <a:r>
              <a:rPr lang="en-US" sz="2000" dirty="0" err="1" smtClean="0"/>
              <a:t>int</a:t>
            </a:r>
            <a:r>
              <a:rPr lang="en-US" sz="2000" dirty="0" smtClean="0"/>
              <a:t>(input("enter size of list"))</a:t>
            </a:r>
          </a:p>
          <a:p>
            <a:pPr algn="just">
              <a:buNone/>
            </a:pPr>
            <a:r>
              <a:rPr lang="en-US" sz="2000" dirty="0" err="1" smtClean="0"/>
              <a:t>i</a:t>
            </a:r>
            <a:r>
              <a:rPr lang="en-US" sz="2000" dirty="0" smtClean="0"/>
              <a:t>=0</a:t>
            </a:r>
          </a:p>
          <a:p>
            <a:pPr algn="just">
              <a:buNone/>
            </a:pPr>
            <a:r>
              <a:rPr lang="en-US" sz="2000" dirty="0" smtClean="0"/>
              <a:t>sum=0</a:t>
            </a:r>
          </a:p>
          <a:p>
            <a:pPr algn="just">
              <a:buNone/>
            </a:pPr>
            <a:r>
              <a:rPr lang="en-US" sz="2000" dirty="0" smtClean="0"/>
              <a:t>while(</a:t>
            </a:r>
            <a:r>
              <a:rPr lang="en-US" sz="2000" dirty="0" err="1" smtClean="0"/>
              <a:t>i</a:t>
            </a:r>
            <a:r>
              <a:rPr lang="en-US" sz="2000" dirty="0" smtClean="0"/>
              <a:t>&lt;n):</a:t>
            </a:r>
          </a:p>
          <a:p>
            <a:pPr algn="just">
              <a:buNone/>
            </a:pPr>
            <a:r>
              <a:rPr lang="en-US" sz="2000" dirty="0" smtClean="0"/>
              <a:t>	a=</a:t>
            </a:r>
            <a:r>
              <a:rPr lang="en-US" sz="2000" dirty="0" err="1" smtClean="0"/>
              <a:t>int</a:t>
            </a:r>
            <a:r>
              <a:rPr lang="en-US" sz="2000" dirty="0" smtClean="0"/>
              <a:t>(input())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L.append</a:t>
            </a:r>
            <a:r>
              <a:rPr lang="en-US" sz="2000" dirty="0" smtClean="0"/>
              <a:t>(a)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=i+1</a:t>
            </a:r>
          </a:p>
          <a:p>
            <a:pPr algn="just">
              <a:buNone/>
            </a:pPr>
            <a:r>
              <a:rPr lang="en-US" sz="2000" dirty="0" smtClean="0"/>
              <a:t>#print(L)</a:t>
            </a:r>
          </a:p>
          <a:p>
            <a:pPr algn="just">
              <a:buNone/>
            </a:pPr>
            <a:r>
              <a:rPr lang="en-US" sz="2000" dirty="0" smtClean="0"/>
              <a:t>for j in L:</a:t>
            </a:r>
          </a:p>
          <a:p>
            <a:pPr algn="just">
              <a:buNone/>
            </a:pPr>
            <a:r>
              <a:rPr lang="en-US" sz="2000" dirty="0" smtClean="0"/>
              <a:t>	print(j)</a:t>
            </a:r>
          </a:p>
          <a:p>
            <a:pPr algn="just">
              <a:buNone/>
            </a:pPr>
            <a:r>
              <a:rPr lang="en-US" sz="2000" dirty="0" smtClean="0"/>
              <a:t>	sum=</a:t>
            </a:r>
            <a:r>
              <a:rPr lang="en-US" sz="2000" dirty="0" err="1" smtClean="0"/>
              <a:t>sum+j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print(sum)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Write a python program to find the largest  element in a list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 smtClean="0"/>
              <a:t>list=[1,2,4,7,3]</a:t>
            </a:r>
          </a:p>
          <a:p>
            <a:pPr algn="just">
              <a:buNone/>
            </a:pPr>
            <a:r>
              <a:rPr lang="en-US" sz="2000" dirty="0" smtClean="0"/>
              <a:t>max=list[0]</a:t>
            </a:r>
          </a:p>
          <a:p>
            <a:pPr algn="just">
              <a:buNone/>
            </a:pPr>
            <a:r>
              <a:rPr lang="en-US" sz="2000" dirty="0" smtClean="0"/>
              <a:t>for a in list:</a:t>
            </a:r>
          </a:p>
          <a:p>
            <a:pPr algn="just">
              <a:buNone/>
            </a:pPr>
            <a:r>
              <a:rPr lang="en-US" sz="2000" dirty="0" smtClean="0"/>
              <a:t>	if a &gt; max:</a:t>
            </a:r>
          </a:p>
          <a:p>
            <a:pPr algn="just">
              <a:buNone/>
            </a:pPr>
            <a:r>
              <a:rPr lang="en-US" sz="2000" dirty="0" smtClean="0"/>
              <a:t>		max = a</a:t>
            </a:r>
          </a:p>
          <a:p>
            <a:pPr algn="just">
              <a:buNone/>
            </a:pPr>
            <a:r>
              <a:rPr lang="en-US" sz="2000" dirty="0" smtClean="0"/>
              <a:t>print("</a:t>
            </a:r>
            <a:r>
              <a:rPr lang="en-US" sz="2000" dirty="0" err="1" smtClean="0"/>
              <a:t>largets</a:t>
            </a:r>
            <a:r>
              <a:rPr lang="en-US" sz="2000" dirty="0" smtClean="0"/>
              <a:t> </a:t>
            </a:r>
            <a:r>
              <a:rPr lang="en-US" sz="2000" dirty="0" err="1" smtClean="0"/>
              <a:t>is",max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append(): </a:t>
            </a:r>
            <a:r>
              <a:rPr lang="en-US" b="1" dirty="0" smtClean="0"/>
              <a:t>method adds an item to the end of the list.</a:t>
            </a:r>
          </a:p>
          <a:p>
            <a:pPr algn="just">
              <a:buNone/>
            </a:pPr>
            <a:r>
              <a:rPr lang="en-US" b="1" dirty="0" smtClean="0"/>
              <a:t>Syntax:</a:t>
            </a:r>
          </a:p>
          <a:p>
            <a:pPr algn="just">
              <a:buNone/>
            </a:pPr>
            <a:r>
              <a:rPr lang="en-US" dirty="0" err="1" smtClean="0"/>
              <a:t>list.append</a:t>
            </a:r>
            <a:r>
              <a:rPr lang="en-US" dirty="0" smtClean="0"/>
              <a:t>(item)</a:t>
            </a:r>
          </a:p>
          <a:p>
            <a:r>
              <a:rPr lang="en-US" dirty="0" smtClean="0"/>
              <a:t>The append() method takes a single item and adds it to the end of the list.</a:t>
            </a:r>
          </a:p>
          <a:p>
            <a:r>
              <a:rPr lang="en-US" dirty="0" smtClean="0"/>
              <a:t>The item can be numbers, strings, another list, dictionary etc.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algn="just">
              <a:buNone/>
            </a:pPr>
            <a:r>
              <a:rPr lang="en-US" dirty="0" smtClean="0"/>
              <a:t>animal = ['cat', 'dog', 'rabbit']</a:t>
            </a:r>
          </a:p>
          <a:p>
            <a:pPr algn="just">
              <a:buNone/>
            </a:pPr>
            <a:r>
              <a:rPr lang="en-US" dirty="0" err="1" smtClean="0"/>
              <a:t>animal.append</a:t>
            </a:r>
            <a:r>
              <a:rPr lang="en-US" dirty="0" smtClean="0"/>
              <a:t>(‘pig')</a:t>
            </a:r>
          </a:p>
          <a:p>
            <a:pPr algn="just">
              <a:buNone/>
            </a:pPr>
            <a:r>
              <a:rPr lang="en-US" dirty="0" smtClean="0"/>
              <a:t> </a:t>
            </a:r>
            <a:r>
              <a:rPr lang="en-US" b="1" dirty="0" err="1" smtClean="0">
                <a:solidFill>
                  <a:srgbClr val="FF0000"/>
                </a:solidFill>
              </a:rPr>
              <a:t>len</a:t>
            </a:r>
            <a:r>
              <a:rPr lang="en-US" b="1" dirty="0" smtClean="0">
                <a:solidFill>
                  <a:srgbClr val="FF0000"/>
                </a:solidFill>
              </a:rPr>
              <a:t>(): </a:t>
            </a:r>
            <a:r>
              <a:rPr lang="en-US" dirty="0" smtClean="0"/>
              <a:t>It returns the number of elements in the </a:t>
            </a:r>
            <a:r>
              <a:rPr lang="en-US" i="1" dirty="0" smtClean="0"/>
              <a:t>list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(animal))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insert() : </a:t>
            </a:r>
            <a:r>
              <a:rPr lang="en-US" dirty="0" smtClean="0"/>
              <a:t>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inserts the element in to the list at the specified index.</a:t>
            </a:r>
          </a:p>
          <a:p>
            <a:pPr>
              <a:buNone/>
            </a:pPr>
            <a:r>
              <a:rPr lang="en-US" dirty="0" smtClean="0"/>
              <a:t> syntax:</a:t>
            </a:r>
          </a:p>
          <a:p>
            <a:pPr>
              <a:buNone/>
            </a:pPr>
            <a:r>
              <a:rPr lang="en-US" dirty="0" err="1" smtClean="0"/>
              <a:t>list.insert</a:t>
            </a:r>
            <a:r>
              <a:rPr lang="en-US" dirty="0" smtClean="0"/>
              <a:t>(index, element)</a:t>
            </a:r>
          </a:p>
          <a:p>
            <a:r>
              <a:rPr lang="en-US" b="1" dirty="0" smtClean="0"/>
              <a:t>index</a:t>
            </a:r>
            <a:r>
              <a:rPr lang="en-US" dirty="0" smtClean="0"/>
              <a:t> - position where element needs to be inserted</a:t>
            </a:r>
          </a:p>
          <a:p>
            <a:r>
              <a:rPr lang="en-US" b="1" dirty="0" smtClean="0"/>
              <a:t>element</a:t>
            </a:r>
            <a:r>
              <a:rPr lang="en-US" dirty="0" smtClean="0"/>
              <a:t> - this is the element to be inserted in the list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r>
              <a:rPr lang="en-US" dirty="0" smtClean="0"/>
              <a:t>vowel = ['a', 'e', '</a:t>
            </a:r>
            <a:r>
              <a:rPr lang="en-US" dirty="0" err="1" smtClean="0"/>
              <a:t>i</a:t>
            </a:r>
            <a:r>
              <a:rPr lang="en-US" dirty="0" smtClean="0"/>
              <a:t>', 'u']</a:t>
            </a:r>
          </a:p>
          <a:p>
            <a:r>
              <a:rPr lang="en-US" dirty="0" err="1" smtClean="0"/>
              <a:t>vowel.insert</a:t>
            </a:r>
            <a:r>
              <a:rPr lang="en-US" dirty="0" smtClean="0"/>
              <a:t>(3, 'o')</a:t>
            </a:r>
          </a:p>
          <a:p>
            <a:r>
              <a:rPr lang="en-US" dirty="0" smtClean="0"/>
              <a:t>print('Updated List: ', vowel)</a:t>
            </a:r>
          </a:p>
          <a:p>
            <a:pPr algn="just">
              <a:buNone/>
            </a:pPr>
            <a:endParaRPr lang="en-US" u="sng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extend():</a:t>
            </a:r>
            <a:r>
              <a:rPr lang="en-US" dirty="0" smtClean="0"/>
              <a:t>it</a:t>
            </a:r>
            <a:r>
              <a:rPr lang="en-US" b="1" dirty="0" smtClean="0"/>
              <a:t> </a:t>
            </a:r>
            <a:r>
              <a:rPr lang="en-US" dirty="0" smtClean="0"/>
              <a:t>adds  all items of a one list  to the end of another list.</a:t>
            </a:r>
          </a:p>
          <a:p>
            <a:pPr>
              <a:buNone/>
            </a:pPr>
            <a:r>
              <a:rPr lang="en-US" dirty="0" smtClean="0"/>
              <a:t> syntax:</a:t>
            </a:r>
          </a:p>
          <a:p>
            <a:r>
              <a:rPr lang="en-US" dirty="0" smtClean="0"/>
              <a:t>list1.extend(list2)</a:t>
            </a:r>
          </a:p>
          <a:p>
            <a:r>
              <a:rPr lang="en-US" dirty="0" smtClean="0"/>
              <a:t>Here, the elements of list2 are added to the end of list1.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language = ['French', 'English', 'German]</a:t>
            </a:r>
          </a:p>
          <a:p>
            <a:pPr>
              <a:buNone/>
            </a:pPr>
            <a:r>
              <a:rPr lang="en-US" dirty="0" smtClean="0"/>
              <a:t>language1 = ['Spanish', 'Portuguese']</a:t>
            </a:r>
          </a:p>
          <a:p>
            <a:pPr>
              <a:buNone/>
            </a:pPr>
            <a:r>
              <a:rPr lang="en-US" dirty="0" err="1" smtClean="0"/>
              <a:t>language.extend</a:t>
            </a:r>
            <a:r>
              <a:rPr lang="en-US" dirty="0" smtClean="0"/>
              <a:t>(language1)</a:t>
            </a:r>
          </a:p>
          <a:p>
            <a:pPr>
              <a:buNone/>
            </a:pPr>
            <a:r>
              <a:rPr lang="en-US" dirty="0" smtClean="0"/>
              <a:t>print('Language List: ', language)</a:t>
            </a:r>
          </a:p>
          <a:p>
            <a:pPr algn="just">
              <a:buNone/>
            </a:pPr>
            <a:endParaRPr lang="en-US" u="sng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remove() : </a:t>
            </a:r>
            <a:r>
              <a:rPr lang="en-US" dirty="0" smtClean="0"/>
              <a:t>method searches for the given element in the list and removes the first matching element</a:t>
            </a:r>
          </a:p>
          <a:p>
            <a:pPr>
              <a:buNone/>
            </a:pPr>
            <a:r>
              <a:rPr lang="en-US" dirty="0" smtClean="0"/>
              <a:t>syntax :      </a:t>
            </a:r>
            <a:r>
              <a:rPr lang="en-US" dirty="0" err="1" smtClean="0"/>
              <a:t>list.remove</a:t>
            </a:r>
            <a:r>
              <a:rPr lang="en-US" dirty="0" smtClean="0"/>
              <a:t>(element)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dirty="0" smtClean="0"/>
              <a:t>animal = ['cat', 'dog', 'rabbit', 'guinea </a:t>
            </a:r>
            <a:r>
              <a:rPr lang="en-US" dirty="0" err="1" smtClean="0"/>
              <a:t>pig','rabbit</a:t>
            </a:r>
            <a:r>
              <a:rPr lang="en-US" dirty="0" smtClean="0"/>
              <a:t>']</a:t>
            </a:r>
          </a:p>
          <a:p>
            <a:pPr>
              <a:buNone/>
            </a:pPr>
            <a:r>
              <a:rPr lang="en-US" dirty="0" err="1" smtClean="0"/>
              <a:t>animal.remove</a:t>
            </a:r>
            <a:r>
              <a:rPr lang="en-US" dirty="0" smtClean="0"/>
              <a:t>('rabbit')</a:t>
            </a:r>
          </a:p>
          <a:p>
            <a:pPr>
              <a:buNone/>
            </a:pPr>
            <a:r>
              <a:rPr lang="en-US" dirty="0" smtClean="0"/>
              <a:t>print('Updated animal list: ', animal)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pop(): </a:t>
            </a:r>
            <a:r>
              <a:rPr lang="en-US" dirty="0" smtClean="0"/>
              <a:t>method removes and returns the element at the given index</a:t>
            </a:r>
          </a:p>
          <a:p>
            <a:r>
              <a:rPr lang="en-US" dirty="0" err="1" smtClean="0"/>
              <a:t>Sytax</a:t>
            </a:r>
            <a:r>
              <a:rPr lang="en-US" dirty="0" smtClean="0"/>
              <a:t> :    list.pop(index)</a:t>
            </a:r>
          </a:p>
          <a:p>
            <a:r>
              <a:rPr lang="en-US" dirty="0" smtClean="0"/>
              <a:t>language = ['Python', 'Java', 'C++', 'French', 'C']</a:t>
            </a:r>
          </a:p>
          <a:p>
            <a:r>
              <a:rPr lang="en-US" dirty="0" smtClean="0"/>
              <a:t>r = language.pop(3)</a:t>
            </a:r>
          </a:p>
          <a:p>
            <a:r>
              <a:rPr lang="en-US" dirty="0" smtClean="0"/>
              <a:t>print('Return Value: ', r)    # French</a:t>
            </a:r>
          </a:p>
          <a:p>
            <a:r>
              <a:rPr lang="en-US" dirty="0" smtClean="0"/>
              <a:t>print('Updated List: ', language)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clear(): </a:t>
            </a:r>
            <a:r>
              <a:rPr lang="en-US" dirty="0" smtClean="0"/>
              <a:t>It removes all items from the list.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 :    </a:t>
            </a:r>
            <a:r>
              <a:rPr lang="en-US" dirty="0" err="1" smtClean="0"/>
              <a:t>list.clear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index() : </a:t>
            </a:r>
            <a:r>
              <a:rPr lang="en-US" dirty="0" smtClean="0"/>
              <a:t>It</a:t>
            </a:r>
            <a:r>
              <a:rPr lang="en-US" b="1" dirty="0" smtClean="0"/>
              <a:t> </a:t>
            </a:r>
            <a:r>
              <a:rPr lang="en-US" dirty="0" smtClean="0"/>
              <a:t>searches an element in the list and returns its first index.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 :   </a:t>
            </a:r>
            <a:r>
              <a:rPr lang="en-US" dirty="0" err="1" smtClean="0"/>
              <a:t>list.index</a:t>
            </a:r>
            <a:r>
              <a:rPr lang="en-US" dirty="0" smtClean="0"/>
              <a:t>(element)</a:t>
            </a:r>
          </a:p>
          <a:p>
            <a:pPr>
              <a:buNone/>
            </a:pPr>
            <a:r>
              <a:rPr lang="en-US" dirty="0" smtClean="0"/>
              <a:t>vowels = ['a', 'e', '</a:t>
            </a:r>
            <a:r>
              <a:rPr lang="en-US" dirty="0" err="1" smtClean="0"/>
              <a:t>i</a:t>
            </a:r>
            <a:r>
              <a:rPr lang="en-US" dirty="0" smtClean="0"/>
              <a:t>', 'o', '</a:t>
            </a:r>
            <a:r>
              <a:rPr lang="en-US" dirty="0" err="1" smtClean="0"/>
              <a:t>i</a:t>
            </a:r>
            <a:r>
              <a:rPr lang="en-US" dirty="0" smtClean="0"/>
              <a:t>', 'u']</a:t>
            </a:r>
          </a:p>
          <a:p>
            <a:pPr>
              <a:buNone/>
            </a:pPr>
            <a:r>
              <a:rPr lang="en-US" dirty="0" smtClean="0"/>
              <a:t>index = </a:t>
            </a:r>
            <a:r>
              <a:rPr lang="en-US" dirty="0" err="1" smtClean="0"/>
              <a:t>vowels.index</a:t>
            </a:r>
            <a:r>
              <a:rPr lang="en-US" dirty="0" smtClean="0"/>
              <a:t>('e')   #1</a:t>
            </a:r>
          </a:p>
          <a:p>
            <a:pPr>
              <a:buNone/>
            </a:pPr>
            <a:r>
              <a:rPr lang="en-US" dirty="0" smtClean="0"/>
              <a:t>Print(index)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count(): </a:t>
            </a:r>
            <a:r>
              <a:rPr lang="en-US" dirty="0" smtClean="0"/>
              <a:t>method returns the number of occurrences of an element in a list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Syntax: </a:t>
            </a:r>
            <a:r>
              <a:rPr lang="en-US" dirty="0" err="1" smtClean="0"/>
              <a:t>list.count</a:t>
            </a:r>
            <a:r>
              <a:rPr lang="en-US" dirty="0" smtClean="0"/>
              <a:t>(element)</a:t>
            </a:r>
          </a:p>
          <a:p>
            <a:pPr>
              <a:buNone/>
            </a:pPr>
            <a:r>
              <a:rPr lang="en-US" dirty="0" smtClean="0"/>
              <a:t>vowels = ['a', 'e', '</a:t>
            </a:r>
            <a:r>
              <a:rPr lang="en-US" dirty="0" err="1" smtClean="0"/>
              <a:t>i</a:t>
            </a:r>
            <a:r>
              <a:rPr lang="en-US" dirty="0" smtClean="0"/>
              <a:t>', 'o', '</a:t>
            </a:r>
            <a:r>
              <a:rPr lang="en-US" dirty="0" err="1" smtClean="0"/>
              <a:t>i</a:t>
            </a:r>
            <a:r>
              <a:rPr lang="en-US" dirty="0" smtClean="0"/>
              <a:t>', 'u']</a:t>
            </a:r>
          </a:p>
          <a:p>
            <a:pPr>
              <a:buNone/>
            </a:pPr>
            <a:r>
              <a:rPr lang="en-US" dirty="0" smtClean="0"/>
              <a:t>count = </a:t>
            </a:r>
            <a:r>
              <a:rPr lang="en-US" dirty="0" err="1" smtClean="0"/>
              <a:t>vowels.count</a:t>
            </a:r>
            <a:r>
              <a:rPr lang="en-US" dirty="0" smtClean="0"/>
              <a:t>('</a:t>
            </a:r>
            <a:r>
              <a:rPr lang="en-US" dirty="0" err="1" smtClean="0"/>
              <a:t>i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/>
              <a:t>Print(count)    #2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copy():</a:t>
            </a:r>
            <a:r>
              <a:rPr lang="en-US" b="1" dirty="0" smtClean="0"/>
              <a:t> </a:t>
            </a:r>
            <a:r>
              <a:rPr lang="en-US" dirty="0" smtClean="0"/>
              <a:t>method returns a shallow copy of the list.</a:t>
            </a:r>
          </a:p>
          <a:p>
            <a:pPr algn="just"/>
            <a:r>
              <a:rPr lang="en-US" dirty="0" smtClean="0"/>
              <a:t>The copy() function returns a list. It doesn't modify the original list.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     </a:t>
            </a:r>
            <a:r>
              <a:rPr lang="en-US" dirty="0" err="1" smtClean="0"/>
              <a:t>new_list</a:t>
            </a:r>
            <a:r>
              <a:rPr lang="en-US" dirty="0" smtClean="0"/>
              <a:t> = </a:t>
            </a:r>
            <a:r>
              <a:rPr lang="en-US" dirty="0" err="1" smtClean="0"/>
              <a:t>list.copy</a:t>
            </a:r>
            <a:r>
              <a:rPr lang="en-US" dirty="0" smtClean="0"/>
              <a:t>()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algn="just">
              <a:buNone/>
            </a:pPr>
            <a:r>
              <a:rPr lang="en-US" dirty="0" smtClean="0"/>
              <a:t>list = ['cat', 0, 6.7]</a:t>
            </a:r>
          </a:p>
          <a:p>
            <a:pPr algn="just">
              <a:buNone/>
            </a:pPr>
            <a:r>
              <a:rPr lang="en-US" dirty="0" err="1" smtClean="0"/>
              <a:t>new_list</a:t>
            </a:r>
            <a:r>
              <a:rPr lang="en-US" dirty="0" smtClean="0"/>
              <a:t> = </a:t>
            </a:r>
            <a:r>
              <a:rPr lang="en-US" dirty="0" err="1" smtClean="0"/>
              <a:t>list.copy</a:t>
            </a:r>
            <a:r>
              <a:rPr lang="en-US" dirty="0" smtClean="0"/>
              <a:t>()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sum() :</a:t>
            </a:r>
            <a:r>
              <a:rPr lang="en-US" dirty="0" smtClean="0"/>
              <a:t> Calculates sum of all the elements of List.</a:t>
            </a:r>
            <a:br>
              <a:rPr lang="en-US" dirty="0" smtClean="0"/>
            </a:br>
            <a:r>
              <a:rPr lang="en-US" b="1" dirty="0" smtClean="0"/>
              <a:t>Syntax:    </a:t>
            </a:r>
            <a:r>
              <a:rPr lang="en-US" dirty="0" smtClean="0"/>
              <a:t>sum(List)</a:t>
            </a:r>
          </a:p>
          <a:p>
            <a:pPr fontAlgn="base"/>
            <a:r>
              <a:rPr lang="en-US" dirty="0" smtClean="0"/>
              <a:t>List = [1, 2, 3, 4, 5]</a:t>
            </a:r>
          </a:p>
          <a:p>
            <a:pPr fontAlgn="base"/>
            <a:r>
              <a:rPr lang="en-US" dirty="0" smtClean="0"/>
              <a:t>print(sum(List))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Methods Of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min() :</a:t>
            </a:r>
            <a:r>
              <a:rPr lang="en-US" b="1" dirty="0" smtClean="0"/>
              <a:t> </a:t>
            </a:r>
            <a:r>
              <a:rPr lang="en-US" dirty="0" smtClean="0"/>
              <a:t>Calculates minimum of all the elements of List.</a:t>
            </a:r>
            <a:br>
              <a:rPr lang="en-US" dirty="0" smtClean="0"/>
            </a:br>
            <a:r>
              <a:rPr lang="en-US" b="1" dirty="0" smtClean="0"/>
              <a:t>Syntax:   </a:t>
            </a:r>
            <a:r>
              <a:rPr lang="en-US" dirty="0" smtClean="0"/>
              <a:t>min(List)</a:t>
            </a:r>
          </a:p>
          <a:p>
            <a:pPr fontAlgn="base">
              <a:buNone/>
            </a:pPr>
            <a:r>
              <a:rPr lang="en-US" dirty="0" smtClean="0"/>
              <a:t>List = [2, 4, 3, 5, 1, 2.5]</a:t>
            </a:r>
          </a:p>
          <a:p>
            <a:pPr fontAlgn="base">
              <a:buNone/>
            </a:pPr>
            <a:r>
              <a:rPr lang="en-US" dirty="0" smtClean="0"/>
              <a:t>print(min(List))   #1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max():</a:t>
            </a:r>
            <a:r>
              <a:rPr lang="en-US" dirty="0" smtClean="0"/>
              <a:t> Calculates maximum of all the elements of List.</a:t>
            </a:r>
            <a:br>
              <a:rPr lang="en-US" dirty="0" smtClean="0"/>
            </a:br>
            <a:r>
              <a:rPr lang="en-US" b="1" dirty="0" smtClean="0"/>
              <a:t>Syntax:   </a:t>
            </a:r>
            <a:r>
              <a:rPr lang="en-US" dirty="0" smtClean="0"/>
              <a:t>max(List)</a:t>
            </a:r>
          </a:p>
          <a:p>
            <a:pPr fontAlgn="base">
              <a:buNone/>
            </a:pPr>
            <a:r>
              <a:rPr lang="en-US" dirty="0" smtClean="0"/>
              <a:t>List = [2, 4, 3, 5, 1, 2.5]</a:t>
            </a:r>
          </a:p>
          <a:p>
            <a:pPr fontAlgn="base">
              <a:buNone/>
            </a:pPr>
            <a:r>
              <a:rPr lang="en-US" dirty="0" smtClean="0"/>
              <a:t>print(max(List))   #5.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del() :</a:t>
            </a:r>
            <a:r>
              <a:rPr lang="en-US" b="1" dirty="0" smtClean="0"/>
              <a:t> </a:t>
            </a:r>
            <a:r>
              <a:rPr lang="en-US" dirty="0" smtClean="0"/>
              <a:t>it is used to delete element from the list</a:t>
            </a:r>
            <a:br>
              <a:rPr lang="en-US" dirty="0" smtClean="0"/>
            </a:br>
            <a:r>
              <a:rPr lang="en-US" b="1" dirty="0" smtClean="0"/>
              <a:t>Syntax:  </a:t>
            </a:r>
            <a:r>
              <a:rPr lang="en-US" dirty="0" smtClean="0"/>
              <a:t>del list[index]</a:t>
            </a:r>
          </a:p>
          <a:p>
            <a:pPr fontAlgn="base">
              <a:buNone/>
            </a:pPr>
            <a:r>
              <a:rPr lang="en-US" dirty="0" smtClean="0"/>
              <a:t>List = [2, 4, 3, 5, 1, 2.5]</a:t>
            </a:r>
          </a:p>
          <a:p>
            <a:pPr fontAlgn="base">
              <a:buNone/>
            </a:pPr>
            <a:r>
              <a:rPr lang="en-US" dirty="0" smtClean="0"/>
              <a:t>del List[0]</a:t>
            </a:r>
          </a:p>
          <a:p>
            <a:pPr fontAlgn="base">
              <a:buNone/>
            </a:pPr>
            <a:r>
              <a:rPr lang="en-US" dirty="0" smtClean="0"/>
              <a:t>print(List)</a:t>
            </a:r>
          </a:p>
          <a:p>
            <a:pPr fontAlgn="base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List Comprehension: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 is an elegant and concise way to create new list from an existing list in Python.</a:t>
            </a:r>
          </a:p>
          <a:p>
            <a:r>
              <a:rPr lang="en-US" dirty="0" smtClean="0"/>
              <a:t>List comprehension consists of an expression followed by </a:t>
            </a:r>
            <a:r>
              <a:rPr lang="en-US" dirty="0" smtClean="0">
                <a:hlinkClick r:id="rId3" tooltip="Python for Loop"/>
              </a:rPr>
              <a:t>for statement</a:t>
            </a:r>
            <a:r>
              <a:rPr lang="en-US" dirty="0" smtClean="0"/>
              <a:t> inside square brackets.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pow2 = [2 ** x for x in range(10)]</a:t>
            </a:r>
          </a:p>
          <a:p>
            <a:pPr algn="just">
              <a:buNone/>
            </a:pPr>
            <a:r>
              <a:rPr lang="en-US" dirty="0" smtClean="0"/>
              <a:t>print(pow2)</a:t>
            </a:r>
          </a:p>
          <a:p>
            <a:pPr algn="just">
              <a:buNone/>
            </a:pPr>
            <a:r>
              <a:rPr lang="en-US" dirty="0" smtClean="0"/>
              <a:t># Output: [1, 2, 4, 8, 16, 32, 64, 128, 256, 512]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write a program to print the number of times one string is present in the other as a substring.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structures are a way of organizing and storing data so that they can be accessed and worked with efficiently.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1026" name="AutoShape 2" descr="C:\Users\Dell\Downloads\ISL2\Template_2_oxrskq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C:\Users\Dell\Downloads\ISL2\Template_2_oxrskq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C:\Users\Dell\Downloads\ISL2\Template_2_oxrskq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C:\Users\Dell\Downloads\ISL2\Template_2_oxrskq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res.cloudinary.com/dyd911kmh/image/upload/c_scale,f_auto,q_auto:best,w_700/v1512740202/Template_2_oxrsk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514" y="2198143"/>
            <a:ext cx="11669485" cy="415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List Comprehension: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import math as m</a:t>
            </a:r>
          </a:p>
          <a:p>
            <a:pPr algn="just">
              <a:buNone/>
            </a:pPr>
            <a:r>
              <a:rPr lang="en-US" dirty="0" smtClean="0"/>
              <a:t>n=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 algn="just">
              <a:buNone/>
            </a:pPr>
            <a:r>
              <a:rPr lang="en-US" dirty="0" smtClean="0"/>
              <a:t>sum=0</a:t>
            </a:r>
          </a:p>
          <a:p>
            <a:pPr algn="just">
              <a:buNone/>
            </a:pPr>
            <a:r>
              <a:rPr lang="en-US" dirty="0" smtClean="0"/>
              <a:t>s=[</a:t>
            </a:r>
            <a:r>
              <a:rPr lang="en-US" dirty="0" err="1" smtClean="0"/>
              <a:t>m.sqrt</a:t>
            </a:r>
            <a:r>
              <a:rPr lang="en-US" dirty="0" smtClean="0"/>
              <a:t>(x) for x in range(n+1)]</a:t>
            </a:r>
          </a:p>
          <a:p>
            <a:pPr algn="just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s:</a:t>
            </a:r>
          </a:p>
          <a:p>
            <a:pPr algn="just">
              <a:buNone/>
            </a:pPr>
            <a:r>
              <a:rPr lang="en-US" dirty="0" smtClean="0"/>
              <a:t>	sum=</a:t>
            </a:r>
            <a:r>
              <a:rPr lang="en-US" dirty="0" err="1" smtClean="0"/>
              <a:t>sum+i</a:t>
            </a:r>
            <a:endParaRPr lang="en-US" dirty="0" smtClean="0"/>
          </a:p>
          <a:p>
            <a:pPr algn="just">
              <a:buNone/>
            </a:pPr>
            <a:r>
              <a:rPr lang="en-US" dirty="0" err="1" smtClean="0"/>
              <a:t>avg</a:t>
            </a:r>
            <a:r>
              <a:rPr lang="en-US" dirty="0" smtClean="0"/>
              <a:t>=sum/n</a:t>
            </a:r>
          </a:p>
          <a:p>
            <a:pPr algn="just">
              <a:buNone/>
            </a:pPr>
            <a:r>
              <a:rPr lang="en-US" dirty="0" smtClean="0"/>
              <a:t>print(s)</a:t>
            </a:r>
          </a:p>
          <a:p>
            <a:pPr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avg</a:t>
            </a:r>
            <a:r>
              <a:rPr lang="en-US" dirty="0" smtClean="0"/>
              <a:t>)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Exmaples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Write a Python program to sum all the items in a list.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Write a Python program to get the largest number from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Python program to count the number of strings where the string length is 2 or more and the first and last character are same from a given list of strings.  </a:t>
            </a:r>
            <a:br>
              <a:rPr lang="en-US" dirty="0" smtClean="0"/>
            </a:br>
            <a:r>
              <a:rPr lang="en-US" dirty="0" smtClean="0"/>
              <a:t>Sample List : ['</a:t>
            </a:r>
            <a:r>
              <a:rPr lang="en-US" dirty="0" err="1" smtClean="0"/>
              <a:t>abc</a:t>
            </a:r>
            <a:r>
              <a:rPr lang="en-US" dirty="0" smtClean="0"/>
              <a:t>', 'xyz', '</a:t>
            </a:r>
            <a:r>
              <a:rPr lang="en-US" dirty="0" err="1" smtClean="0"/>
              <a:t>aba</a:t>
            </a:r>
            <a:r>
              <a:rPr lang="en-US" dirty="0" smtClean="0"/>
              <a:t>', '1221']</a:t>
            </a:r>
            <a:br>
              <a:rPr lang="en-US" dirty="0" smtClean="0"/>
            </a:br>
            <a:r>
              <a:rPr lang="en-US" dirty="0" smtClean="0"/>
              <a:t>Expected Result : 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Tuple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a collection of Python objects(elements) separated by commas.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These are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, which means that you can not change their content.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Advantages of </a:t>
            </a:r>
            <a:r>
              <a:rPr lang="en-US" b="1" dirty="0" err="1" smtClean="0">
                <a:solidFill>
                  <a:srgbClr val="FF0000"/>
                </a:solidFill>
              </a:rPr>
              <a:t>Tuple</a:t>
            </a:r>
            <a:r>
              <a:rPr lang="en-US" b="1" dirty="0" smtClean="0">
                <a:solidFill>
                  <a:srgbClr val="FF0000"/>
                </a:solidFill>
              </a:rPr>
              <a:t> over List:</a:t>
            </a:r>
          </a:p>
          <a:p>
            <a:pPr algn="just"/>
            <a:r>
              <a:rPr lang="en-US" dirty="0" smtClean="0"/>
              <a:t>We generally use </a:t>
            </a:r>
            <a:r>
              <a:rPr lang="en-US" dirty="0" err="1" smtClean="0"/>
              <a:t>tuple</a:t>
            </a:r>
            <a:r>
              <a:rPr lang="en-US" dirty="0" smtClean="0"/>
              <a:t> for heterogeneous (different) </a:t>
            </a:r>
            <a:r>
              <a:rPr lang="en-US" dirty="0" err="1" smtClean="0"/>
              <a:t>datatypes</a:t>
            </a:r>
            <a:r>
              <a:rPr lang="en-US" dirty="0" smtClean="0"/>
              <a:t> and list for homogeneous (similar)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Since </a:t>
            </a:r>
            <a:r>
              <a:rPr lang="en-US" dirty="0" err="1" smtClean="0"/>
              <a:t>tuple</a:t>
            </a:r>
            <a:r>
              <a:rPr lang="en-US" dirty="0" smtClean="0"/>
              <a:t> are immutable, iterating through </a:t>
            </a:r>
            <a:r>
              <a:rPr lang="en-US" dirty="0" err="1" smtClean="0"/>
              <a:t>tuple</a:t>
            </a:r>
            <a:r>
              <a:rPr lang="en-US" dirty="0" smtClean="0"/>
              <a:t> is faster than with list. So there is a slight performance boost.</a:t>
            </a:r>
          </a:p>
          <a:p>
            <a:pPr algn="just"/>
            <a:r>
              <a:rPr lang="en-US" dirty="0" err="1" smtClean="0"/>
              <a:t>Tuples</a:t>
            </a:r>
            <a:r>
              <a:rPr lang="en-US" dirty="0" smtClean="0"/>
              <a:t> that contain immutable elements can be used as key for a dictionary. With list, this is not possible.</a:t>
            </a:r>
          </a:p>
          <a:p>
            <a:pPr algn="just"/>
            <a:r>
              <a:rPr lang="en-US" dirty="0" smtClean="0"/>
              <a:t>If you have data that doesn't change, implementing it as </a:t>
            </a:r>
            <a:r>
              <a:rPr lang="en-US" dirty="0" err="1" smtClean="0"/>
              <a:t>tuple</a:t>
            </a:r>
            <a:r>
              <a:rPr lang="en-US" dirty="0" smtClean="0"/>
              <a:t> will guarantee that it remains write-protected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Creating a </a:t>
            </a:r>
            <a:r>
              <a:rPr lang="en-US" sz="2800" b="1" dirty="0" err="1" smtClean="0">
                <a:solidFill>
                  <a:srgbClr val="FF0000"/>
                </a:solidFill>
              </a:rPr>
              <a:t>Tuple</a:t>
            </a: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created by placing all the items (elements) inside a parentheses (), separated by comma.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can have any number of items and they may be of different types (integer, float, list, </a:t>
            </a:r>
            <a:r>
              <a:rPr lang="en-US" dirty="0" smtClean="0">
                <a:hlinkClick r:id="rId3" tooltip="Python string"/>
              </a:rPr>
              <a:t>string</a:t>
            </a:r>
            <a:r>
              <a:rPr lang="en-US" dirty="0" smtClean="0"/>
              <a:t> etc.).</a:t>
            </a:r>
          </a:p>
          <a:p>
            <a:endParaRPr lang="en-US" dirty="0" smtClean="0"/>
          </a:p>
          <a:p>
            <a:r>
              <a:rPr lang="en-US" dirty="0" err="1" smtClean="0"/>
              <a:t>my_tuple</a:t>
            </a:r>
            <a:r>
              <a:rPr lang="en-US" dirty="0" smtClean="0"/>
              <a:t> = ()</a:t>
            </a:r>
          </a:p>
          <a:p>
            <a:r>
              <a:rPr lang="en-US" dirty="0" err="1" smtClean="0"/>
              <a:t>my_tuple</a:t>
            </a:r>
            <a:r>
              <a:rPr lang="en-US" dirty="0" smtClean="0"/>
              <a:t> = (1, 2, 3)</a:t>
            </a:r>
          </a:p>
          <a:p>
            <a:r>
              <a:rPr lang="en-US" dirty="0" err="1" smtClean="0"/>
              <a:t>my_tuple</a:t>
            </a:r>
            <a:r>
              <a:rPr lang="en-US" dirty="0" smtClean="0"/>
              <a:t> = (1, "Hello", 3.4)</a:t>
            </a:r>
          </a:p>
          <a:p>
            <a:r>
              <a:rPr lang="en-US" dirty="0" err="1" smtClean="0"/>
              <a:t>my_tuple</a:t>
            </a:r>
            <a:r>
              <a:rPr lang="en-US" dirty="0" smtClean="0"/>
              <a:t> = ("mouse", [8, 4, 6], (1, 2, 3))</a:t>
            </a:r>
          </a:p>
          <a:p>
            <a:r>
              <a:rPr lang="en-US" dirty="0" err="1" smtClean="0"/>
              <a:t>my_tuple</a:t>
            </a:r>
            <a:r>
              <a:rPr lang="en-US" dirty="0" smtClean="0"/>
              <a:t> = 3, 4.6, "dog"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Accessing Elements in a </a:t>
            </a:r>
            <a:r>
              <a:rPr lang="en-US" sz="2800" b="1" dirty="0" err="1" smtClean="0">
                <a:solidFill>
                  <a:srgbClr val="FF0000"/>
                </a:solidFill>
              </a:rPr>
              <a:t>Tuple</a:t>
            </a: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Indexing:</a:t>
            </a:r>
          </a:p>
          <a:p>
            <a:r>
              <a:rPr lang="en-US" dirty="0" smtClean="0"/>
              <a:t>We can use the index operator [] to access an item in a </a:t>
            </a:r>
            <a:r>
              <a:rPr lang="en-US" dirty="0" err="1" smtClean="0"/>
              <a:t>tuple</a:t>
            </a:r>
            <a:r>
              <a:rPr lang="en-US" dirty="0" smtClean="0"/>
              <a:t> where the index starts from 0.</a:t>
            </a:r>
          </a:p>
          <a:p>
            <a:r>
              <a:rPr lang="en-US" dirty="0" smtClean="0"/>
              <a:t>So, a </a:t>
            </a:r>
            <a:r>
              <a:rPr lang="en-US" dirty="0" err="1" smtClean="0"/>
              <a:t>tuple</a:t>
            </a:r>
            <a:r>
              <a:rPr lang="en-US" dirty="0" smtClean="0"/>
              <a:t> having 6 elements will have index from 0 to 5. </a:t>
            </a:r>
          </a:p>
          <a:p>
            <a:r>
              <a:rPr lang="en-US" dirty="0" smtClean="0"/>
              <a:t>Trying to access an element other that (6, 7,...) will raise an </a:t>
            </a:r>
            <a:r>
              <a:rPr lang="en-US" dirty="0" err="1" smtClean="0"/>
              <a:t>IndexError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index must be an integer, so we cannot use float or other types. This will result into </a:t>
            </a:r>
            <a:r>
              <a:rPr lang="en-US" dirty="0" err="1" smtClean="0"/>
              <a:t>TypeError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Negative Indexing</a:t>
            </a:r>
          </a:p>
          <a:p>
            <a:r>
              <a:rPr lang="en-US" dirty="0" smtClean="0"/>
              <a:t>Python allows negative indexing for its sequences.</a:t>
            </a:r>
          </a:p>
          <a:p>
            <a:r>
              <a:rPr lang="en-US" dirty="0" smtClean="0"/>
              <a:t>The index of -1 refers to the last item, -2 to the second last item and so on.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Slicing</a:t>
            </a:r>
          </a:p>
          <a:p>
            <a:r>
              <a:rPr lang="en-US" dirty="0" smtClean="0"/>
              <a:t>We can access a range of items in a </a:t>
            </a:r>
            <a:r>
              <a:rPr lang="en-US" dirty="0" err="1" smtClean="0"/>
              <a:t>tuple</a:t>
            </a:r>
            <a:r>
              <a:rPr lang="en-US" dirty="0" smtClean="0"/>
              <a:t> by using the slicing operator - colon ":".</a:t>
            </a:r>
          </a:p>
          <a:p>
            <a:pPr marL="514350" indent="-51435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Accessing Elements in a </a:t>
            </a:r>
            <a:r>
              <a:rPr lang="en-US" sz="2800" b="1" dirty="0" err="1" smtClean="0">
                <a:solidFill>
                  <a:srgbClr val="FF0000"/>
                </a:solidFill>
              </a:rPr>
              <a:t>Tuple</a:t>
            </a: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dirty="0" err="1" smtClean="0"/>
              <a:t>my_tuple</a:t>
            </a:r>
            <a:r>
              <a:rPr lang="en-US" dirty="0" smtClean="0"/>
              <a:t> = ('</a:t>
            </a:r>
            <a:r>
              <a:rPr lang="en-US" dirty="0" err="1" smtClean="0"/>
              <a:t>p','e','r','m','i','t</a:t>
            </a:r>
            <a:r>
              <a:rPr lang="en-US" dirty="0" smtClean="0"/>
              <a:t>')</a:t>
            </a:r>
          </a:p>
          <a:p>
            <a:pPr marL="514350" indent="-514350"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my_tuple</a:t>
            </a:r>
            <a:r>
              <a:rPr lang="en-US" dirty="0" smtClean="0"/>
              <a:t>[5])</a:t>
            </a:r>
          </a:p>
          <a:p>
            <a:pPr marL="514350" indent="-514350" algn="just">
              <a:buNone/>
            </a:pPr>
            <a:r>
              <a:rPr lang="en-US" dirty="0" err="1" smtClean="0"/>
              <a:t>n_tuple</a:t>
            </a:r>
            <a:r>
              <a:rPr lang="en-US" dirty="0" smtClean="0"/>
              <a:t> = ("mouse", [8, 4, 6], (1, 2, 3))</a:t>
            </a:r>
          </a:p>
          <a:p>
            <a:pPr marL="514350" indent="-514350"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n_tuple</a:t>
            </a:r>
            <a:r>
              <a:rPr lang="en-US" dirty="0" smtClean="0"/>
              <a:t>[0][3])</a:t>
            </a:r>
          </a:p>
          <a:p>
            <a:pPr marL="514350" indent="-514350"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my_tuple</a:t>
            </a:r>
            <a:r>
              <a:rPr lang="en-US" dirty="0" smtClean="0"/>
              <a:t>[-2])</a:t>
            </a:r>
          </a:p>
          <a:p>
            <a:pPr marL="514350" indent="-514350"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my_tuple</a:t>
            </a:r>
            <a:r>
              <a:rPr lang="en-US" dirty="0" smtClean="0"/>
              <a:t>[1:4])</a:t>
            </a:r>
          </a:p>
          <a:p>
            <a:pPr marL="514350" indent="-514350"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my_tuple</a:t>
            </a:r>
            <a:r>
              <a:rPr lang="en-US" dirty="0" smtClean="0"/>
              <a:t>[:])</a:t>
            </a:r>
          </a:p>
          <a:p>
            <a:pPr marL="514350" indent="-514350" algn="just">
              <a:buNone/>
            </a:pPr>
            <a:r>
              <a:rPr lang="en-US" dirty="0" err="1" smtClean="0"/>
              <a:t>n_tuple</a:t>
            </a:r>
            <a:r>
              <a:rPr lang="en-US" dirty="0" smtClean="0"/>
              <a:t>[0] = 9</a:t>
            </a:r>
          </a:p>
          <a:p>
            <a:pPr marL="514350" indent="-514350" algn="just">
              <a:buNone/>
            </a:pPr>
            <a:r>
              <a:rPr lang="en-US" dirty="0" err="1" smtClean="0"/>
              <a:t>n_tuple</a:t>
            </a:r>
            <a:r>
              <a:rPr lang="en-US" dirty="0" smtClean="0"/>
              <a:t>[2][0] = 10</a:t>
            </a:r>
          </a:p>
          <a:p>
            <a:pPr marL="514350" indent="-514350"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n_tuple</a:t>
            </a:r>
            <a:r>
              <a:rPr lang="en-US" dirty="0" smtClean="0"/>
              <a:t>)</a:t>
            </a:r>
          </a:p>
          <a:p>
            <a:pPr marL="514350" indent="-51435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Basic </a:t>
            </a:r>
            <a:r>
              <a:rPr lang="en-US" sz="2800" dirty="0" err="1" smtClean="0">
                <a:solidFill>
                  <a:srgbClr val="FF0000"/>
                </a:solidFill>
              </a:rPr>
              <a:t>Tuples</a:t>
            </a:r>
            <a:r>
              <a:rPr lang="en-US" sz="2800" dirty="0" smtClean="0">
                <a:solidFill>
                  <a:srgbClr val="FF0000"/>
                </a:solidFill>
              </a:rPr>
              <a:t> Operations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67637" y="1410789"/>
            <a:ext cx="10405163" cy="45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Methods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515600" cy="527562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len</a:t>
            </a:r>
            <a:r>
              <a:rPr lang="en-US" b="1" dirty="0" smtClean="0">
                <a:solidFill>
                  <a:srgbClr val="FF0000"/>
                </a:solidFill>
              </a:rPr>
              <a:t>(): </a:t>
            </a:r>
            <a:r>
              <a:rPr lang="en-US" dirty="0" smtClean="0"/>
              <a:t> returns the number of elements in the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t=(1,2,3)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(t))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max():</a:t>
            </a:r>
            <a:r>
              <a:rPr lang="en-US" dirty="0" smtClean="0"/>
              <a:t> It returns the elements from the </a:t>
            </a:r>
            <a:r>
              <a:rPr lang="en-US" dirty="0" err="1" smtClean="0"/>
              <a:t>tuple</a:t>
            </a:r>
            <a:r>
              <a:rPr lang="en-US" dirty="0" smtClean="0"/>
              <a:t> with maximum value.</a:t>
            </a:r>
          </a:p>
          <a:p>
            <a:pPr>
              <a:buNone/>
            </a:pPr>
            <a:r>
              <a:rPr lang="en-US" b="1" dirty="0" smtClean="0"/>
              <a:t>Syntax:       </a:t>
            </a:r>
            <a:r>
              <a:rPr lang="en-US" dirty="0" smtClean="0"/>
              <a:t>max(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Print(max(t))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min()</a:t>
            </a:r>
            <a:r>
              <a:rPr lang="en-US" dirty="0" smtClean="0">
                <a:solidFill>
                  <a:srgbClr val="FF0000"/>
                </a:solidFill>
              </a:rPr>
              <a:t> :</a:t>
            </a:r>
            <a:r>
              <a:rPr lang="en-US" dirty="0" smtClean="0"/>
              <a:t> It returns the elements from the </a:t>
            </a:r>
            <a:r>
              <a:rPr lang="en-US" dirty="0" err="1" smtClean="0"/>
              <a:t>tuple</a:t>
            </a:r>
            <a:r>
              <a:rPr lang="en-US" dirty="0" smtClean="0"/>
              <a:t> with minimum value.</a:t>
            </a:r>
          </a:p>
          <a:p>
            <a:pPr>
              <a:buNone/>
            </a:pPr>
            <a:r>
              <a:rPr lang="en-US" dirty="0" smtClean="0"/>
              <a:t>Syntax   :min(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Print(min(t))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tuple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  <a:r>
              <a:rPr lang="en-US" dirty="0" smtClean="0"/>
              <a:t> converts a list of items into </a:t>
            </a:r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Syntax:     </a:t>
            </a:r>
            <a:r>
              <a:rPr lang="en-US" dirty="0" err="1" smtClean="0"/>
              <a:t>tuple</a:t>
            </a:r>
            <a:r>
              <a:rPr lang="en-US" dirty="0" smtClean="0"/>
              <a:t>( </a:t>
            </a:r>
            <a:r>
              <a:rPr lang="en-US" dirty="0" err="1" smtClean="0"/>
              <a:t>seq</a:t>
            </a:r>
            <a:r>
              <a:rPr lang="en-US" dirty="0" smtClean="0"/>
              <a:t> 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Methods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count(): </a:t>
            </a:r>
            <a:r>
              <a:rPr lang="en-US" dirty="0" smtClean="0"/>
              <a:t>method searches the given element in a </a:t>
            </a:r>
            <a:r>
              <a:rPr lang="en-US" dirty="0" err="1" smtClean="0">
                <a:hlinkClick r:id="rId3"/>
              </a:rPr>
              <a:t>tuple</a:t>
            </a:r>
            <a:r>
              <a:rPr lang="en-US" dirty="0" smtClean="0"/>
              <a:t> and returns how many times the element has occurred in it.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      </a:t>
            </a:r>
            <a:r>
              <a:rPr lang="en-US" dirty="0" err="1" smtClean="0"/>
              <a:t>tuple.count</a:t>
            </a:r>
            <a:r>
              <a:rPr lang="en-US" dirty="0" smtClean="0"/>
              <a:t>(element)</a:t>
            </a:r>
          </a:p>
          <a:p>
            <a:pPr>
              <a:buNone/>
            </a:pPr>
            <a:r>
              <a:rPr lang="en-US" dirty="0" smtClean="0"/>
              <a:t>T=(1,5,3,2,5)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T.count</a:t>
            </a:r>
            <a:r>
              <a:rPr lang="en-US" dirty="0" smtClean="0"/>
              <a:t>(5))   # 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index(): </a:t>
            </a:r>
            <a:r>
              <a:rPr lang="en-US" dirty="0" smtClean="0"/>
              <a:t>index() method searches for the given element in a </a:t>
            </a:r>
            <a:r>
              <a:rPr lang="en-US" dirty="0" err="1" smtClean="0"/>
              <a:t>tuple</a:t>
            </a:r>
            <a:r>
              <a:rPr lang="en-US" dirty="0" smtClean="0"/>
              <a:t> and returns its position.</a:t>
            </a:r>
          </a:p>
          <a:p>
            <a:r>
              <a:rPr lang="en-US" dirty="0" smtClean="0"/>
              <a:t>if the same element is present more than once, the first/smallest position is returned.</a:t>
            </a:r>
          </a:p>
          <a:p>
            <a:pPr>
              <a:buNone/>
            </a:pPr>
            <a:r>
              <a:rPr lang="en-US" b="1" dirty="0" smtClean="0"/>
              <a:t>Syntax:    </a:t>
            </a:r>
            <a:r>
              <a:rPr lang="en-US" dirty="0" err="1" smtClean="0"/>
              <a:t>tuple.index</a:t>
            </a:r>
            <a:r>
              <a:rPr lang="en-US" dirty="0" smtClean="0"/>
              <a:t>(element)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T.index</a:t>
            </a:r>
            <a:r>
              <a:rPr lang="en-US" dirty="0" smtClean="0"/>
              <a:t>(5))   #   1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Methods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sorted(): </a:t>
            </a:r>
            <a:r>
              <a:rPr lang="en-US" dirty="0" smtClean="0"/>
              <a:t>method sorts the elements of a given </a:t>
            </a:r>
            <a:r>
              <a:rPr lang="en-US" dirty="0" err="1" smtClean="0"/>
              <a:t>tuple</a:t>
            </a:r>
            <a:r>
              <a:rPr lang="en-US" dirty="0" smtClean="0"/>
              <a:t> in a specific order - Ascending or Descending.</a:t>
            </a:r>
          </a:p>
          <a:p>
            <a:pPr>
              <a:buNone/>
            </a:pPr>
            <a:r>
              <a:rPr lang="en-US" b="1" dirty="0" smtClean="0"/>
              <a:t>Syntax:  </a:t>
            </a:r>
            <a:r>
              <a:rPr lang="en-US" dirty="0" smtClean="0"/>
              <a:t>sorted(</a:t>
            </a:r>
            <a:r>
              <a:rPr lang="en-US" dirty="0" err="1" smtClean="0"/>
              <a:t>iterable</a:t>
            </a:r>
            <a:r>
              <a:rPr lang="en-US" dirty="0" smtClean="0"/>
              <a:t>,[reverse])</a:t>
            </a:r>
          </a:p>
          <a:p>
            <a:pPr>
              <a:buNone/>
            </a:pPr>
            <a:r>
              <a:rPr lang="en-US" dirty="0" smtClean="0"/>
              <a:t>p = ('e', 'a', 'u', 'o', '</a:t>
            </a:r>
            <a:r>
              <a:rPr lang="en-US" dirty="0" err="1" smtClean="0"/>
              <a:t>i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/>
              <a:t>print(sorted(p))</a:t>
            </a:r>
          </a:p>
          <a:p>
            <a:pPr>
              <a:buNone/>
            </a:pPr>
            <a:r>
              <a:rPr lang="en-US" dirty="0" smtClean="0"/>
              <a:t>print(sorted(</a:t>
            </a:r>
            <a:r>
              <a:rPr lang="en-US" dirty="0" err="1" smtClean="0"/>
              <a:t>p,reverse</a:t>
            </a:r>
            <a:r>
              <a:rPr lang="en-US" dirty="0" smtClean="0"/>
              <a:t>=True))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reversed(): </a:t>
            </a:r>
            <a:r>
              <a:rPr lang="en-US" dirty="0" smtClean="0"/>
              <a:t>method reverse the contents of the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reversed(</a:t>
            </a:r>
            <a:r>
              <a:rPr lang="en-US" dirty="0" err="1" smtClean="0"/>
              <a:t>seq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print(list(reversed(p)))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Data Types in </a:t>
            </a:r>
            <a:r>
              <a:rPr lang="en-US" sz="2800" dirty="0" err="1" smtClean="0">
                <a:hlinkClick r:id="rId2"/>
              </a:rPr>
              <a:t>PythonPython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Numbers</a:t>
            </a:r>
            <a:endParaRPr lang="en-US" sz="3200" dirty="0" smtClean="0"/>
          </a:p>
          <a:p>
            <a:r>
              <a:rPr lang="en-US" sz="3200" dirty="0" smtClean="0"/>
              <a:t>Booleans </a:t>
            </a:r>
          </a:p>
          <a:p>
            <a:r>
              <a:rPr lang="en-US" sz="3200" dirty="0" smtClean="0">
                <a:hlinkClick r:id="rId2"/>
              </a:rPr>
              <a:t>Strings</a:t>
            </a:r>
            <a:endParaRPr lang="en-US" sz="3200" dirty="0" smtClean="0"/>
          </a:p>
          <a:p>
            <a:r>
              <a:rPr lang="en-US" sz="3200" dirty="0" smtClean="0">
                <a:hlinkClick r:id="rId2"/>
              </a:rPr>
              <a:t>List</a:t>
            </a:r>
            <a:endParaRPr lang="en-US" sz="3200" dirty="0" smtClean="0"/>
          </a:p>
          <a:p>
            <a:r>
              <a:rPr lang="en-US" sz="3200" dirty="0" err="1" smtClean="0">
                <a:hlinkClick r:id="rId2"/>
              </a:rPr>
              <a:t>Tuple</a:t>
            </a:r>
            <a:endParaRPr lang="en-US" sz="3200" dirty="0" smtClean="0"/>
          </a:p>
          <a:p>
            <a:r>
              <a:rPr lang="en-US" sz="3200" dirty="0" smtClean="0">
                <a:hlinkClick r:id="rId2"/>
              </a:rPr>
              <a:t> Set</a:t>
            </a:r>
            <a:endParaRPr lang="en-US" sz="3200" dirty="0" smtClean="0"/>
          </a:p>
          <a:p>
            <a:r>
              <a:rPr lang="en-US" sz="3200" dirty="0" smtClean="0">
                <a:hlinkClick r:id="rId2"/>
              </a:rPr>
              <a:t> Dictionary</a:t>
            </a:r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Methods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sum() :</a:t>
            </a:r>
            <a:r>
              <a:rPr lang="en-US" dirty="0" smtClean="0"/>
              <a:t>function adds the items of an </a:t>
            </a:r>
            <a:r>
              <a:rPr lang="en-US" dirty="0" err="1" smtClean="0"/>
              <a:t>tuple</a:t>
            </a:r>
            <a:r>
              <a:rPr lang="en-US" dirty="0" smtClean="0"/>
              <a:t> and returns the sum.</a:t>
            </a:r>
          </a:p>
          <a:p>
            <a:pPr>
              <a:buNone/>
            </a:pPr>
            <a:r>
              <a:rPr lang="en-US" dirty="0" smtClean="0"/>
              <a:t>Syntax:   sum(</a:t>
            </a:r>
            <a:r>
              <a:rPr lang="en-US" dirty="0" err="1" smtClean="0"/>
              <a:t>tuple</a:t>
            </a:r>
            <a:r>
              <a:rPr lang="en-US" dirty="0" smtClean="0"/>
              <a:t>, start)</a:t>
            </a:r>
          </a:p>
          <a:p>
            <a:pPr>
              <a:buNone/>
            </a:pPr>
            <a:r>
              <a:rPr lang="en-US" dirty="0" smtClean="0"/>
              <a:t>numbers = [2.5, 3, 4, -5]</a:t>
            </a:r>
          </a:p>
          <a:p>
            <a:pPr>
              <a:buNone/>
            </a:pPr>
            <a:r>
              <a:rPr lang="en-US" dirty="0" smtClean="0"/>
              <a:t>sum = sum(numbers)</a:t>
            </a:r>
          </a:p>
          <a:p>
            <a:pPr>
              <a:buNone/>
            </a:pPr>
            <a:r>
              <a:rPr lang="en-US" dirty="0" smtClean="0"/>
              <a:t>sum = sum(numbers, 1)</a:t>
            </a:r>
          </a:p>
          <a:p>
            <a:pPr>
              <a:buNone/>
            </a:pPr>
            <a:r>
              <a:rPr lang="en-US" dirty="0" smtClean="0"/>
              <a:t>print(sum)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boolean</a:t>
            </a:r>
            <a:r>
              <a:rPr lang="en-US" sz="2800" dirty="0" smtClean="0">
                <a:solidFill>
                  <a:srgbClr val="FF0000"/>
                </a:solidFill>
              </a:rPr>
              <a:t> operators/methods  on </a:t>
            </a:r>
            <a:r>
              <a:rPr lang="en-US" sz="2800" dirty="0" err="1" smtClean="0">
                <a:solidFill>
                  <a:srgbClr val="FF0000"/>
                </a:solidFill>
              </a:rPr>
              <a:t>tuples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all():  </a:t>
            </a:r>
            <a:r>
              <a:rPr lang="en-US" dirty="0" smtClean="0"/>
              <a:t>method returns True when all elements in the given </a:t>
            </a:r>
            <a:r>
              <a:rPr lang="en-US" dirty="0" err="1" smtClean="0"/>
              <a:t>tuple</a:t>
            </a:r>
            <a:r>
              <a:rPr lang="en-US" dirty="0" smtClean="0"/>
              <a:t> are true. If not, it returns False.</a:t>
            </a:r>
          </a:p>
          <a:p>
            <a:pPr>
              <a:buNone/>
            </a:pPr>
            <a:r>
              <a:rPr lang="en-US" dirty="0" smtClean="0"/>
              <a:t>Syntax:   all(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l = [1, 3, 4, 5]</a:t>
            </a:r>
          </a:p>
          <a:p>
            <a:pPr>
              <a:buNone/>
            </a:pPr>
            <a:r>
              <a:rPr lang="en-US" dirty="0" smtClean="0"/>
              <a:t>print(all(l))    # True</a:t>
            </a:r>
          </a:p>
          <a:p>
            <a:pPr>
              <a:buNone/>
            </a:pPr>
            <a:r>
              <a:rPr lang="en-US" dirty="0" smtClean="0"/>
              <a:t>l = [0, False]</a:t>
            </a:r>
          </a:p>
          <a:p>
            <a:pPr>
              <a:buNone/>
            </a:pPr>
            <a:r>
              <a:rPr lang="en-US" dirty="0" smtClean="0"/>
              <a:t>print(all(l))   #False</a:t>
            </a:r>
          </a:p>
          <a:p>
            <a:pPr>
              <a:buNone/>
            </a:pPr>
            <a:r>
              <a:rPr lang="en-US" dirty="0" smtClean="0"/>
              <a:t>l = [1, 3, 4, 0]</a:t>
            </a:r>
          </a:p>
          <a:p>
            <a:pPr>
              <a:buNone/>
            </a:pPr>
            <a:r>
              <a:rPr lang="en-US" dirty="0" smtClean="0"/>
              <a:t>print(all(l)) # False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boolean</a:t>
            </a:r>
            <a:r>
              <a:rPr lang="en-US" sz="2800" dirty="0" smtClean="0">
                <a:solidFill>
                  <a:srgbClr val="FF0000"/>
                </a:solidFill>
              </a:rPr>
              <a:t> operators/methods  on </a:t>
            </a:r>
            <a:r>
              <a:rPr lang="en-US" sz="2800" dirty="0" err="1" smtClean="0">
                <a:solidFill>
                  <a:srgbClr val="FF0000"/>
                </a:solidFill>
              </a:rPr>
              <a:t>tuples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any() : </a:t>
            </a:r>
            <a:r>
              <a:rPr lang="en-US" dirty="0" smtClean="0"/>
              <a:t>method returns True if any element of </a:t>
            </a:r>
            <a:r>
              <a:rPr lang="en-US" dirty="0" err="1" smtClean="0"/>
              <a:t>tuple</a:t>
            </a:r>
            <a:r>
              <a:rPr lang="en-US" dirty="0" smtClean="0"/>
              <a:t>  is true. If not, this method returns False.</a:t>
            </a:r>
          </a:p>
          <a:p>
            <a:pPr>
              <a:buNone/>
            </a:pPr>
            <a:r>
              <a:rPr lang="en-US" b="1" dirty="0" smtClean="0"/>
              <a:t>Syntax:     </a:t>
            </a:r>
            <a:r>
              <a:rPr lang="en-US" dirty="0" smtClean="0"/>
              <a:t>any(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l = [1, 3, 4, 0]</a:t>
            </a:r>
          </a:p>
          <a:p>
            <a:pPr>
              <a:buNone/>
            </a:pPr>
            <a:r>
              <a:rPr lang="en-US" dirty="0" smtClean="0"/>
              <a:t>print(any(l))   # True </a:t>
            </a:r>
          </a:p>
          <a:p>
            <a:pPr>
              <a:buNone/>
            </a:pPr>
            <a:r>
              <a:rPr lang="en-US" dirty="0" smtClean="0"/>
              <a:t>l = [0, False]</a:t>
            </a:r>
          </a:p>
          <a:p>
            <a:pPr>
              <a:buNone/>
            </a:pPr>
            <a:r>
              <a:rPr lang="en-US" dirty="0" smtClean="0"/>
              <a:t>print(any(l))   # False</a:t>
            </a:r>
          </a:p>
          <a:p>
            <a:pPr>
              <a:buNone/>
            </a:pPr>
            <a:r>
              <a:rPr lang="en-US" dirty="0" smtClean="0"/>
              <a:t>l = [1, 3, 4, 0]</a:t>
            </a:r>
          </a:p>
          <a:p>
            <a:pPr>
              <a:buNone/>
            </a:pPr>
            <a:r>
              <a:rPr lang="en-US" dirty="0" smtClean="0"/>
              <a:t>print(all(l)) # True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boolean</a:t>
            </a:r>
            <a:r>
              <a:rPr lang="en-US" sz="2800" dirty="0" smtClean="0">
                <a:solidFill>
                  <a:srgbClr val="FF0000"/>
                </a:solidFill>
              </a:rPr>
              <a:t> operators/methods  on </a:t>
            </a:r>
            <a:r>
              <a:rPr lang="en-US" sz="2800" dirty="0" err="1" smtClean="0">
                <a:solidFill>
                  <a:srgbClr val="FF0000"/>
                </a:solidFill>
              </a:rPr>
              <a:t>tuples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bool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  <a:r>
              <a:rPr lang="en-US" b="1" dirty="0" smtClean="0"/>
              <a:t> </a:t>
            </a:r>
            <a:r>
              <a:rPr lang="en-US" dirty="0" smtClean="0"/>
              <a:t>method converts a value to Boolean (True or False) using the standard truth testing procedure.</a:t>
            </a:r>
          </a:p>
          <a:p>
            <a:pPr>
              <a:buNone/>
            </a:pPr>
            <a:r>
              <a:rPr lang="en-US" dirty="0" smtClean="0"/>
              <a:t>Syntax :   </a:t>
            </a:r>
            <a:r>
              <a:rPr lang="en-US" dirty="0" err="1" smtClean="0"/>
              <a:t>bool</a:t>
            </a:r>
            <a:r>
              <a:rPr lang="en-US" dirty="0" smtClean="0"/>
              <a:t>([value])</a:t>
            </a:r>
          </a:p>
          <a:p>
            <a:pPr>
              <a:buNone/>
            </a:pPr>
            <a:r>
              <a:rPr lang="en-US" b="1" dirty="0" smtClean="0"/>
              <a:t>False values:</a:t>
            </a:r>
          </a:p>
          <a:p>
            <a:r>
              <a:rPr lang="en-US" dirty="0" smtClean="0"/>
              <a:t>None, False ,Zero of any numeric type. For example, 0, 0.0, 0j</a:t>
            </a:r>
          </a:p>
          <a:p>
            <a:r>
              <a:rPr lang="en-US" dirty="0" smtClean="0"/>
              <a:t>Empty sequence. For example, (), [], '‘, {}</a:t>
            </a:r>
          </a:p>
          <a:p>
            <a:pPr>
              <a:buNone/>
            </a:pPr>
            <a:r>
              <a:rPr lang="en-US" dirty="0" smtClean="0"/>
              <a:t>test = 0.0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bool</a:t>
            </a:r>
            <a:r>
              <a:rPr lang="en-US" dirty="0" smtClean="0"/>
              <a:t>(test)) # False</a:t>
            </a:r>
          </a:p>
          <a:p>
            <a:pPr>
              <a:buNone/>
            </a:pPr>
            <a:r>
              <a:rPr lang="en-US" dirty="0" smtClean="0"/>
              <a:t>test = 5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bool</a:t>
            </a:r>
            <a:r>
              <a:rPr lang="en-US" dirty="0" smtClean="0"/>
              <a:t>(test))  # True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Even and Odd sum in a </a:t>
            </a:r>
            <a:r>
              <a:rPr lang="en-US" sz="2800" dirty="0" err="1" smtClean="0">
                <a:solidFill>
                  <a:srgbClr val="FF0000"/>
                </a:solidFill>
              </a:rPr>
              <a:t>tuple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t=(1,2,3,4,5)</a:t>
            </a:r>
          </a:p>
          <a:p>
            <a:pPr>
              <a:buNone/>
            </a:pPr>
            <a:r>
              <a:rPr lang="en-US" dirty="0" err="1" smtClean="0"/>
              <a:t>sume</a:t>
            </a:r>
            <a:r>
              <a:rPr lang="en-US" dirty="0" smtClean="0"/>
              <a:t>=0</a:t>
            </a:r>
          </a:p>
          <a:p>
            <a:pPr>
              <a:buNone/>
            </a:pPr>
            <a:r>
              <a:rPr lang="en-US" dirty="0" smtClean="0"/>
              <a:t>sumo=0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t:</a:t>
            </a:r>
          </a:p>
          <a:p>
            <a:pPr>
              <a:buNone/>
            </a:pPr>
            <a:r>
              <a:rPr lang="en-US" dirty="0" smtClean="0"/>
              <a:t>	if(i%2==0):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sume</a:t>
            </a:r>
            <a:r>
              <a:rPr lang="en-US" dirty="0" smtClean="0"/>
              <a:t>=</a:t>
            </a:r>
            <a:r>
              <a:rPr lang="en-US" dirty="0" err="1" smtClean="0"/>
              <a:t>sume+i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else:</a:t>
            </a:r>
          </a:p>
          <a:p>
            <a:pPr>
              <a:buNone/>
            </a:pPr>
            <a:r>
              <a:rPr lang="en-US" dirty="0" smtClean="0"/>
              <a:t>		sumo=</a:t>
            </a:r>
            <a:r>
              <a:rPr lang="en-US" dirty="0" err="1" smtClean="0"/>
              <a:t>sumo+i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sume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print(sumo)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Prime sum in a </a:t>
            </a:r>
            <a:r>
              <a:rPr lang="en-US" sz="2800" dirty="0" err="1" smtClean="0">
                <a:solidFill>
                  <a:srgbClr val="FF0000"/>
                </a:solidFill>
              </a:rPr>
              <a:t>tuple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t=(2,3,4,5,6,7)</a:t>
            </a:r>
          </a:p>
          <a:p>
            <a:pPr>
              <a:buNone/>
            </a:pPr>
            <a:r>
              <a:rPr lang="en-US" dirty="0" smtClean="0"/>
              <a:t>sum=0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t:</a:t>
            </a:r>
          </a:p>
          <a:p>
            <a:pPr>
              <a:buNone/>
            </a:pPr>
            <a:r>
              <a:rPr lang="en-US" dirty="0" smtClean="0"/>
              <a:t>	c=0</a:t>
            </a:r>
          </a:p>
          <a:p>
            <a:pPr>
              <a:buNone/>
            </a:pPr>
            <a:r>
              <a:rPr lang="en-US" dirty="0" smtClean="0"/>
              <a:t>	for j in range(1,i+1):</a:t>
            </a:r>
          </a:p>
          <a:p>
            <a:pPr>
              <a:buNone/>
            </a:pPr>
            <a:r>
              <a:rPr lang="en-US" dirty="0" smtClean="0"/>
              <a:t>		if(</a:t>
            </a:r>
            <a:r>
              <a:rPr lang="en-US" dirty="0" err="1" smtClean="0"/>
              <a:t>i%j</a:t>
            </a:r>
            <a:r>
              <a:rPr lang="en-US" dirty="0" smtClean="0"/>
              <a:t>==0):</a:t>
            </a:r>
          </a:p>
          <a:p>
            <a:pPr>
              <a:buNone/>
            </a:pPr>
            <a:r>
              <a:rPr lang="en-US" dirty="0" smtClean="0"/>
              <a:t>			c=c+1</a:t>
            </a:r>
          </a:p>
          <a:p>
            <a:pPr>
              <a:buNone/>
            </a:pPr>
            <a:r>
              <a:rPr lang="en-US" dirty="0" smtClean="0"/>
              <a:t>	if(c==2):</a:t>
            </a:r>
          </a:p>
          <a:p>
            <a:pPr>
              <a:buNone/>
            </a:pPr>
            <a:r>
              <a:rPr lang="en-US" dirty="0" smtClean="0"/>
              <a:t>		sum=</a:t>
            </a:r>
            <a:r>
              <a:rPr lang="en-US" dirty="0" err="1" smtClean="0"/>
              <a:t>sum+i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print(sum)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python set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88719"/>
            <a:ext cx="10931434" cy="4988243"/>
          </a:xfrm>
        </p:spPr>
        <p:txBody>
          <a:bodyPr>
            <a:normAutofit/>
          </a:bodyPr>
          <a:lstStyle/>
          <a:p>
            <a:r>
              <a:rPr lang="en-US" dirty="0" smtClean="0"/>
              <a:t>A set is an unordered collection of items.</a:t>
            </a:r>
          </a:p>
          <a:p>
            <a:r>
              <a:rPr lang="en-US" dirty="0" smtClean="0"/>
              <a:t>All the  elements in the set are  unique (no duplicates) and must be immutable (which cannot be changed).</a:t>
            </a:r>
          </a:p>
          <a:p>
            <a:r>
              <a:rPr lang="en-US" dirty="0" smtClean="0"/>
              <a:t>However, the set itself is mutable. We can add or remove items from it.</a:t>
            </a:r>
          </a:p>
          <a:p>
            <a:r>
              <a:rPr lang="en-US" dirty="0" smtClean="0"/>
              <a:t>Sets can be used to perform mathematical set operations like union, intersection, symmetric difference etc.</a:t>
            </a:r>
          </a:p>
          <a:p>
            <a:pPr>
              <a:buNone/>
            </a:pPr>
            <a:r>
              <a:rPr lang="en-US" dirty="0" smtClean="0"/>
              <a:t>S=set(“</a:t>
            </a:r>
            <a:r>
              <a:rPr lang="en-US" dirty="0" err="1" smtClean="0"/>
              <a:t>helloworld</a:t>
            </a:r>
            <a:r>
              <a:rPr lang="en-US" dirty="0" smtClean="0"/>
              <a:t>”)</a:t>
            </a:r>
          </a:p>
          <a:p>
            <a:pPr>
              <a:buNone/>
            </a:pPr>
            <a:r>
              <a:rPr lang="en-US" dirty="0" smtClean="0"/>
              <a:t>Print(s)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How to create a set?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r>
              <a:rPr lang="en-US" dirty="0" smtClean="0"/>
              <a:t>A set is created by placing all the elements inside curly braces {}, separated by comma or by using the built-in function set().</a:t>
            </a:r>
          </a:p>
          <a:p>
            <a:r>
              <a:rPr lang="en-US" dirty="0" smtClean="0"/>
              <a:t>It can have any number of items and they may be of different types (integer, float, </a:t>
            </a:r>
            <a:r>
              <a:rPr lang="en-US" dirty="0" err="1" smtClean="0"/>
              <a:t>tuple</a:t>
            </a:r>
            <a:r>
              <a:rPr lang="en-US" dirty="0" smtClean="0"/>
              <a:t>, string etc.).</a:t>
            </a:r>
          </a:p>
          <a:p>
            <a:r>
              <a:rPr lang="en-US" dirty="0" smtClean="0"/>
              <a:t> But a set cannot have a mutable element, like </a:t>
            </a:r>
            <a:r>
              <a:rPr lang="en-US" dirty="0" smtClean="0">
                <a:hlinkClick r:id="rId3" tooltip="Python list"/>
              </a:rPr>
              <a:t>list</a:t>
            </a:r>
            <a:r>
              <a:rPr lang="en-US" dirty="0" smtClean="0"/>
              <a:t>, or </a:t>
            </a:r>
            <a:r>
              <a:rPr lang="en-US" dirty="0" smtClean="0">
                <a:hlinkClick r:id="rId4" tooltip="Python dictionary"/>
              </a:rPr>
              <a:t>dictionary</a:t>
            </a:r>
            <a:r>
              <a:rPr lang="en-US" dirty="0" smtClean="0"/>
              <a:t>, as its element.</a:t>
            </a:r>
          </a:p>
          <a:p>
            <a:r>
              <a:rPr lang="en-US" dirty="0" err="1" smtClean="0"/>
              <a:t>my_set</a:t>
            </a:r>
            <a:r>
              <a:rPr lang="en-US" dirty="0" smtClean="0"/>
              <a:t> = {1, 2, 3}</a:t>
            </a:r>
          </a:p>
          <a:p>
            <a:pPr>
              <a:buNone/>
            </a:pPr>
            <a:r>
              <a:rPr lang="en-US" dirty="0" err="1" smtClean="0"/>
              <a:t>my_set</a:t>
            </a:r>
            <a:r>
              <a:rPr lang="en-US" dirty="0" smtClean="0"/>
              <a:t> = set([1,2,3])   #{1,2,3}</a:t>
            </a:r>
          </a:p>
          <a:p>
            <a:pPr>
              <a:buNone/>
            </a:pPr>
            <a:r>
              <a:rPr lang="en-US" dirty="0" err="1" smtClean="0"/>
              <a:t>my_set</a:t>
            </a:r>
            <a:r>
              <a:rPr lang="en-US" dirty="0" smtClean="0"/>
              <a:t> = {1,2,3,4,3,2}   # {1,2,3,4}</a:t>
            </a:r>
          </a:p>
          <a:p>
            <a:pPr>
              <a:buNone/>
            </a:pPr>
            <a:r>
              <a:rPr lang="en-US" dirty="0" err="1" smtClean="0"/>
              <a:t>my_set</a:t>
            </a:r>
            <a:r>
              <a:rPr lang="en-US" dirty="0" smtClean="0"/>
              <a:t> = {1, 2, [3, 4]}   # error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Creating an empty set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r>
              <a:rPr lang="en-US" dirty="0" smtClean="0"/>
              <a:t>Empty curly braces {} will make an empty dictionary in Python.</a:t>
            </a:r>
          </a:p>
          <a:p>
            <a:r>
              <a:rPr lang="en-US" dirty="0" smtClean="0"/>
              <a:t> To make a set without any elements  use the set() function without any argument.</a:t>
            </a:r>
          </a:p>
          <a:p>
            <a:r>
              <a:rPr lang="en-US" dirty="0" smtClean="0"/>
              <a:t>We cannot access or change an element of set using indexing or slicing.</a:t>
            </a:r>
          </a:p>
          <a:p>
            <a:r>
              <a:rPr lang="en-US" dirty="0" smtClean="0"/>
              <a:t>Set does not support it.</a:t>
            </a:r>
          </a:p>
          <a:p>
            <a:r>
              <a:rPr lang="en-US" dirty="0" smtClean="0"/>
              <a:t>A={}  # empty dictionary</a:t>
            </a:r>
          </a:p>
          <a:p>
            <a:r>
              <a:rPr lang="en-US" dirty="0" smtClean="0"/>
              <a:t>A=set()  # empty set</a:t>
            </a:r>
          </a:p>
          <a:p>
            <a:r>
              <a:rPr lang="en-US" dirty="0" smtClean="0"/>
              <a:t>A=[] # empty list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Python Set Operations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Sets can be used to carry out mathematical set operations like union, intersection, difference and symmetric difference.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Set Union</a:t>
            </a:r>
          </a:p>
          <a:p>
            <a:r>
              <a:rPr lang="en-US" dirty="0" smtClean="0"/>
              <a:t>Union of A and B is a set of all elements from both sets</a:t>
            </a:r>
          </a:p>
          <a:p>
            <a:r>
              <a:rPr lang="en-US" dirty="0" smtClean="0"/>
              <a:t>Union is performed using | operator.</a:t>
            </a:r>
          </a:p>
          <a:p>
            <a:r>
              <a:rPr lang="en-US" dirty="0" smtClean="0"/>
              <a:t> Same can be performed using the method union().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dirty="0" smtClean="0"/>
              <a:t>A = {1, 2, 3, 4, 5}     B = {4, 5, 6, 7, 8}</a:t>
            </a:r>
          </a:p>
          <a:p>
            <a:pPr>
              <a:buNone/>
            </a:pPr>
            <a:r>
              <a:rPr lang="en-US" dirty="0" smtClean="0"/>
              <a:t>print(A | B)</a:t>
            </a:r>
          </a:p>
          <a:p>
            <a:pPr>
              <a:buNone/>
            </a:pPr>
            <a:r>
              <a:rPr lang="en-US" dirty="0" smtClean="0"/>
              <a:t># Output: {1, 2, 3, 4, 5, 6, 7, 8}</a:t>
            </a:r>
            <a:br>
              <a:rPr lang="en-US" dirty="0" smtClean="0"/>
            </a:br>
            <a:r>
              <a:rPr lang="en-US" dirty="0" smtClean="0"/>
              <a:t> or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A.union</a:t>
            </a:r>
            <a:r>
              <a:rPr lang="en-US" dirty="0" smtClean="0"/>
              <a:t>(B)</a:t>
            </a:r>
          </a:p>
          <a:p>
            <a:endParaRPr lang="en-US" dirty="0" smtClean="0"/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9230" y="2575288"/>
            <a:ext cx="26289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162594"/>
            <a:ext cx="11166567" cy="515982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hlinkClick r:id="rId3" tooltip="Python List"/>
              </a:rPr>
              <a:t>List</a:t>
            </a:r>
            <a:r>
              <a:rPr lang="en-US" dirty="0" smtClean="0"/>
              <a:t> is an ordered collection of items(elements)</a:t>
            </a:r>
          </a:p>
          <a:p>
            <a:pPr algn="just"/>
            <a:r>
              <a:rPr lang="en-US" dirty="0" smtClean="0"/>
              <a:t>Lists in Python are used to store collection of heterogeneous items.</a:t>
            </a:r>
          </a:p>
          <a:p>
            <a:pPr algn="just"/>
            <a:r>
              <a:rPr lang="en-US" dirty="0" smtClean="0"/>
              <a:t>These are </a:t>
            </a:r>
            <a:r>
              <a:rPr lang="en-US" dirty="0" smtClean="0">
                <a:solidFill>
                  <a:srgbClr val="FF0000"/>
                </a:solidFill>
              </a:rPr>
              <a:t>mutable</a:t>
            </a:r>
            <a:r>
              <a:rPr lang="en-US" dirty="0" smtClean="0"/>
              <a:t>, which means that you can change their content without changing their identity.</a:t>
            </a:r>
          </a:p>
          <a:p>
            <a:pPr algn="just"/>
            <a:r>
              <a:rPr lang="en-US" dirty="0" smtClean="0"/>
              <a:t>It Allows duplicate members.</a:t>
            </a:r>
          </a:p>
          <a:p>
            <a:pPr algn="just"/>
            <a:r>
              <a:rPr lang="en-US" dirty="0" smtClean="0"/>
              <a:t>list indices start at 0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algn="just"/>
            <a:r>
              <a:rPr lang="en-US" dirty="0" smtClean="0"/>
              <a:t>list1 = ['physics', 'chemistry', 1997, 2000];</a:t>
            </a:r>
          </a:p>
          <a:p>
            <a:pPr algn="just"/>
            <a:r>
              <a:rPr lang="en-US" dirty="0" smtClean="0"/>
              <a:t> list2 = [1, 2, 3, 4, 5 ];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Python Set Operations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Set Intersection:  </a:t>
            </a:r>
          </a:p>
          <a:p>
            <a:r>
              <a:rPr lang="en-US" dirty="0" smtClean="0"/>
              <a:t>Intersection of A and B is a set of elements that are common in both sets.</a:t>
            </a:r>
          </a:p>
          <a:p>
            <a:r>
              <a:rPr lang="en-US" dirty="0" smtClean="0"/>
              <a:t>Intersection is performed using &amp; operator. </a:t>
            </a:r>
          </a:p>
          <a:p>
            <a:r>
              <a:rPr lang="en-US" dirty="0" smtClean="0"/>
              <a:t>Same can be accomplished using the method intersection().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 smtClean="0"/>
              <a:t>A = {1, 2, 3, 4, 5}      B = {4, 5, 6, 7, 8}</a:t>
            </a:r>
          </a:p>
          <a:p>
            <a:pPr>
              <a:buNone/>
            </a:pPr>
            <a:r>
              <a:rPr lang="en-US" dirty="0" smtClean="0"/>
              <a:t>print(A &amp; B)</a:t>
            </a:r>
          </a:p>
          <a:p>
            <a:pPr>
              <a:buNone/>
            </a:pPr>
            <a:r>
              <a:rPr lang="en-US" dirty="0" smtClean="0"/>
              <a:t># Output: {4, 5}</a:t>
            </a:r>
          </a:p>
          <a:p>
            <a:pPr>
              <a:buNone/>
            </a:pPr>
            <a:r>
              <a:rPr lang="en-US" dirty="0" smtClean="0"/>
              <a:t>Or </a:t>
            </a:r>
          </a:p>
          <a:p>
            <a:pPr>
              <a:buNone/>
            </a:pPr>
            <a:r>
              <a:rPr lang="en-US" dirty="0" err="1" smtClean="0"/>
              <a:t>A.intersection</a:t>
            </a:r>
            <a:r>
              <a:rPr lang="en-US" dirty="0" smtClean="0"/>
              <a:t>(B)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2767" y="3420835"/>
            <a:ext cx="2647950" cy="239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Python Set Operations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Set Difference</a:t>
            </a:r>
          </a:p>
          <a:p>
            <a:r>
              <a:rPr lang="en-US" dirty="0" smtClean="0"/>
              <a:t>Difference of A and B (A - B) is a set of elements that are only in A but not in B. Similarly, B - A is a set of element in B but not in A.</a:t>
            </a:r>
          </a:p>
          <a:p>
            <a:r>
              <a:rPr lang="en-US" dirty="0" smtClean="0"/>
              <a:t>Difference is performed using - operator. </a:t>
            </a:r>
          </a:p>
          <a:p>
            <a:r>
              <a:rPr lang="en-US" dirty="0" smtClean="0"/>
              <a:t>Same can be accomplished using the method difference().</a:t>
            </a:r>
          </a:p>
          <a:p>
            <a:r>
              <a:rPr lang="pt-BR" dirty="0" smtClean="0"/>
              <a:t>A = {1, 2, 3, 4, 5}       B = {4, 5, 6, 7, 8}</a:t>
            </a:r>
          </a:p>
          <a:p>
            <a:r>
              <a:rPr lang="en-US" dirty="0" smtClean="0"/>
              <a:t>print(A - B)    # Output: {1, 2, 3}</a:t>
            </a:r>
          </a:p>
          <a:p>
            <a:r>
              <a:rPr lang="en-US" dirty="0" smtClean="0"/>
              <a:t>print(B - A)     # Output: {8,6,7}</a:t>
            </a:r>
          </a:p>
          <a:p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A.difference</a:t>
            </a:r>
            <a:r>
              <a:rPr lang="en-US" dirty="0" smtClean="0"/>
              <a:t>(B)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19520" y="3659641"/>
            <a:ext cx="25050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Python Set Operations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Set Symmetric Difference</a:t>
            </a:r>
          </a:p>
          <a:p>
            <a:pPr algn="just"/>
            <a:r>
              <a:rPr lang="en-US" dirty="0" smtClean="0"/>
              <a:t>Symmetric Difference of A and B is a set of elements in both A and B except those that are common in both.</a:t>
            </a:r>
          </a:p>
          <a:p>
            <a:pPr algn="just"/>
            <a:r>
              <a:rPr lang="en-US" dirty="0" smtClean="0"/>
              <a:t>Symmetric difference is performed using ^ operator. </a:t>
            </a:r>
          </a:p>
          <a:p>
            <a:pPr algn="just"/>
            <a:r>
              <a:rPr lang="en-US" dirty="0" smtClean="0"/>
              <a:t>Same can be accomplished using the method </a:t>
            </a:r>
            <a:r>
              <a:rPr lang="en-US" dirty="0" err="1" smtClean="0"/>
              <a:t>symmetric_difference</a:t>
            </a:r>
            <a:r>
              <a:rPr lang="en-US" dirty="0" smtClean="0"/>
              <a:t>().</a:t>
            </a:r>
          </a:p>
          <a:p>
            <a:pPr algn="just"/>
            <a:r>
              <a:rPr lang="pt-BR" dirty="0" smtClean="0"/>
              <a:t>A = {1, 2, 3, 4, 5}     B = {4, 5, 6, 7, 8}</a:t>
            </a:r>
          </a:p>
          <a:p>
            <a:pPr algn="just">
              <a:buNone/>
            </a:pPr>
            <a:r>
              <a:rPr lang="en-US" dirty="0" smtClean="0"/>
              <a:t>print(A ^ B)      # Output: {1, 2, 3, 6, 7, 8}</a:t>
            </a:r>
          </a:p>
          <a:p>
            <a:pPr algn="just">
              <a:buNone/>
            </a:pPr>
            <a:r>
              <a:rPr lang="en-US" dirty="0" err="1" smtClean="0"/>
              <a:t>A.symmetric_difference</a:t>
            </a:r>
            <a:r>
              <a:rPr lang="en-US" dirty="0" smtClean="0"/>
              <a:t>(B)</a:t>
            </a:r>
            <a:endParaRPr lang="pt-BR" dirty="0" smtClean="0"/>
          </a:p>
          <a:p>
            <a:pPr algn="just"/>
            <a:endParaRPr lang="en-US" dirty="0" smtClean="0"/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43109" y="3646442"/>
            <a:ext cx="3175771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Python program to perform all set operation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A = {1, 2, 3, 4, 5}</a:t>
            </a:r>
          </a:p>
          <a:p>
            <a:pPr algn="just">
              <a:buNone/>
            </a:pPr>
            <a:r>
              <a:rPr lang="en-US" dirty="0" smtClean="0"/>
              <a:t>B = {4, 5, 6, 7, 8}</a:t>
            </a:r>
          </a:p>
          <a:p>
            <a:pPr algn="just">
              <a:buNone/>
            </a:pPr>
            <a:r>
              <a:rPr lang="en-US" dirty="0" smtClean="0"/>
              <a:t>print(A | B)</a:t>
            </a:r>
          </a:p>
          <a:p>
            <a:pPr algn="just">
              <a:buNone/>
            </a:pPr>
            <a:r>
              <a:rPr lang="en-US" dirty="0" smtClean="0"/>
              <a:t>print(A &amp; B)</a:t>
            </a:r>
          </a:p>
          <a:p>
            <a:pPr algn="just">
              <a:buNone/>
            </a:pPr>
            <a:r>
              <a:rPr lang="en-US" dirty="0" smtClean="0"/>
              <a:t>print(A-B)</a:t>
            </a:r>
          </a:p>
          <a:p>
            <a:pPr algn="just">
              <a:buNone/>
            </a:pPr>
            <a:r>
              <a:rPr lang="en-US" dirty="0" smtClean="0"/>
              <a:t>print(A^B)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Python Set Methods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add() : </a:t>
            </a:r>
            <a:r>
              <a:rPr lang="en-US" dirty="0" smtClean="0"/>
              <a:t>It  adds a given element to a set. If the element is already present, it doesn't add any element.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  </a:t>
            </a:r>
            <a:r>
              <a:rPr lang="en-US" dirty="0" err="1" smtClean="0"/>
              <a:t>set.add</a:t>
            </a:r>
            <a:r>
              <a:rPr lang="en-US" dirty="0" smtClean="0"/>
              <a:t>(</a:t>
            </a:r>
            <a:r>
              <a:rPr lang="en-US" dirty="0" err="1" smtClean="0"/>
              <a:t>elem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algn="just">
              <a:buNone/>
            </a:pPr>
            <a:r>
              <a:rPr lang="en-US" dirty="0" smtClean="0"/>
              <a:t>v = {'a', 'e', '</a:t>
            </a:r>
            <a:r>
              <a:rPr lang="en-US" dirty="0" err="1" smtClean="0"/>
              <a:t>i</a:t>
            </a:r>
            <a:r>
              <a:rPr lang="en-US" dirty="0" smtClean="0"/>
              <a:t>', 'u'}</a:t>
            </a:r>
          </a:p>
          <a:p>
            <a:pPr algn="just">
              <a:buNone/>
            </a:pPr>
            <a:r>
              <a:rPr lang="en-US" dirty="0" err="1" smtClean="0"/>
              <a:t>v.add</a:t>
            </a:r>
            <a:r>
              <a:rPr lang="en-US" dirty="0" smtClean="0"/>
              <a:t>('o')</a:t>
            </a:r>
          </a:p>
          <a:p>
            <a:pPr algn="just">
              <a:buNone/>
            </a:pPr>
            <a:r>
              <a:rPr lang="en-US" dirty="0" smtClean="0"/>
              <a:t>print('Vowels are:', v)</a:t>
            </a:r>
          </a:p>
          <a:p>
            <a:pPr algn="just">
              <a:buNone/>
            </a:pPr>
            <a:r>
              <a:rPr lang="en-US" dirty="0" err="1" smtClean="0"/>
              <a:t>v.add</a:t>
            </a:r>
            <a:r>
              <a:rPr lang="en-US" dirty="0" smtClean="0"/>
              <a:t>('a')</a:t>
            </a:r>
          </a:p>
          <a:p>
            <a:pPr algn="just">
              <a:buNone/>
            </a:pPr>
            <a:r>
              <a:rPr lang="en-US" dirty="0" smtClean="0"/>
              <a:t>print('Vowels are:', v)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Python Set Methods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remove(): </a:t>
            </a:r>
            <a:r>
              <a:rPr lang="en-US" dirty="0" smtClean="0"/>
              <a:t>method searches for the given element in the set and removes it.</a:t>
            </a:r>
          </a:p>
          <a:p>
            <a:pPr>
              <a:buNone/>
            </a:pPr>
            <a:r>
              <a:rPr lang="en-US" dirty="0" smtClean="0"/>
              <a:t>syntax:       </a:t>
            </a:r>
            <a:r>
              <a:rPr lang="en-US" dirty="0" err="1" smtClean="0"/>
              <a:t>set.remove</a:t>
            </a:r>
            <a:r>
              <a:rPr lang="en-US" dirty="0" smtClean="0"/>
              <a:t>(element)</a:t>
            </a:r>
          </a:p>
          <a:p>
            <a:r>
              <a:rPr lang="en-US" dirty="0" smtClean="0"/>
              <a:t>If the </a:t>
            </a:r>
            <a:r>
              <a:rPr lang="en-US" b="1" dirty="0" smtClean="0"/>
              <a:t>element </a:t>
            </a:r>
            <a:r>
              <a:rPr lang="en-US" dirty="0" smtClean="0"/>
              <a:t> passed to the remove() method doesn't exist, </a:t>
            </a:r>
            <a:r>
              <a:rPr lang="en-US" b="1" dirty="0" err="1" smtClean="0"/>
              <a:t>keyError</a:t>
            </a:r>
            <a:r>
              <a:rPr lang="en-US" dirty="0" smtClean="0"/>
              <a:t> exception is thrown.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dirty="0" smtClean="0"/>
              <a:t>language = {'English', 'French', German'}</a:t>
            </a:r>
          </a:p>
          <a:p>
            <a:pPr>
              <a:buNone/>
            </a:pPr>
            <a:r>
              <a:rPr lang="en-US" dirty="0" err="1" smtClean="0"/>
              <a:t>language.remove</a:t>
            </a:r>
            <a:r>
              <a:rPr lang="en-US" dirty="0" smtClean="0"/>
              <a:t>('German')</a:t>
            </a:r>
          </a:p>
          <a:p>
            <a:pPr>
              <a:buNone/>
            </a:pPr>
            <a:r>
              <a:rPr lang="en-US" dirty="0" smtClean="0"/>
              <a:t>print(language)</a:t>
            </a:r>
          </a:p>
          <a:p>
            <a:pPr>
              <a:buNone/>
            </a:pPr>
            <a:r>
              <a:rPr lang="en-US" b="1" dirty="0" smtClean="0"/>
              <a:t>Output: </a:t>
            </a:r>
            <a:r>
              <a:rPr lang="en-US" dirty="0" smtClean="0"/>
              <a:t>{'English', 'French'}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Python Set Methods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discard():  </a:t>
            </a:r>
            <a:r>
              <a:rPr lang="en-US" dirty="0" smtClean="0"/>
              <a:t>method removes a specified element from the set (if present). </a:t>
            </a:r>
          </a:p>
          <a:p>
            <a:pPr>
              <a:buNone/>
            </a:pPr>
            <a:r>
              <a:rPr lang="en-US" dirty="0" smtClean="0"/>
              <a:t>syntax :       </a:t>
            </a:r>
            <a:r>
              <a:rPr lang="en-US" dirty="0" err="1" smtClean="0"/>
              <a:t>s.discard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The discard() removes element x from the set if the element is present.</a:t>
            </a:r>
          </a:p>
          <a:p>
            <a:pPr>
              <a:buNone/>
            </a:pPr>
            <a:r>
              <a:rPr lang="en-US" dirty="0" smtClean="0"/>
              <a:t>If element is not present it won’t   raise an error.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numbers = {2, 3, 4, 5}</a:t>
            </a:r>
          </a:p>
          <a:p>
            <a:pPr>
              <a:buNone/>
            </a:pPr>
            <a:r>
              <a:rPr lang="en-US" dirty="0" err="1" smtClean="0"/>
              <a:t>numbers.discard</a:t>
            </a:r>
            <a:r>
              <a:rPr lang="en-US" dirty="0" smtClean="0"/>
              <a:t>(3)</a:t>
            </a:r>
          </a:p>
          <a:p>
            <a:pPr>
              <a:buNone/>
            </a:pPr>
            <a:r>
              <a:rPr lang="en-US" dirty="0" smtClean="0"/>
              <a:t>print(numbers)    # {2, 4, 5}</a:t>
            </a:r>
          </a:p>
          <a:p>
            <a:pPr>
              <a:buNone/>
            </a:pPr>
            <a:r>
              <a:rPr lang="en-US" dirty="0" err="1" smtClean="0"/>
              <a:t>numbers.discard</a:t>
            </a:r>
            <a:r>
              <a:rPr lang="en-US" dirty="0" smtClean="0"/>
              <a:t>(10)</a:t>
            </a:r>
          </a:p>
          <a:p>
            <a:pPr>
              <a:buNone/>
            </a:pPr>
            <a:r>
              <a:rPr lang="en-US" dirty="0" smtClean="0"/>
              <a:t>Print(numbers)   # {2, 4, 5}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Python Set Methods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pop(): </a:t>
            </a:r>
            <a:r>
              <a:rPr lang="en-US" dirty="0" smtClean="0"/>
              <a:t>method removes an arbitrary element from the set and returns the element removed.</a:t>
            </a:r>
          </a:p>
          <a:p>
            <a:pPr algn="just"/>
            <a:r>
              <a:rPr lang="en-US" dirty="0" smtClean="0"/>
              <a:t>If the set is empty, </a:t>
            </a:r>
            <a:r>
              <a:rPr lang="en-US" dirty="0" err="1" smtClean="0"/>
              <a:t>TypeError</a:t>
            </a:r>
            <a:r>
              <a:rPr lang="en-US" dirty="0" smtClean="0"/>
              <a:t> exception is raised.</a:t>
            </a:r>
          </a:p>
          <a:p>
            <a:pPr algn="just">
              <a:buNone/>
            </a:pPr>
            <a:r>
              <a:rPr lang="en-US" dirty="0" smtClean="0"/>
              <a:t>Syntax: 	set.pop()</a:t>
            </a:r>
          </a:p>
          <a:p>
            <a:pPr algn="just">
              <a:buNone/>
            </a:pPr>
            <a:r>
              <a:rPr lang="en-US" dirty="0" smtClean="0"/>
              <a:t>Ex:</a:t>
            </a:r>
          </a:p>
          <a:p>
            <a:pPr algn="just">
              <a:buNone/>
            </a:pPr>
            <a:r>
              <a:rPr lang="en-US" dirty="0" smtClean="0"/>
              <a:t>A ={'a', 'b', 'c', 'd'}</a:t>
            </a:r>
          </a:p>
          <a:p>
            <a:pPr algn="just">
              <a:buNone/>
            </a:pPr>
            <a:r>
              <a:rPr lang="en-US" dirty="0" smtClean="0"/>
              <a:t>print( A.pop())    # a</a:t>
            </a:r>
          </a:p>
          <a:p>
            <a:pPr algn="just">
              <a:buNone/>
            </a:pPr>
            <a:r>
              <a:rPr lang="en-US" dirty="0" smtClean="0"/>
              <a:t>print( A)        #{</a:t>
            </a:r>
            <a:r>
              <a:rPr lang="en-US" dirty="0" err="1" smtClean="0"/>
              <a:t>b,c,d</a:t>
            </a:r>
            <a:r>
              <a:rPr lang="en-US" dirty="0" smtClean="0"/>
              <a:t>}</a:t>
            </a:r>
          </a:p>
          <a:p>
            <a:pPr algn="just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clear(): </a:t>
            </a:r>
            <a:r>
              <a:rPr lang="en-US" dirty="0" smtClean="0"/>
              <a:t>method removes all elements from the set.</a:t>
            </a:r>
          </a:p>
          <a:p>
            <a:pPr algn="just">
              <a:buNone/>
            </a:pPr>
            <a:r>
              <a:rPr lang="en-US" dirty="0" smtClean="0"/>
              <a:t>Syntax: 	</a:t>
            </a:r>
            <a:r>
              <a:rPr lang="en-US" dirty="0" err="1" smtClean="0"/>
              <a:t>set.clear</a:t>
            </a:r>
            <a:r>
              <a:rPr lang="en-US" dirty="0" smtClean="0"/>
              <a:t>()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Python Set Methods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update(): It  </a:t>
            </a:r>
            <a:r>
              <a:rPr lang="en-US" dirty="0" smtClean="0"/>
              <a:t>adds elements of a set to the other set.</a:t>
            </a:r>
          </a:p>
          <a:p>
            <a:pPr>
              <a:buNone/>
            </a:pPr>
            <a:r>
              <a:rPr lang="en-US" dirty="0" smtClean="0"/>
              <a:t>Syntax:    </a:t>
            </a:r>
            <a:r>
              <a:rPr lang="en-US" dirty="0" err="1" smtClean="0"/>
              <a:t>A.update</a:t>
            </a:r>
            <a:r>
              <a:rPr lang="en-US" dirty="0" smtClean="0"/>
              <a:t>(B)</a:t>
            </a:r>
          </a:p>
          <a:p>
            <a:r>
              <a:rPr lang="en-US" dirty="0" smtClean="0"/>
              <a:t>Here, A and B are two sets. The elements of set B are added to the set A.</a:t>
            </a:r>
          </a:p>
          <a:p>
            <a:pPr algn="just">
              <a:buNone/>
            </a:pPr>
            <a:r>
              <a:rPr lang="en-US" dirty="0" smtClean="0"/>
              <a:t>A = {'a', 'b'}      B = {1, 2, 3}</a:t>
            </a:r>
          </a:p>
          <a:p>
            <a:pPr algn="just">
              <a:buNone/>
            </a:pPr>
            <a:r>
              <a:rPr lang="en-US" dirty="0" err="1" smtClean="0"/>
              <a:t>A.update</a:t>
            </a:r>
            <a:r>
              <a:rPr lang="en-US" dirty="0" smtClean="0"/>
              <a:t>(B)</a:t>
            </a:r>
          </a:p>
          <a:p>
            <a:pPr algn="just">
              <a:buNone/>
            </a:pPr>
            <a:r>
              <a:rPr lang="en-US" dirty="0" smtClean="0"/>
              <a:t>print(A)     # {'b', 1, 2, 3, 'a'}</a:t>
            </a:r>
          </a:p>
          <a:p>
            <a:pPr algn="just">
              <a:buNone/>
            </a:pPr>
            <a:r>
              <a:rPr lang="en-US" b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copy():</a:t>
            </a:r>
            <a:r>
              <a:rPr lang="en-US" dirty="0" smtClean="0"/>
              <a:t> method returns a shallow copy of the set</a:t>
            </a:r>
            <a:r>
              <a:rPr lang="en-US" b="1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Syntax : 	</a:t>
            </a:r>
            <a:r>
              <a:rPr lang="en-US" dirty="0" err="1" smtClean="0"/>
              <a:t>set.copy</a:t>
            </a:r>
            <a:r>
              <a:rPr lang="en-US" dirty="0" smtClean="0"/>
              <a:t>()</a:t>
            </a:r>
          </a:p>
          <a:p>
            <a:pPr algn="just">
              <a:buNone/>
            </a:pPr>
            <a:r>
              <a:rPr lang="en-US" dirty="0" smtClean="0"/>
              <a:t>numbers = {1, 2, 3, 4}</a:t>
            </a:r>
          </a:p>
          <a:p>
            <a:pPr algn="just">
              <a:buNone/>
            </a:pPr>
            <a:r>
              <a:rPr lang="en-US" dirty="0" err="1" smtClean="0"/>
              <a:t>new_numbers</a:t>
            </a:r>
            <a:r>
              <a:rPr lang="en-US" dirty="0" smtClean="0"/>
              <a:t> = </a:t>
            </a:r>
            <a:r>
              <a:rPr lang="en-US" dirty="0" err="1" smtClean="0"/>
              <a:t>numbers.copy</a:t>
            </a:r>
            <a:r>
              <a:rPr lang="en-US" dirty="0" smtClean="0"/>
              <a:t>()</a:t>
            </a:r>
          </a:p>
          <a:p>
            <a:pPr algn="just">
              <a:buNone/>
            </a:pPr>
            <a:r>
              <a:rPr lang="en-US" dirty="0" smtClean="0"/>
              <a:t>new_numbers.add('5')</a:t>
            </a:r>
          </a:p>
          <a:p>
            <a:pPr algn="just">
              <a:buNone/>
            </a:pPr>
            <a:r>
              <a:rPr lang="en-US" dirty="0" smtClean="0"/>
              <a:t>print(numbers)   # {1, 2, 3, 4}</a:t>
            </a:r>
          </a:p>
          <a:p>
            <a:pPr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new_numbers</a:t>
            </a:r>
            <a:r>
              <a:rPr lang="en-US" dirty="0" smtClean="0"/>
              <a:t>)    # {1, 2, 3, 4,5}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Python Set Methods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len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function returns the number of items (length) of an object.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max() </a:t>
            </a:r>
            <a:r>
              <a:rPr lang="en-US" dirty="0" smtClean="0"/>
              <a:t>method returns the largest element in an </a:t>
            </a:r>
            <a:r>
              <a:rPr lang="en-US" dirty="0" err="1" smtClean="0"/>
              <a:t>iterable</a:t>
            </a:r>
            <a:r>
              <a:rPr lang="en-US" dirty="0" smtClean="0"/>
              <a:t> or largest of two or more parameters.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min() </a:t>
            </a:r>
            <a:r>
              <a:rPr lang="en-US" dirty="0" smtClean="0"/>
              <a:t>method returns the smallest element in an </a:t>
            </a:r>
            <a:r>
              <a:rPr lang="en-US" dirty="0" err="1" smtClean="0"/>
              <a:t>iterable</a:t>
            </a:r>
            <a:r>
              <a:rPr lang="en-US" dirty="0" smtClean="0"/>
              <a:t> or smallest of two or more parameters.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sum() </a:t>
            </a:r>
            <a:r>
              <a:rPr lang="en-US" dirty="0" smtClean="0"/>
              <a:t>function adds the items of an </a:t>
            </a:r>
            <a:r>
              <a:rPr lang="en-US" dirty="0" err="1" smtClean="0"/>
              <a:t>iterable</a:t>
            </a:r>
            <a:r>
              <a:rPr lang="en-US" dirty="0" smtClean="0"/>
              <a:t> and returns the sum.</a:t>
            </a:r>
          </a:p>
          <a:p>
            <a:pPr>
              <a:buNone/>
            </a:pPr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 numbers = [2.5, 3, 4, -5]</a:t>
            </a:r>
          </a:p>
          <a:p>
            <a:pPr>
              <a:buNone/>
            </a:pPr>
            <a:r>
              <a:rPr lang="en-US" dirty="0" smtClean="0"/>
              <a:t>print(sum(numbers))	 #   4.5</a:t>
            </a:r>
          </a:p>
          <a:p>
            <a:pPr>
              <a:buNone/>
            </a:pPr>
            <a:r>
              <a:rPr lang="en-US" dirty="0" smtClean="0"/>
              <a:t>print(max(numbers))	#4</a:t>
            </a:r>
          </a:p>
          <a:p>
            <a:pPr>
              <a:buNone/>
            </a:pPr>
            <a:r>
              <a:rPr lang="en-US" dirty="0" smtClean="0"/>
              <a:t>print(min(numbers))	# -5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(numbers))		#4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How to create a list?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162594"/>
            <a:ext cx="11166567" cy="515982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Python programming, a list is created by placing all the items (elements) inside a square bracket [ ], separated by commas.</a:t>
            </a:r>
          </a:p>
          <a:p>
            <a:pPr algn="just"/>
            <a:r>
              <a:rPr lang="en-US" dirty="0" smtClean="0"/>
              <a:t>It can have any number of items and they may be of different types (integer, float, string etc.).</a:t>
            </a:r>
          </a:p>
          <a:p>
            <a:pPr algn="just"/>
            <a:r>
              <a:rPr lang="en-US" dirty="0" smtClean="0"/>
              <a:t>list </a:t>
            </a:r>
            <a:r>
              <a:rPr lang="en-US" dirty="0" err="1" smtClean="0"/>
              <a:t>my_list</a:t>
            </a:r>
            <a:r>
              <a:rPr lang="en-US" dirty="0" smtClean="0"/>
              <a:t> = [] 		</a:t>
            </a:r>
          </a:p>
          <a:p>
            <a:pPr algn="just"/>
            <a:r>
              <a:rPr lang="en-US" dirty="0" err="1" smtClean="0"/>
              <a:t>my_list</a:t>
            </a:r>
            <a:r>
              <a:rPr lang="en-US" dirty="0" smtClean="0"/>
              <a:t> = [1, 2, 3]					</a:t>
            </a:r>
          </a:p>
          <a:p>
            <a:pPr algn="just"/>
            <a:r>
              <a:rPr lang="en-US" dirty="0" err="1" smtClean="0"/>
              <a:t>my_list</a:t>
            </a:r>
            <a:r>
              <a:rPr lang="en-US" dirty="0" smtClean="0"/>
              <a:t> = [1, "Hello", 3.4]			</a:t>
            </a:r>
          </a:p>
          <a:p>
            <a:pPr algn="just"/>
            <a:r>
              <a:rPr lang="en-US" dirty="0" smtClean="0"/>
              <a:t>Also, a list can even have another list as an item. This is called nested list.</a:t>
            </a:r>
          </a:p>
          <a:p>
            <a:pPr algn="just"/>
            <a:r>
              <a:rPr lang="en-US" dirty="0" err="1" smtClean="0"/>
              <a:t>my_list</a:t>
            </a:r>
            <a:r>
              <a:rPr lang="en-US" dirty="0" smtClean="0"/>
              <a:t> = ["mouse", [8, 4, 6], ['a']] 			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Set Membership Operations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r>
              <a:rPr lang="en-US" dirty="0" smtClean="0"/>
              <a:t>We can test if an item exists in a set or not, using the keyword </a:t>
            </a:r>
            <a:r>
              <a:rPr lang="en-US" b="1" dirty="0" smtClean="0"/>
              <a:t>in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my_set</a:t>
            </a:r>
            <a:r>
              <a:rPr lang="en-US" dirty="0" smtClean="0"/>
              <a:t> = set("apple")</a:t>
            </a:r>
          </a:p>
          <a:p>
            <a:pPr>
              <a:buNone/>
            </a:pPr>
            <a:r>
              <a:rPr lang="en-US" dirty="0" smtClean="0"/>
              <a:t>print('a' in </a:t>
            </a:r>
            <a:r>
              <a:rPr lang="en-US" dirty="0" err="1" smtClean="0"/>
              <a:t>my_set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# Output: True</a:t>
            </a:r>
          </a:p>
          <a:p>
            <a:pPr>
              <a:buNone/>
            </a:pPr>
            <a:r>
              <a:rPr lang="en-US" dirty="0" smtClean="0"/>
              <a:t>print('p' not in </a:t>
            </a:r>
            <a:r>
              <a:rPr lang="en-US" dirty="0" err="1" smtClean="0"/>
              <a:t>my_set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# Output: False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Dictionaries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Python dictionary is an unordered collection of items. </a:t>
            </a:r>
          </a:p>
          <a:p>
            <a:pPr algn="just"/>
            <a:r>
              <a:rPr lang="en-US" dirty="0" smtClean="0"/>
              <a:t>While other data structures have only value as an element, a dictionary has a key: value pair.</a:t>
            </a:r>
          </a:p>
          <a:p>
            <a:pPr algn="just"/>
            <a:r>
              <a:rPr lang="en-US" dirty="0" smtClean="0"/>
              <a:t>In Python dictionaries are written with curly brackets, and they have keys and values.</a:t>
            </a:r>
          </a:p>
          <a:p>
            <a:pPr algn="just"/>
            <a:r>
              <a:rPr lang="en-US" dirty="0" smtClean="0"/>
              <a:t>It consists of key value pairs.</a:t>
            </a:r>
          </a:p>
          <a:p>
            <a:pPr algn="just"/>
            <a:r>
              <a:rPr lang="en-US" dirty="0" smtClean="0"/>
              <a:t> The value can be accessed by unique key in the dictionary.</a:t>
            </a:r>
          </a:p>
          <a:p>
            <a:pPr algn="just"/>
            <a:r>
              <a:rPr lang="en-US" dirty="0" smtClean="0"/>
              <a:t>no duplicate key is allowed</a:t>
            </a:r>
          </a:p>
          <a:p>
            <a:pPr algn="just"/>
            <a:r>
              <a:rPr lang="en-US" dirty="0" smtClean="0"/>
              <a:t>The values in the dictionary can be of any type while the keys must be </a:t>
            </a:r>
            <a:r>
              <a:rPr lang="en-US" b="1" dirty="0" smtClean="0"/>
              <a:t>immutable.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algn="just">
              <a:buNone/>
            </a:pPr>
            <a:r>
              <a:rPr lang="en-US" dirty="0" err="1" smtClean="0"/>
              <a:t>my_dict</a:t>
            </a:r>
            <a:r>
              <a:rPr lang="en-US" dirty="0" smtClean="0"/>
              <a:t> = {1: 'apple', 2: 'ball'}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creating a dictionary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01337"/>
            <a:ext cx="10931434" cy="527562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Creating a dictionary is as simple as placing items inside curly braces {} separated by comma.</a:t>
            </a:r>
          </a:p>
          <a:p>
            <a:pPr algn="just"/>
            <a:r>
              <a:rPr lang="en-US" dirty="0" smtClean="0"/>
              <a:t>An item expressed as a key: value pair, </a:t>
            </a:r>
          </a:p>
          <a:p>
            <a:pPr algn="just"/>
            <a:r>
              <a:rPr lang="en-US" dirty="0" smtClean="0"/>
              <a:t>empty dictionary   :                            </a:t>
            </a:r>
            <a:r>
              <a:rPr lang="en-US" dirty="0" err="1" smtClean="0"/>
              <a:t>my_dict</a:t>
            </a:r>
            <a:r>
              <a:rPr lang="en-US" dirty="0" smtClean="0"/>
              <a:t> = {}   or </a:t>
            </a:r>
            <a:r>
              <a:rPr lang="en-US" dirty="0" err="1" smtClean="0"/>
              <a:t>my_dict</a:t>
            </a:r>
            <a:r>
              <a:rPr lang="en-US" dirty="0" smtClean="0"/>
              <a:t> =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pPr algn="just"/>
            <a:r>
              <a:rPr lang="en-US" dirty="0" smtClean="0"/>
              <a:t>dictionary with integer keys:            </a:t>
            </a:r>
            <a:r>
              <a:rPr lang="en-US" dirty="0" err="1" smtClean="0"/>
              <a:t>my_dict</a:t>
            </a:r>
            <a:r>
              <a:rPr lang="en-US" dirty="0" smtClean="0"/>
              <a:t> = {1: 'apple', 2: 'ball'}</a:t>
            </a:r>
          </a:p>
          <a:p>
            <a:pPr algn="just"/>
            <a:r>
              <a:rPr lang="en-US" dirty="0" smtClean="0"/>
              <a:t>dictionary with mixed keys:              </a:t>
            </a:r>
            <a:r>
              <a:rPr lang="en-US" dirty="0" err="1" smtClean="0"/>
              <a:t>my_dict</a:t>
            </a:r>
            <a:r>
              <a:rPr lang="en-US" dirty="0" smtClean="0"/>
              <a:t> = {'name': 'John', 1: [2, 4, 3]}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using </a:t>
            </a:r>
            <a:r>
              <a:rPr lang="en-US" dirty="0" err="1" smtClean="0">
                <a:solidFill>
                  <a:srgbClr val="FF0000"/>
                </a:solidFill>
              </a:rPr>
              <a:t>dict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  <a:p>
            <a:pPr algn="just">
              <a:buNone/>
            </a:pPr>
            <a:r>
              <a:rPr lang="en-US" dirty="0" err="1" smtClean="0"/>
              <a:t>my_dict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({1:'apple', 2:'ball'}) </a:t>
            </a:r>
          </a:p>
          <a:p>
            <a:pPr algn="just">
              <a:buNone/>
            </a:pPr>
            <a:r>
              <a:rPr lang="en-US" dirty="0" err="1" smtClean="0"/>
              <a:t>my_dict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([(1,'apple'), (2,'ball')])</a:t>
            </a:r>
          </a:p>
          <a:p>
            <a:pPr algn="just"/>
            <a:endParaRPr lang="en-US" b="1" dirty="0"/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 accessing  elements from a dictionary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7017" y="901337"/>
            <a:ext cx="11338559" cy="5275626"/>
          </a:xfrm>
        </p:spPr>
        <p:txBody>
          <a:bodyPr>
            <a:normAutofit/>
          </a:bodyPr>
          <a:lstStyle/>
          <a:p>
            <a:r>
              <a:rPr lang="en-US" dirty="0" smtClean="0"/>
              <a:t>Key can be used either inside square brackets or with the get() method to access the elements of a dictionary.</a:t>
            </a:r>
          </a:p>
          <a:p>
            <a:r>
              <a:rPr lang="en-US" dirty="0" smtClean="0"/>
              <a:t>The difference while using get() is that it returns None instead of  </a:t>
            </a:r>
            <a:r>
              <a:rPr lang="en-US" dirty="0" err="1" smtClean="0"/>
              <a:t>KeyError</a:t>
            </a:r>
            <a:r>
              <a:rPr lang="en-US" dirty="0" smtClean="0"/>
              <a:t>, if the key is not found.</a:t>
            </a:r>
          </a:p>
          <a:p>
            <a:endParaRPr lang="en-US" dirty="0" smtClean="0"/>
          </a:p>
          <a:p>
            <a:r>
              <a:rPr lang="en-US" dirty="0" err="1" smtClean="0"/>
              <a:t>my_dict</a:t>
            </a:r>
            <a:r>
              <a:rPr lang="en-US" dirty="0" smtClean="0"/>
              <a:t> = {'</a:t>
            </a:r>
            <a:r>
              <a:rPr lang="en-US" dirty="0" err="1" smtClean="0"/>
              <a:t>name':'Jack</a:t>
            </a:r>
            <a:r>
              <a:rPr lang="en-US" dirty="0" smtClean="0"/>
              <a:t>', 'age': 26}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my_dict</a:t>
            </a:r>
            <a:r>
              <a:rPr lang="en-US" dirty="0" smtClean="0"/>
              <a:t>['name']      	 //  Jack</a:t>
            </a:r>
          </a:p>
          <a:p>
            <a:r>
              <a:rPr lang="en-US" dirty="0" smtClean="0"/>
              <a:t>print(my_dict.get('age'))   	//26</a:t>
            </a:r>
          </a:p>
          <a:p>
            <a:r>
              <a:rPr lang="en-US" dirty="0" smtClean="0"/>
              <a:t>my_dict.get('address')		//No error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my_dict</a:t>
            </a:r>
            <a:r>
              <a:rPr lang="en-US" dirty="0" smtClean="0"/>
              <a:t>['address']		// </a:t>
            </a:r>
            <a:r>
              <a:rPr lang="en-US" dirty="0" err="1" smtClean="0"/>
              <a:t>KeyError</a:t>
            </a:r>
            <a:endParaRPr lang="en-US" dirty="0"/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Adding or  changing elements in a dictionary?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7017" y="901337"/>
            <a:ext cx="11338559" cy="52756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Dictionary are mutable. We can add new items or change the value of existing items using assignment operator.</a:t>
            </a:r>
          </a:p>
          <a:p>
            <a:r>
              <a:rPr lang="en-US" dirty="0" smtClean="0"/>
              <a:t>If the key is already present, value gets updated, else a new key: value pair is added to the dictionary.</a:t>
            </a:r>
          </a:p>
          <a:p>
            <a:r>
              <a:rPr lang="en-US" dirty="0" err="1" smtClean="0"/>
              <a:t>my_dict</a:t>
            </a:r>
            <a:r>
              <a:rPr lang="en-US" dirty="0" smtClean="0"/>
              <a:t> = {'</a:t>
            </a:r>
            <a:r>
              <a:rPr lang="en-US" dirty="0" err="1" smtClean="0"/>
              <a:t>name':'Jack</a:t>
            </a:r>
            <a:r>
              <a:rPr lang="en-US" dirty="0" smtClean="0"/>
              <a:t>', 'age': 26}</a:t>
            </a:r>
          </a:p>
          <a:p>
            <a:r>
              <a:rPr lang="en-US" dirty="0" err="1" smtClean="0"/>
              <a:t>my_dict</a:t>
            </a:r>
            <a:r>
              <a:rPr lang="en-US" dirty="0" smtClean="0"/>
              <a:t>['age'] = 27</a:t>
            </a:r>
            <a:r>
              <a:rPr lang="en-US" b="1" dirty="0" smtClean="0"/>
              <a:t>     #updating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my_dict</a:t>
            </a:r>
            <a:r>
              <a:rPr lang="en-US" dirty="0" smtClean="0"/>
              <a:t>)		#    {'age': 27, 'name': 'Jack'}</a:t>
            </a:r>
          </a:p>
          <a:p>
            <a:r>
              <a:rPr lang="en-US" dirty="0" err="1" smtClean="0"/>
              <a:t>my_dict</a:t>
            </a:r>
            <a:r>
              <a:rPr lang="en-US" dirty="0" smtClean="0"/>
              <a:t>['address'] = 'Downtown'  	# add item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my_dict</a:t>
            </a:r>
            <a:r>
              <a:rPr lang="en-US" dirty="0" smtClean="0"/>
              <a:t>)      # Output: {'address': 'Downtown', 'age': 27, 'name': 'Jack'}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Ex: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dirty="0" smtClean="0">
                <a:latin typeface="Courier"/>
                <a:ea typeface="Courier"/>
                <a:cs typeface="Courier"/>
                <a:sym typeface="Courier New"/>
              </a:rPr>
              <a:t>d= </a:t>
            </a:r>
            <a:r>
              <a:rPr lang="en-US" dirty="0" err="1" smtClean="0"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dirty="0" smtClean="0"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dirty="0" smtClean="0">
                <a:latin typeface="Courier"/>
                <a:ea typeface="Courier"/>
                <a:cs typeface="Courier"/>
                <a:sym typeface="Courier New"/>
              </a:rPr>
              <a:t>d[1] =12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dirty="0" smtClean="0">
                <a:latin typeface="Courier"/>
                <a:ea typeface="Courier"/>
                <a:cs typeface="Courier"/>
                <a:sym typeface="Courier New"/>
              </a:rPr>
              <a:t>d[2]= 20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dirty="0" smtClean="0">
                <a:latin typeface="Courier"/>
                <a:ea typeface="Courier"/>
                <a:cs typeface="Courier"/>
                <a:sym typeface="Courier New"/>
              </a:rPr>
              <a:t>print(d)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How to delete or remove elements from a dictionary?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7017" y="901337"/>
            <a:ext cx="11338559" cy="5275626"/>
          </a:xfrm>
        </p:spPr>
        <p:txBody>
          <a:bodyPr>
            <a:normAutofit/>
          </a:bodyPr>
          <a:lstStyle/>
          <a:p>
            <a:r>
              <a:rPr lang="en-US" dirty="0" smtClean="0"/>
              <a:t>Following methods are used to delete items from the dictionary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Popitem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</a:t>
            </a:r>
            <a:r>
              <a:rPr lang="en-US" smtClean="0"/>
              <a:t>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Clear()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pop()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7017" y="901337"/>
            <a:ext cx="11338559" cy="52756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pop() method removes and returns an element from a dictionary having the given key.</a:t>
            </a:r>
          </a:p>
          <a:p>
            <a:pPr>
              <a:buNone/>
            </a:pPr>
            <a:r>
              <a:rPr lang="en-US" dirty="0" smtClean="0"/>
              <a:t>Syntax:     dictionary.pop(key[, default])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pop() Parameters:</a:t>
            </a:r>
          </a:p>
          <a:p>
            <a:r>
              <a:rPr lang="en-US" dirty="0" smtClean="0"/>
              <a:t>key - key which is to be searched for removal</a:t>
            </a:r>
          </a:p>
          <a:p>
            <a:r>
              <a:rPr lang="en-US" dirty="0" smtClean="0"/>
              <a:t>default - value which is to be returned when the key is not in the dictionary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Return value from pop()</a:t>
            </a:r>
          </a:p>
          <a:p>
            <a:r>
              <a:rPr lang="en-US" dirty="0" smtClean="0"/>
              <a:t>If key is found - removed/popped element from the dictionary</a:t>
            </a:r>
          </a:p>
          <a:p>
            <a:r>
              <a:rPr lang="en-US" dirty="0" smtClean="0"/>
              <a:t>If key is not found - value specified as the second argument (default)</a:t>
            </a:r>
          </a:p>
          <a:p>
            <a:r>
              <a:rPr lang="en-US" dirty="0" smtClean="0"/>
              <a:t>If key is not found and default argument is not specified - </a:t>
            </a:r>
            <a:r>
              <a:rPr lang="en-US" dirty="0" err="1" smtClean="0"/>
              <a:t>KeyError</a:t>
            </a:r>
            <a:r>
              <a:rPr lang="en-US" dirty="0" smtClean="0"/>
              <a:t> exception is raised</a:t>
            </a:r>
          </a:p>
          <a:p>
            <a:endParaRPr lang="en-US" dirty="0" smtClean="0"/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pop()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7017" y="901337"/>
            <a:ext cx="11338559" cy="5275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sales = { 'apple': 2, 'orange': 3, 'grapes': 4 }</a:t>
            </a:r>
          </a:p>
          <a:p>
            <a:pPr>
              <a:buNone/>
            </a:pPr>
            <a:r>
              <a:rPr lang="en-US" dirty="0" smtClean="0"/>
              <a:t>element = sales.pop('apple')</a:t>
            </a:r>
          </a:p>
          <a:p>
            <a:pPr>
              <a:buNone/>
            </a:pPr>
            <a:r>
              <a:rPr lang="en-US" dirty="0" smtClean="0"/>
              <a:t>print('The popped element is:', element)     # 2</a:t>
            </a:r>
          </a:p>
          <a:p>
            <a:pPr>
              <a:buNone/>
            </a:pPr>
            <a:r>
              <a:rPr lang="en-US" dirty="0" smtClean="0"/>
              <a:t>print('The dictionary is:', sales)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popitem</a:t>
            </a:r>
            <a:r>
              <a:rPr lang="en-US" sz="2800" b="1" dirty="0" smtClean="0">
                <a:solidFill>
                  <a:srgbClr val="FF0000"/>
                </a:solidFill>
              </a:rPr>
              <a:t>()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7017" y="901337"/>
            <a:ext cx="11338559" cy="5275626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popitem</a:t>
            </a:r>
            <a:r>
              <a:rPr lang="en-US" dirty="0" smtClean="0"/>
              <a:t>() returns and removes an arbitrary element (key, value) pair from the dictionary.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r>
              <a:rPr lang="en-US" dirty="0" err="1" smtClean="0"/>
              <a:t>dict.popitem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dirty="0" smtClean="0"/>
              <a:t>person = {'name': '</a:t>
            </a:r>
            <a:r>
              <a:rPr lang="en-US" dirty="0" err="1" smtClean="0"/>
              <a:t>Phill</a:t>
            </a:r>
            <a:r>
              <a:rPr lang="en-US" dirty="0" smtClean="0"/>
              <a:t>', 'age': 22, 'salary': 3500.0}</a:t>
            </a:r>
          </a:p>
          <a:p>
            <a:pPr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person.popitem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print('person = ',person)</a:t>
            </a:r>
          </a:p>
          <a:p>
            <a:pPr>
              <a:buNone/>
            </a:pPr>
            <a:r>
              <a:rPr lang="en-US" dirty="0" smtClean="0"/>
              <a:t>print('Return Value = ',result) # ('name', '</a:t>
            </a:r>
            <a:r>
              <a:rPr lang="en-US" dirty="0" err="1" smtClean="0"/>
              <a:t>Phill</a:t>
            </a:r>
            <a:r>
              <a:rPr lang="en-US" dirty="0" smtClean="0"/>
              <a:t>')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del()  and clear()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7017" y="901337"/>
            <a:ext cx="11338559" cy="527562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del:</a:t>
            </a:r>
          </a:p>
          <a:p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del</a:t>
            </a:r>
            <a:r>
              <a:rPr lang="en-US" dirty="0" smtClean="0"/>
              <a:t> keyword is used to remove individual items or the entire dictionary itself.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dirty="0" smtClean="0"/>
              <a:t>squares = {1:1, 2:4, 3:9, 4:16, 5:25}</a:t>
            </a:r>
          </a:p>
          <a:p>
            <a:pPr>
              <a:buNone/>
            </a:pPr>
            <a:r>
              <a:rPr lang="en-US" dirty="0" smtClean="0"/>
              <a:t>del squares[5]</a:t>
            </a:r>
          </a:p>
          <a:p>
            <a:pPr>
              <a:buNone/>
            </a:pPr>
            <a:r>
              <a:rPr lang="en-US" dirty="0" smtClean="0"/>
              <a:t>print(squares)</a:t>
            </a:r>
          </a:p>
          <a:p>
            <a:pPr>
              <a:buNone/>
            </a:pPr>
            <a:r>
              <a:rPr lang="en-US" dirty="0" smtClean="0"/>
              <a:t>del  squares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clear():</a:t>
            </a:r>
          </a:p>
          <a:p>
            <a:r>
              <a:rPr lang="en-US" dirty="0" smtClean="0"/>
              <a:t>It is used to remove all the items at once.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squares.clear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print(squares) 			# Output: {}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slicing or How to access elements from a list?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Slicing : </a:t>
            </a:r>
            <a:r>
              <a:rPr lang="en-US" dirty="0" smtClean="0"/>
              <a:t>Extracting the  particular part of a list.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List Index</a:t>
            </a:r>
          </a:p>
          <a:p>
            <a:pPr algn="just"/>
            <a:r>
              <a:rPr lang="en-US" dirty="0" smtClean="0"/>
              <a:t>We can use the index operator [] to access an item in a list. </a:t>
            </a:r>
          </a:p>
          <a:p>
            <a:pPr algn="just"/>
            <a:r>
              <a:rPr lang="en-US" dirty="0" smtClean="0"/>
              <a:t>Index starts from 0. So, a list having 5 elements will have index from 0 to 4.</a:t>
            </a:r>
          </a:p>
          <a:p>
            <a:pPr algn="just"/>
            <a:r>
              <a:rPr lang="en-US" dirty="0" smtClean="0"/>
              <a:t>Trying to access an element  out of range index then it will raise an </a:t>
            </a:r>
            <a:r>
              <a:rPr lang="en-US" dirty="0" err="1" smtClean="0">
                <a:solidFill>
                  <a:srgbClr val="FF0000"/>
                </a:solidFill>
              </a:rPr>
              <a:t>IndexError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index must be an integer. We can't use float or other types, this will result into </a:t>
            </a:r>
            <a:r>
              <a:rPr lang="en-US" dirty="0" err="1" smtClean="0">
                <a:solidFill>
                  <a:srgbClr val="FF0000"/>
                </a:solidFill>
              </a:rPr>
              <a:t>TypeError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 smtClean="0"/>
              <a:t>Nested list are accessed using nested indexing.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Negative indexing</a:t>
            </a:r>
          </a:p>
          <a:p>
            <a:r>
              <a:rPr lang="en-US" dirty="0" smtClean="0"/>
              <a:t>Python allows negative indexing for its sequences. </a:t>
            </a:r>
          </a:p>
          <a:p>
            <a:r>
              <a:rPr lang="en-US" dirty="0" smtClean="0"/>
              <a:t>The index of -1 refers to the last item, -2 to the second last item and so on.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Python Dictionary Methods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7017" y="901337"/>
            <a:ext cx="11338559" cy="52756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popitem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items()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keys()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values()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copy()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update()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7017" y="901337"/>
            <a:ext cx="11338559" cy="5275626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en-US" dirty="0" smtClean="0"/>
              <a:t>It is used to update or add  elements to dictionary.</a:t>
            </a:r>
          </a:p>
          <a:p>
            <a:pPr marL="514350" indent="-514350"/>
            <a:r>
              <a:rPr lang="en-US" dirty="0" smtClean="0"/>
              <a:t>The update() method adds element(s) to the dictionary if the key is not in the dictionary. </a:t>
            </a:r>
          </a:p>
          <a:p>
            <a:pPr marL="514350" indent="-514350"/>
            <a:r>
              <a:rPr lang="en-US" dirty="0" smtClean="0"/>
              <a:t>If the key is in the dictionary, it updates the key with the new value.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     </a:t>
            </a:r>
            <a:r>
              <a:rPr lang="en-US" dirty="0" err="1" smtClean="0"/>
              <a:t>dict.update</a:t>
            </a:r>
            <a:r>
              <a:rPr lang="en-US" dirty="0" smtClean="0"/>
              <a:t>(other)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marL="514350" indent="-514350">
              <a:buNone/>
            </a:pPr>
            <a:r>
              <a:rPr lang="en-US" dirty="0" smtClean="0"/>
              <a:t>d = {1: "one", 2: "two"}</a:t>
            </a:r>
          </a:p>
          <a:p>
            <a:pPr marL="514350" indent="-514350">
              <a:buNone/>
            </a:pPr>
            <a:r>
              <a:rPr lang="en-US" dirty="0" smtClean="0"/>
              <a:t>d1 = {3: "three"}</a:t>
            </a:r>
          </a:p>
          <a:p>
            <a:pPr marL="514350" indent="-514350">
              <a:buNone/>
            </a:pPr>
            <a:r>
              <a:rPr lang="en-US" dirty="0" err="1" smtClean="0"/>
              <a:t>d.update</a:t>
            </a:r>
            <a:r>
              <a:rPr lang="en-US" dirty="0" smtClean="0"/>
              <a:t>(d1)</a:t>
            </a:r>
          </a:p>
          <a:p>
            <a:pPr marL="514350" indent="-514350">
              <a:buNone/>
            </a:pPr>
            <a:r>
              <a:rPr lang="en-US" dirty="0" smtClean="0"/>
              <a:t>print(d)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Python program to read and insert key and values in to a dictionary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7017" y="901337"/>
            <a:ext cx="11338559" cy="527562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d={}</a:t>
            </a:r>
          </a:p>
          <a:p>
            <a:pPr marL="514350" indent="-51435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range(3):</a:t>
            </a:r>
          </a:p>
          <a:p>
            <a:pPr marL="514350" indent="-514350">
              <a:buNone/>
            </a:pPr>
            <a:r>
              <a:rPr lang="en-US" dirty="0" smtClean="0"/>
              <a:t>	k=input("enter key")</a:t>
            </a:r>
          </a:p>
          <a:p>
            <a:pPr marL="514350" indent="-514350">
              <a:buNone/>
            </a:pPr>
            <a:r>
              <a:rPr lang="en-US" dirty="0" smtClean="0"/>
              <a:t>	v=input("enter value")</a:t>
            </a:r>
          </a:p>
          <a:p>
            <a:pPr marL="514350" indent="-514350">
              <a:buNone/>
            </a:pPr>
            <a:r>
              <a:rPr lang="en-US" dirty="0" smtClean="0"/>
              <a:t>	d1={k:v}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d.update</a:t>
            </a:r>
            <a:r>
              <a:rPr lang="en-US" dirty="0" smtClean="0"/>
              <a:t>(d1)</a:t>
            </a:r>
          </a:p>
          <a:p>
            <a:pPr marL="514350" indent="-514350">
              <a:buNone/>
            </a:pPr>
            <a:r>
              <a:rPr lang="en-US" dirty="0" smtClean="0"/>
              <a:t>print(d)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items() method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7017" y="901337"/>
            <a:ext cx="11338559" cy="5275626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The items() method returns a object that displays a items of a dictionary as  </a:t>
            </a:r>
            <a:r>
              <a:rPr lang="en-US" dirty="0" err="1" smtClean="0"/>
              <a:t>tuple</a:t>
            </a:r>
            <a:r>
              <a:rPr lang="en-US" dirty="0" smtClean="0"/>
              <a:t> pairs.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         </a:t>
            </a:r>
            <a:r>
              <a:rPr lang="en-US" dirty="0" err="1" smtClean="0"/>
              <a:t>dictionary.items</a:t>
            </a:r>
            <a:r>
              <a:rPr lang="en-US" dirty="0" smtClean="0"/>
              <a:t>()</a:t>
            </a:r>
          </a:p>
          <a:p>
            <a:pPr marL="514350" indent="-514350">
              <a:buNone/>
            </a:pPr>
            <a:r>
              <a:rPr lang="en-US" dirty="0" smtClean="0"/>
              <a:t>Ex:</a:t>
            </a:r>
          </a:p>
          <a:p>
            <a:pPr marL="514350" indent="-514350">
              <a:buNone/>
            </a:pPr>
            <a:r>
              <a:rPr lang="en-US" dirty="0" smtClean="0"/>
              <a:t>sales = { 'apple': 2, 'orange': 3, 'grapes': 4 }</a:t>
            </a:r>
          </a:p>
          <a:p>
            <a:pPr marL="514350" indent="-51435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sales.items</a:t>
            </a:r>
            <a:r>
              <a:rPr lang="en-US" dirty="0" smtClean="0"/>
              <a:t>())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pPr marL="514350" indent="-514350">
              <a:buNone/>
            </a:pPr>
            <a:r>
              <a:rPr lang="en-US" dirty="0" err="1" smtClean="0"/>
              <a:t>dict_items</a:t>
            </a:r>
            <a:r>
              <a:rPr lang="en-US" dirty="0" smtClean="0"/>
              <a:t>([('apple', 2), ('orange', 3), ('grapes', 4)])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keys() and values()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7017" y="901337"/>
            <a:ext cx="11338559" cy="5275626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The keys() method returns a view object that displays a list of all the keys in the dictionary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</a:t>
            </a:r>
            <a:r>
              <a:rPr lang="en-US" dirty="0" smtClean="0"/>
              <a:t>	 </a:t>
            </a:r>
            <a:r>
              <a:rPr lang="en-US" dirty="0" err="1" smtClean="0"/>
              <a:t>dict.keys</a:t>
            </a:r>
            <a:r>
              <a:rPr lang="en-US" dirty="0" smtClean="0"/>
              <a:t>()</a:t>
            </a:r>
          </a:p>
          <a:p>
            <a:pPr marL="514350" indent="-514350"/>
            <a:r>
              <a:rPr lang="en-US" dirty="0" smtClean="0"/>
              <a:t>The values() method returns a view object that displays a list of all the values in the dictionary.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</a:t>
            </a:r>
            <a:r>
              <a:rPr lang="en-US" dirty="0" smtClean="0"/>
              <a:t>	</a:t>
            </a:r>
            <a:r>
              <a:rPr lang="en-US" dirty="0" err="1" smtClean="0"/>
              <a:t>dict.values</a:t>
            </a:r>
            <a:r>
              <a:rPr lang="en-US" dirty="0" smtClean="0"/>
              <a:t>()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 marL="514350" indent="-514350">
              <a:buNone/>
            </a:pPr>
            <a:r>
              <a:rPr lang="en-US" dirty="0" smtClean="0"/>
              <a:t>sales = { 'apple': 2, 'orange': 3, 'grapes': 4}</a:t>
            </a:r>
          </a:p>
          <a:p>
            <a:pPr marL="514350" indent="-514350">
              <a:buNone/>
            </a:pPr>
            <a:r>
              <a:rPr lang="en-US" dirty="0" smtClean="0"/>
              <a:t> print(</a:t>
            </a:r>
            <a:r>
              <a:rPr lang="en-US" dirty="0" err="1" smtClean="0"/>
              <a:t>sales.keys</a:t>
            </a:r>
            <a:r>
              <a:rPr lang="en-US" dirty="0" smtClean="0"/>
              <a:t>())     # </a:t>
            </a:r>
            <a:r>
              <a:rPr lang="en-US" dirty="0" err="1" smtClean="0"/>
              <a:t>dict_keys</a:t>
            </a:r>
            <a:r>
              <a:rPr lang="en-US" dirty="0" smtClean="0"/>
              <a:t>(['grapes', 'orange', 'apple'])</a:t>
            </a:r>
          </a:p>
          <a:p>
            <a:pPr marL="514350" indent="-51435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sales.values</a:t>
            </a:r>
            <a:r>
              <a:rPr lang="en-US" dirty="0" smtClean="0"/>
              <a:t>())   # </a:t>
            </a:r>
            <a:r>
              <a:rPr lang="en-US" dirty="0" err="1" smtClean="0"/>
              <a:t>dict_values</a:t>
            </a:r>
            <a:r>
              <a:rPr lang="en-US" dirty="0" smtClean="0"/>
              <a:t>([4, 3, 2])</a:t>
            </a:r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copy()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7017" y="901337"/>
            <a:ext cx="11338559" cy="5275626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copy() method returns a shallow copy of the dictionary.</a:t>
            </a:r>
          </a:p>
          <a:p>
            <a:pPr marL="514350" indent="-514350"/>
            <a:r>
              <a:rPr lang="en-US" dirty="0" smtClean="0"/>
              <a:t> It doesn't modify the original dictionary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 :      </a:t>
            </a:r>
            <a:r>
              <a:rPr lang="en-US" dirty="0" err="1" smtClean="0"/>
              <a:t>dict.copy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dirty="0" smtClean="0"/>
              <a:t>original = {1:'one', 2:'two'}</a:t>
            </a:r>
          </a:p>
          <a:p>
            <a:pPr>
              <a:buNone/>
            </a:pPr>
            <a:r>
              <a:rPr lang="en-US" dirty="0" smtClean="0"/>
              <a:t>new = </a:t>
            </a:r>
            <a:r>
              <a:rPr lang="en-US" dirty="0" err="1" smtClean="0"/>
              <a:t>original.copy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Print(new)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Built-in Functions with Dictionary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3004" y="1188720"/>
            <a:ext cx="11104562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Built-in Functions with Dictionary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squares = {0:0,1: 1, 3: 9, 5: 25, 7: 49, 9: 81}</a:t>
            </a:r>
          </a:p>
          <a:p>
            <a:pPr>
              <a:buNone/>
            </a:pPr>
            <a:r>
              <a:rPr lang="en-US" dirty="0" smtClean="0"/>
              <a:t>print(all(squares))    # False</a:t>
            </a:r>
          </a:p>
          <a:p>
            <a:pPr>
              <a:buNone/>
            </a:pPr>
            <a:r>
              <a:rPr lang="en-US" dirty="0" smtClean="0"/>
              <a:t>print(any(squares))    #true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(squares))	# Output: 6</a:t>
            </a:r>
          </a:p>
          <a:p>
            <a:pPr>
              <a:buNone/>
            </a:pPr>
            <a:r>
              <a:rPr lang="en-US" dirty="0" smtClean="0"/>
              <a:t>print(sorted(squares))   # Output: [0,1, 3, 5, 7, 9]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Iterating Through a Dictionary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 loop  can be used to iterate though each key in a dictionary.</a:t>
            </a:r>
          </a:p>
          <a:p>
            <a:pPr>
              <a:buNone/>
            </a:pPr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squares = {1: 1, 3: 9, 5: 25, 7: 49, 9: 81}</a:t>
            </a:r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 err="1" smtClean="0"/>
              <a:t>i</a:t>
            </a:r>
            <a:r>
              <a:rPr lang="en-US" dirty="0" smtClean="0"/>
              <a:t> in squares: </a:t>
            </a:r>
          </a:p>
          <a:p>
            <a:pPr>
              <a:buNone/>
            </a:pPr>
            <a:r>
              <a:rPr lang="en-US" dirty="0" smtClean="0"/>
              <a:t>  			 print(squares[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9</a:t>
            </a:r>
          </a:p>
          <a:p>
            <a:pPr>
              <a:buNone/>
            </a:pPr>
            <a:r>
              <a:rPr lang="en-US" dirty="0" smtClean="0"/>
              <a:t>81</a:t>
            </a:r>
          </a:p>
          <a:p>
            <a:pPr>
              <a:buNone/>
            </a:pPr>
            <a:r>
              <a:rPr lang="en-US" dirty="0" smtClean="0"/>
              <a:t>25</a:t>
            </a:r>
          </a:p>
          <a:p>
            <a:pPr>
              <a:buNone/>
            </a:pPr>
            <a:r>
              <a:rPr lang="en-US" dirty="0" smtClean="0"/>
              <a:t>49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Dictionary Membership Test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>
            <a:normAutofit/>
          </a:bodyPr>
          <a:lstStyle/>
          <a:p>
            <a:r>
              <a:rPr lang="en-US" dirty="0" smtClean="0"/>
              <a:t>We can test if a key is in a dictionary or not using the keyword 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Membership test is for keys only, not for values.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squares = {1: 1, 3: 9, 5: 25, 7: 49, 9: 81}</a:t>
            </a:r>
          </a:p>
          <a:p>
            <a:pPr>
              <a:buNone/>
            </a:pPr>
            <a:r>
              <a:rPr lang="en-US" dirty="0" smtClean="0"/>
              <a:t>print(1 in squares) 		# Output: True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print(2 in squares)		# Output: False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Basic List Operations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s=[1,2,3,4,5]</a:t>
            </a:r>
          </a:p>
          <a:p>
            <a:pPr algn="just">
              <a:buNone/>
            </a:pPr>
            <a:r>
              <a:rPr lang="en-US" dirty="0" smtClean="0"/>
              <a:t>print(s[2])  		 #  3</a:t>
            </a:r>
          </a:p>
          <a:p>
            <a:pPr algn="just">
              <a:buNone/>
            </a:pPr>
            <a:r>
              <a:rPr lang="en-US" dirty="0" smtClean="0"/>
              <a:t>print(s[-3])		   # 3</a:t>
            </a:r>
          </a:p>
          <a:p>
            <a:pPr algn="just">
              <a:buNone/>
            </a:pPr>
            <a:r>
              <a:rPr lang="en-US" dirty="0" smtClean="0"/>
              <a:t>print(s[::]) 		  #  [1,2,3,4,5]</a:t>
            </a:r>
          </a:p>
          <a:p>
            <a:pPr algn="just">
              <a:buNone/>
            </a:pPr>
            <a:r>
              <a:rPr lang="en-US" dirty="0" smtClean="0"/>
              <a:t>Print(s[:-2])		 # 4</a:t>
            </a:r>
          </a:p>
          <a:p>
            <a:pPr algn="just"/>
            <a:r>
              <a:rPr lang="en-US" dirty="0" smtClean="0"/>
              <a:t>s2 = ["mouse", [8, 4, 6], ['a']]</a:t>
            </a:r>
          </a:p>
          <a:p>
            <a:pPr algn="just"/>
            <a:r>
              <a:rPr lang="en-US" dirty="0" smtClean="0"/>
              <a:t>print(s[1]   		# [8,4,6]</a:t>
            </a:r>
          </a:p>
          <a:p>
            <a:pPr algn="just"/>
            <a:r>
              <a:rPr lang="en-US" dirty="0" smtClean="0"/>
              <a:t>Print(s[0][2]) 	 # u</a:t>
            </a:r>
          </a:p>
          <a:p>
            <a:pPr algn="just"/>
            <a:r>
              <a:rPr lang="en-US" dirty="0" smtClean="0"/>
              <a:t>Print(s[1][1]    	#4</a:t>
            </a:r>
          </a:p>
          <a:p>
            <a:pPr algn="just"/>
            <a:r>
              <a:rPr lang="en-US" dirty="0" smtClean="0"/>
              <a:t>print[(s[2][0]  	 #1</a:t>
            </a:r>
          </a:p>
          <a:p>
            <a:pPr algn="just"/>
            <a:r>
              <a:rPr lang="en-US" dirty="0" smtClean="0"/>
              <a:t>print[(s[2][1]  	 # Index error</a:t>
            </a:r>
          </a:p>
          <a:p>
            <a:pPr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Python Dictionary Comprehension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>
            <a:normAutofit/>
          </a:bodyPr>
          <a:lstStyle/>
          <a:p>
            <a:r>
              <a:rPr lang="en-US" dirty="0" smtClean="0"/>
              <a:t>Dictionary comprehension is an elegant and concise way to create new dictionary from an </a:t>
            </a:r>
            <a:r>
              <a:rPr lang="en-US" dirty="0" err="1" smtClean="0"/>
              <a:t>iterable</a:t>
            </a:r>
            <a:r>
              <a:rPr lang="en-US" dirty="0" smtClean="0"/>
              <a:t> in Python.</a:t>
            </a:r>
          </a:p>
          <a:p>
            <a:r>
              <a:rPr lang="en-US" dirty="0" smtClean="0"/>
              <a:t>Dictionary comprehension consists of an expression pair (key: value) followed by for statement inside curly braces {}.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squares = {x: x*x for x in range(6)}</a:t>
            </a:r>
          </a:p>
          <a:p>
            <a:pPr>
              <a:buNone/>
            </a:pPr>
            <a:r>
              <a:rPr lang="en-US" dirty="0" smtClean="0"/>
              <a:t>print(squares)	# Output: {0: 0, 1: 1, 2: 4, 3: 9, 4: 16, 5: 25}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Aliasing and Copying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0343"/>
            <a:ext cx="11075126" cy="50666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Because the dictionaries are mutable, you need to be aware of aliasing. </a:t>
            </a:r>
          </a:p>
          <a:p>
            <a:r>
              <a:rPr lang="en-US" dirty="0" smtClean="0"/>
              <a:t>Whenever two variables refer to the same object, the changes that occur affect the other. </a:t>
            </a:r>
          </a:p>
          <a:p>
            <a:r>
              <a:rPr lang="en-US" dirty="0" smtClean="0"/>
              <a:t>If you want to modify a dictionary and keep a copy of the original, use the copy method.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dirty="0" smtClean="0"/>
              <a:t>d= {1:’one’,2:’two’,3:’three’}</a:t>
            </a:r>
          </a:p>
          <a:p>
            <a:pPr>
              <a:buNone/>
            </a:pPr>
            <a:r>
              <a:rPr lang="en-US" dirty="0" smtClean="0"/>
              <a:t>alias= d</a:t>
            </a:r>
          </a:p>
          <a:p>
            <a:pPr>
              <a:buNone/>
            </a:pPr>
            <a:r>
              <a:rPr lang="en-US" dirty="0" smtClean="0"/>
              <a:t>copy= </a:t>
            </a:r>
            <a:r>
              <a:rPr lang="en-US" dirty="0" err="1" smtClean="0"/>
              <a:t>d.copy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alias[‘2'] =‘TWO’</a:t>
            </a:r>
          </a:p>
          <a:p>
            <a:r>
              <a:rPr lang="en-US" dirty="0" smtClean="0"/>
              <a:t>print(d[2]]     # </a:t>
            </a:r>
            <a:r>
              <a:rPr lang="en-US" smtClean="0"/>
              <a:t>tWO</a:t>
            </a:r>
            <a:endParaRPr lang="en-US" dirty="0" smtClean="0"/>
          </a:p>
          <a:p>
            <a:r>
              <a:rPr lang="en-US" dirty="0" smtClean="0"/>
              <a:t>Copy[1]=‘ONE’</a:t>
            </a:r>
          </a:p>
          <a:p>
            <a:r>
              <a:rPr lang="en-US" dirty="0" smtClean="0"/>
              <a:t>print(d[1]]     # one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Link For programs on Dictionaries in python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1026" name="AutoShape 2" descr="Set Union in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https://www.w3resource.com/python-exercises/dictionary/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Basic List Operations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Write a python program to read and display items in the list?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808" y="1084216"/>
            <a:ext cx="8173443" cy="3052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Write a python program to read and display items in the list?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992778"/>
            <a:ext cx="11166567" cy="532964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 smtClean="0"/>
              <a:t>L=[]</a:t>
            </a:r>
          </a:p>
          <a:p>
            <a:pPr algn="just">
              <a:buNone/>
            </a:pPr>
            <a:r>
              <a:rPr lang="en-US" dirty="0" smtClean="0"/>
              <a:t>n=</a:t>
            </a:r>
            <a:r>
              <a:rPr lang="en-US" dirty="0" err="1" smtClean="0"/>
              <a:t>int</a:t>
            </a:r>
            <a:r>
              <a:rPr lang="en-US" dirty="0" smtClean="0"/>
              <a:t>(input("enter size of list"))</a:t>
            </a:r>
          </a:p>
          <a:p>
            <a:pPr algn="just">
              <a:buNone/>
            </a:pPr>
            <a:r>
              <a:rPr lang="en-US" dirty="0" err="1" smtClean="0"/>
              <a:t>i</a:t>
            </a:r>
            <a:r>
              <a:rPr lang="en-US" dirty="0" smtClean="0"/>
              <a:t>=0</a:t>
            </a:r>
          </a:p>
          <a:p>
            <a:pPr algn="just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&lt;n):</a:t>
            </a:r>
          </a:p>
          <a:p>
            <a:pPr algn="just">
              <a:buNone/>
            </a:pPr>
            <a:r>
              <a:rPr lang="en-US" dirty="0" smtClean="0"/>
              <a:t>	a=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L.append</a:t>
            </a:r>
            <a:r>
              <a:rPr lang="en-US" dirty="0" smtClean="0"/>
              <a:t>(a)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=i+1</a:t>
            </a:r>
          </a:p>
          <a:p>
            <a:pPr algn="just">
              <a:buNone/>
            </a:pPr>
            <a:r>
              <a:rPr lang="en-US" dirty="0" smtClean="0"/>
              <a:t>for j in L:</a:t>
            </a:r>
          </a:p>
          <a:p>
            <a:pPr algn="just">
              <a:buNone/>
            </a:pPr>
            <a:r>
              <a:rPr lang="en-US" dirty="0" smtClean="0"/>
              <a:t>	print(j)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</TotalTime>
  <Words>2985</Words>
  <Application>Microsoft Office PowerPoint</Application>
  <PresentationFormat>Custom</PresentationFormat>
  <Paragraphs>733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Python  Programming Language   </vt:lpstr>
      <vt:lpstr>write a program to print the number of times one string is present in the other as a substring.</vt:lpstr>
      <vt:lpstr>Data Types in PythonPython</vt:lpstr>
      <vt:lpstr>List</vt:lpstr>
      <vt:lpstr> How to create a list? </vt:lpstr>
      <vt:lpstr> slicing or How to access elements from a list? </vt:lpstr>
      <vt:lpstr> Basic List Operations </vt:lpstr>
      <vt:lpstr> Basic List Operations </vt:lpstr>
      <vt:lpstr> Write a python program to read and display items in the list? </vt:lpstr>
      <vt:lpstr> Write a python program to find the sum of elements in a list </vt:lpstr>
      <vt:lpstr> Write a python program to find the largest  element in a list </vt:lpstr>
      <vt:lpstr>Methods Of list</vt:lpstr>
      <vt:lpstr>Methods Of list</vt:lpstr>
      <vt:lpstr>Methods Of list</vt:lpstr>
      <vt:lpstr>Methods Of list</vt:lpstr>
      <vt:lpstr>Methods Of list</vt:lpstr>
      <vt:lpstr>Methods Of list</vt:lpstr>
      <vt:lpstr>Methods Of list</vt:lpstr>
      <vt:lpstr> List Comprehension: </vt:lpstr>
      <vt:lpstr> List Comprehension: </vt:lpstr>
      <vt:lpstr>Exmaples</vt:lpstr>
      <vt:lpstr>Tuple</vt:lpstr>
      <vt:lpstr> Creating a Tuple </vt:lpstr>
      <vt:lpstr> Accessing Elements in a Tuple </vt:lpstr>
      <vt:lpstr> Accessing Elements in a Tuple </vt:lpstr>
      <vt:lpstr>  Basic Tuples Operations  </vt:lpstr>
      <vt:lpstr>  Methods  </vt:lpstr>
      <vt:lpstr>  Methods  </vt:lpstr>
      <vt:lpstr>  Methods  </vt:lpstr>
      <vt:lpstr>  Methods  </vt:lpstr>
      <vt:lpstr>  boolean operators/methods  on tuples  </vt:lpstr>
      <vt:lpstr>  boolean operators/methods  on tuples  </vt:lpstr>
      <vt:lpstr>  boolean operators/methods  on tuples  </vt:lpstr>
      <vt:lpstr>Even and Odd sum in a tuple</vt:lpstr>
      <vt:lpstr>Prime sum in a tuple</vt:lpstr>
      <vt:lpstr>  python set  </vt:lpstr>
      <vt:lpstr>How to create a set?</vt:lpstr>
      <vt:lpstr>Creating an empty set</vt:lpstr>
      <vt:lpstr>Python Set Operations</vt:lpstr>
      <vt:lpstr>Python Set Operations</vt:lpstr>
      <vt:lpstr>Python Set Operations</vt:lpstr>
      <vt:lpstr>Python Set Operations</vt:lpstr>
      <vt:lpstr>Python program to perform all set operation</vt:lpstr>
      <vt:lpstr>Python Set Methods</vt:lpstr>
      <vt:lpstr>Python Set Methods</vt:lpstr>
      <vt:lpstr>Python Set Methods</vt:lpstr>
      <vt:lpstr>Python Set Methods</vt:lpstr>
      <vt:lpstr>Python Set Methods</vt:lpstr>
      <vt:lpstr>Python Set Methods</vt:lpstr>
      <vt:lpstr>Set Membership Operations</vt:lpstr>
      <vt:lpstr>Python Dictionaries</vt:lpstr>
      <vt:lpstr>creating a dictionary</vt:lpstr>
      <vt:lpstr> accessing  elements from a dictionary</vt:lpstr>
      <vt:lpstr> Adding or  changing elements in a dictionary? </vt:lpstr>
      <vt:lpstr> How to delete or remove elements from a dictionary? </vt:lpstr>
      <vt:lpstr>pop()</vt:lpstr>
      <vt:lpstr>pop()</vt:lpstr>
      <vt:lpstr>popitem()</vt:lpstr>
      <vt:lpstr>del()  and clear()</vt:lpstr>
      <vt:lpstr> Python Dictionary Methods </vt:lpstr>
      <vt:lpstr> update() </vt:lpstr>
      <vt:lpstr>Python program to read and insert key and values in to a dictionary</vt:lpstr>
      <vt:lpstr>items() method</vt:lpstr>
      <vt:lpstr>keys() and values()</vt:lpstr>
      <vt:lpstr> copy() </vt:lpstr>
      <vt:lpstr> Built-in Functions with Dictionary </vt:lpstr>
      <vt:lpstr> Built-in Functions with Dictionary </vt:lpstr>
      <vt:lpstr> Iterating Through a Dictionary </vt:lpstr>
      <vt:lpstr> Dictionary Membership Test </vt:lpstr>
      <vt:lpstr> Python Dictionary Comprehension </vt:lpstr>
      <vt:lpstr>Aliasing and Copying</vt:lpstr>
      <vt:lpstr> Link For programs on Dictionaries in python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Santhoshini Banda</dc:creator>
  <cp:lastModifiedBy>kamma</cp:lastModifiedBy>
  <cp:revision>676</cp:revision>
  <dcterms:created xsi:type="dcterms:W3CDTF">2017-07-30T13:30:39Z</dcterms:created>
  <dcterms:modified xsi:type="dcterms:W3CDTF">2018-11-28T16:35:09Z</dcterms:modified>
</cp:coreProperties>
</file>