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375" r:id="rId3"/>
    <p:sldId id="368" r:id="rId4"/>
    <p:sldId id="370" r:id="rId5"/>
    <p:sldId id="371" r:id="rId6"/>
    <p:sldId id="372" r:id="rId7"/>
    <p:sldId id="373" r:id="rId8"/>
    <p:sldId id="374" r:id="rId9"/>
    <p:sldId id="398" r:id="rId10"/>
    <p:sldId id="399" r:id="rId11"/>
    <p:sldId id="400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-1218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88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714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51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015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365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90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88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92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08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19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60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96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or-loo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st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tu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rogramiz.com/python-programming/variables-datatyp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251" y="0"/>
            <a:ext cx="4754880" cy="4754880"/>
          </a:xfrm>
        </p:spPr>
        <p:txBody>
          <a:bodyPr>
            <a:normAutofit/>
          </a:bodyPr>
          <a:lstStyle/>
          <a:p>
            <a:pPr algn="l"/>
            <a:r>
              <a:rPr lang="en-US" sz="5400" i="1" dirty="0" smtClean="0">
                <a:solidFill>
                  <a:srgbClr val="FF0000"/>
                </a:solidFill>
              </a:rPr>
              <a:t>Python  Programming Language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22530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2" name="Picture 4" descr="C:\Users\Dell\Downloads\lozingle_10032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21805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72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Write </a:t>
            </a:r>
            <a:r>
              <a:rPr lang="en-US" sz="2800" dirty="0" smtClean="0">
                <a:solidFill>
                  <a:srgbClr val="FF0000"/>
                </a:solidFill>
              </a:rPr>
              <a:t>a python program to find the sum of elements in a list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 smtClean="0"/>
              <a:t>L=[]</a:t>
            </a:r>
          </a:p>
          <a:p>
            <a:pPr algn="just">
              <a:buNone/>
            </a:pPr>
            <a:r>
              <a:rPr lang="en-US" sz="2000" dirty="0" smtClean="0"/>
              <a:t>n=</a:t>
            </a:r>
            <a:r>
              <a:rPr lang="en-US" sz="2000" dirty="0" err="1" smtClean="0"/>
              <a:t>int</a:t>
            </a:r>
            <a:r>
              <a:rPr lang="en-US" sz="2000" dirty="0" smtClean="0"/>
              <a:t>(input("enter size of list"))</a:t>
            </a:r>
          </a:p>
          <a:p>
            <a:pPr algn="just">
              <a:buNone/>
            </a:pPr>
            <a:r>
              <a:rPr lang="en-US" sz="2000" dirty="0" err="1" smtClean="0"/>
              <a:t>i</a:t>
            </a:r>
            <a:r>
              <a:rPr lang="en-US" sz="2000" dirty="0" smtClean="0"/>
              <a:t>=0</a:t>
            </a:r>
          </a:p>
          <a:p>
            <a:pPr algn="just">
              <a:buNone/>
            </a:pPr>
            <a:r>
              <a:rPr lang="en-US" sz="2000" dirty="0" smtClean="0"/>
              <a:t>sum=0</a:t>
            </a:r>
          </a:p>
          <a:p>
            <a:pPr algn="just">
              <a:buNone/>
            </a:pPr>
            <a:r>
              <a:rPr lang="en-US" sz="2000" dirty="0" smtClean="0"/>
              <a:t>while(</a:t>
            </a:r>
            <a:r>
              <a:rPr lang="en-US" sz="2000" dirty="0" err="1" smtClean="0"/>
              <a:t>i</a:t>
            </a:r>
            <a:r>
              <a:rPr lang="en-US" sz="2000" dirty="0" smtClean="0"/>
              <a:t>&lt;n):</a:t>
            </a:r>
          </a:p>
          <a:p>
            <a:pPr algn="just">
              <a:buNone/>
            </a:pPr>
            <a:r>
              <a:rPr lang="en-US" sz="2000" dirty="0" smtClean="0"/>
              <a:t>	a=</a:t>
            </a:r>
            <a:r>
              <a:rPr lang="en-US" sz="2000" dirty="0" err="1" smtClean="0"/>
              <a:t>int</a:t>
            </a:r>
            <a:r>
              <a:rPr lang="en-US" sz="2000" dirty="0" smtClean="0"/>
              <a:t>(input())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L.append</a:t>
            </a:r>
            <a:r>
              <a:rPr lang="en-US" sz="2000" dirty="0" smtClean="0"/>
              <a:t>(a)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=i+1</a:t>
            </a:r>
          </a:p>
          <a:p>
            <a:pPr algn="just">
              <a:buNone/>
            </a:pPr>
            <a:r>
              <a:rPr lang="en-US" sz="2000" dirty="0" smtClean="0"/>
              <a:t>#print(L)</a:t>
            </a:r>
          </a:p>
          <a:p>
            <a:pPr algn="just">
              <a:buNone/>
            </a:pPr>
            <a:r>
              <a:rPr lang="en-US" sz="2000" dirty="0" smtClean="0"/>
              <a:t>for j in L:</a:t>
            </a:r>
          </a:p>
          <a:p>
            <a:pPr algn="just">
              <a:buNone/>
            </a:pPr>
            <a:r>
              <a:rPr lang="en-US" sz="2000" dirty="0" smtClean="0"/>
              <a:t>	print(j)</a:t>
            </a:r>
          </a:p>
          <a:p>
            <a:pPr algn="just">
              <a:buNone/>
            </a:pPr>
            <a:r>
              <a:rPr lang="en-US" sz="2000" dirty="0" smtClean="0"/>
              <a:t>	sum=</a:t>
            </a:r>
            <a:r>
              <a:rPr lang="en-US" sz="2000" dirty="0" err="1" smtClean="0"/>
              <a:t>sum+j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print(sum)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Write </a:t>
            </a:r>
            <a:r>
              <a:rPr lang="en-US" sz="2800" dirty="0" smtClean="0">
                <a:solidFill>
                  <a:srgbClr val="FF0000"/>
                </a:solidFill>
              </a:rPr>
              <a:t>a python program to find the </a:t>
            </a:r>
            <a:r>
              <a:rPr lang="en-US" sz="2800" dirty="0" smtClean="0">
                <a:solidFill>
                  <a:srgbClr val="FF0000"/>
                </a:solidFill>
              </a:rPr>
              <a:t>largest  element </a:t>
            </a:r>
            <a:r>
              <a:rPr lang="en-US" sz="2800" dirty="0" smtClean="0">
                <a:solidFill>
                  <a:srgbClr val="FF0000"/>
                </a:solidFill>
              </a:rPr>
              <a:t>in a list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 smtClean="0"/>
              <a:t>list=[1,2,4,7,3]</a:t>
            </a:r>
          </a:p>
          <a:p>
            <a:pPr algn="just">
              <a:buNone/>
            </a:pPr>
            <a:r>
              <a:rPr lang="en-US" sz="2000" dirty="0" smtClean="0"/>
              <a:t>max=list[0]</a:t>
            </a:r>
          </a:p>
          <a:p>
            <a:pPr algn="just">
              <a:buNone/>
            </a:pPr>
            <a:r>
              <a:rPr lang="en-US" sz="2000" dirty="0" smtClean="0"/>
              <a:t>for a in list:</a:t>
            </a:r>
          </a:p>
          <a:p>
            <a:pPr algn="just">
              <a:buNone/>
            </a:pPr>
            <a:r>
              <a:rPr lang="en-US" sz="2000" dirty="0" smtClean="0"/>
              <a:t>	if a &gt; max:</a:t>
            </a:r>
          </a:p>
          <a:p>
            <a:pPr algn="just">
              <a:buNone/>
            </a:pPr>
            <a:r>
              <a:rPr lang="en-US" sz="2000" dirty="0" smtClean="0"/>
              <a:t>		max = a</a:t>
            </a:r>
          </a:p>
          <a:p>
            <a:pPr algn="just">
              <a:buNone/>
            </a:pPr>
            <a:r>
              <a:rPr lang="en-US" sz="2000" dirty="0" smtClean="0"/>
              <a:t>print("</a:t>
            </a:r>
            <a:r>
              <a:rPr lang="en-US" sz="2000" dirty="0" err="1" smtClean="0"/>
              <a:t>largets</a:t>
            </a:r>
            <a:r>
              <a:rPr lang="en-US" sz="2000" dirty="0" smtClean="0"/>
              <a:t> </a:t>
            </a:r>
            <a:r>
              <a:rPr lang="en-US" sz="2000" dirty="0" err="1" smtClean="0"/>
              <a:t>is",max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append(): </a:t>
            </a:r>
            <a:r>
              <a:rPr lang="en-US" b="1" dirty="0" smtClean="0"/>
              <a:t>method adds an item to the end of the list.</a:t>
            </a:r>
          </a:p>
          <a:p>
            <a:pPr algn="just">
              <a:buNone/>
            </a:pPr>
            <a:r>
              <a:rPr lang="en-US" b="1" dirty="0" smtClean="0"/>
              <a:t>Syntax:</a:t>
            </a:r>
          </a:p>
          <a:p>
            <a:pPr algn="just">
              <a:buNone/>
            </a:pPr>
            <a:r>
              <a:rPr lang="en-US" dirty="0" err="1" smtClean="0"/>
              <a:t>list.append</a:t>
            </a:r>
            <a:r>
              <a:rPr lang="en-US" dirty="0" smtClean="0"/>
              <a:t>(item)</a:t>
            </a:r>
          </a:p>
          <a:p>
            <a:r>
              <a:rPr lang="en-US" dirty="0" smtClean="0"/>
              <a:t>The append() method takes a single item and adds it to the end of the list.</a:t>
            </a:r>
          </a:p>
          <a:p>
            <a:r>
              <a:rPr lang="en-US" dirty="0" smtClean="0"/>
              <a:t>The item can be numbers, strings, another list, dictionary etc.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algn="just">
              <a:buNone/>
            </a:pPr>
            <a:r>
              <a:rPr lang="en-US" dirty="0" smtClean="0"/>
              <a:t>animal = ['cat', 'dog', 'rabbit']</a:t>
            </a:r>
          </a:p>
          <a:p>
            <a:pPr algn="just">
              <a:buNone/>
            </a:pPr>
            <a:r>
              <a:rPr lang="en-US" dirty="0" err="1" smtClean="0"/>
              <a:t>animal.append</a:t>
            </a:r>
            <a:r>
              <a:rPr lang="en-US" dirty="0" smtClean="0"/>
              <a:t>(‘pig')</a:t>
            </a:r>
          </a:p>
          <a:p>
            <a:pPr algn="just">
              <a:buNone/>
            </a:pPr>
            <a:r>
              <a:rPr lang="en-US" dirty="0" smtClean="0"/>
              <a:t> </a:t>
            </a:r>
            <a:r>
              <a:rPr lang="en-US" b="1" dirty="0" err="1" smtClean="0">
                <a:solidFill>
                  <a:srgbClr val="FF0000"/>
                </a:solidFill>
              </a:rPr>
              <a:t>len</a:t>
            </a:r>
            <a:r>
              <a:rPr lang="en-US" b="1" dirty="0" smtClean="0">
                <a:solidFill>
                  <a:srgbClr val="FF0000"/>
                </a:solidFill>
              </a:rPr>
              <a:t>(): </a:t>
            </a:r>
            <a:r>
              <a:rPr lang="en-US" dirty="0" smtClean="0"/>
              <a:t>It returns the number of elements in the </a:t>
            </a:r>
            <a:r>
              <a:rPr lang="en-US" i="1" dirty="0" smtClean="0"/>
              <a:t>list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(animal))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insert() : </a:t>
            </a:r>
            <a:r>
              <a:rPr lang="en-US" dirty="0" smtClean="0"/>
              <a:t>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inserts the element in to the list at the specified index.</a:t>
            </a:r>
          </a:p>
          <a:p>
            <a:pPr>
              <a:buNone/>
            </a:pPr>
            <a:r>
              <a:rPr lang="en-US" dirty="0" smtClean="0"/>
              <a:t> syntax:</a:t>
            </a:r>
          </a:p>
          <a:p>
            <a:pPr>
              <a:buNone/>
            </a:pPr>
            <a:r>
              <a:rPr lang="en-US" dirty="0" err="1" smtClean="0"/>
              <a:t>list.insert</a:t>
            </a:r>
            <a:r>
              <a:rPr lang="en-US" dirty="0" smtClean="0"/>
              <a:t>(index, element)</a:t>
            </a:r>
          </a:p>
          <a:p>
            <a:r>
              <a:rPr lang="en-US" b="1" dirty="0" smtClean="0"/>
              <a:t>index</a:t>
            </a:r>
            <a:r>
              <a:rPr lang="en-US" dirty="0" smtClean="0"/>
              <a:t> - position where element needs to be inserted</a:t>
            </a:r>
          </a:p>
          <a:p>
            <a:r>
              <a:rPr lang="en-US" b="1" dirty="0" smtClean="0"/>
              <a:t>element</a:t>
            </a:r>
            <a:r>
              <a:rPr lang="en-US" dirty="0" smtClean="0"/>
              <a:t> - this is the element to be inserted in the list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r>
              <a:rPr lang="en-US" dirty="0" smtClean="0"/>
              <a:t>vowel = ['a', 'e', '</a:t>
            </a:r>
            <a:r>
              <a:rPr lang="en-US" dirty="0" err="1" smtClean="0"/>
              <a:t>i</a:t>
            </a:r>
            <a:r>
              <a:rPr lang="en-US" dirty="0" smtClean="0"/>
              <a:t>', 'u']</a:t>
            </a:r>
          </a:p>
          <a:p>
            <a:r>
              <a:rPr lang="en-US" dirty="0" err="1" smtClean="0"/>
              <a:t>vowel.insert</a:t>
            </a:r>
            <a:r>
              <a:rPr lang="en-US" dirty="0" smtClean="0"/>
              <a:t>(3, 'o')</a:t>
            </a:r>
          </a:p>
          <a:p>
            <a:r>
              <a:rPr lang="en-US" dirty="0" smtClean="0"/>
              <a:t>print('Updated List: ', vowel)</a:t>
            </a:r>
          </a:p>
          <a:p>
            <a:pPr algn="just">
              <a:buNone/>
            </a:pPr>
            <a:endParaRPr lang="en-US" u="sng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extend():</a:t>
            </a:r>
            <a:r>
              <a:rPr lang="en-US" dirty="0" smtClean="0"/>
              <a:t>it</a:t>
            </a:r>
            <a:r>
              <a:rPr lang="en-US" b="1" dirty="0" smtClean="0"/>
              <a:t> </a:t>
            </a:r>
            <a:r>
              <a:rPr lang="en-US" dirty="0" smtClean="0"/>
              <a:t>adds  all items of a one list  to the end of another list.</a:t>
            </a:r>
          </a:p>
          <a:p>
            <a:pPr>
              <a:buNone/>
            </a:pPr>
            <a:r>
              <a:rPr lang="en-US" dirty="0" smtClean="0"/>
              <a:t> syntax:</a:t>
            </a:r>
          </a:p>
          <a:p>
            <a:r>
              <a:rPr lang="en-US" dirty="0" smtClean="0"/>
              <a:t>list1.extend(list2)</a:t>
            </a:r>
          </a:p>
          <a:p>
            <a:r>
              <a:rPr lang="en-US" dirty="0" smtClean="0"/>
              <a:t>Here, the elements of list2 are added to the end of list1.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language = ['French', 'English', 'German]</a:t>
            </a:r>
          </a:p>
          <a:p>
            <a:pPr>
              <a:buNone/>
            </a:pPr>
            <a:r>
              <a:rPr lang="en-US" dirty="0" smtClean="0"/>
              <a:t>language1 = ['Spanish', 'Portuguese']</a:t>
            </a:r>
          </a:p>
          <a:p>
            <a:pPr>
              <a:buNone/>
            </a:pPr>
            <a:r>
              <a:rPr lang="en-US" dirty="0" err="1" smtClean="0"/>
              <a:t>language.extend</a:t>
            </a:r>
            <a:r>
              <a:rPr lang="en-US" dirty="0" smtClean="0"/>
              <a:t>(language1)</a:t>
            </a:r>
          </a:p>
          <a:p>
            <a:pPr>
              <a:buNone/>
            </a:pPr>
            <a:r>
              <a:rPr lang="en-US" dirty="0" smtClean="0"/>
              <a:t>print('Language List: ', language)</a:t>
            </a:r>
          </a:p>
          <a:p>
            <a:pPr algn="just">
              <a:buNone/>
            </a:pPr>
            <a:endParaRPr lang="en-US" u="sng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remove() : </a:t>
            </a:r>
            <a:r>
              <a:rPr lang="en-US" dirty="0" smtClean="0"/>
              <a:t>method searches for the given element in the list and removes the first matching element</a:t>
            </a:r>
          </a:p>
          <a:p>
            <a:pPr>
              <a:buNone/>
            </a:pPr>
            <a:r>
              <a:rPr lang="en-US" dirty="0" smtClean="0"/>
              <a:t>syntax :      </a:t>
            </a:r>
            <a:r>
              <a:rPr lang="en-US" dirty="0" err="1" smtClean="0"/>
              <a:t>list.remove</a:t>
            </a:r>
            <a:r>
              <a:rPr lang="en-US" dirty="0" smtClean="0"/>
              <a:t>(element)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dirty="0" smtClean="0"/>
              <a:t>animal = ['cat', 'dog', 'rabbit', 'guinea </a:t>
            </a:r>
            <a:r>
              <a:rPr lang="en-US" dirty="0" err="1" smtClean="0"/>
              <a:t>pig','rabbit</a:t>
            </a:r>
            <a:r>
              <a:rPr lang="en-US" dirty="0" smtClean="0"/>
              <a:t>']</a:t>
            </a:r>
          </a:p>
          <a:p>
            <a:pPr>
              <a:buNone/>
            </a:pPr>
            <a:r>
              <a:rPr lang="en-US" dirty="0" err="1" smtClean="0"/>
              <a:t>animal.remove</a:t>
            </a:r>
            <a:r>
              <a:rPr lang="en-US" dirty="0" smtClean="0"/>
              <a:t>('rabbit')</a:t>
            </a:r>
          </a:p>
          <a:p>
            <a:pPr>
              <a:buNone/>
            </a:pPr>
            <a:r>
              <a:rPr lang="en-US" dirty="0" smtClean="0"/>
              <a:t>print('Updated animal list: ', animal)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pop(): </a:t>
            </a:r>
            <a:r>
              <a:rPr lang="en-US" dirty="0" smtClean="0"/>
              <a:t>method removes and returns the element at the given index</a:t>
            </a:r>
          </a:p>
          <a:p>
            <a:r>
              <a:rPr lang="en-US" dirty="0" err="1" smtClean="0"/>
              <a:t>Sytax</a:t>
            </a:r>
            <a:r>
              <a:rPr lang="en-US" dirty="0" smtClean="0"/>
              <a:t> :    list.pop(index)</a:t>
            </a:r>
          </a:p>
          <a:p>
            <a:r>
              <a:rPr lang="en-US" dirty="0" smtClean="0"/>
              <a:t>language = ['Python', 'Java', 'C++', 'French', 'C']</a:t>
            </a:r>
          </a:p>
          <a:p>
            <a:r>
              <a:rPr lang="en-US" dirty="0" smtClean="0"/>
              <a:t>r = language.pop(3)</a:t>
            </a:r>
          </a:p>
          <a:p>
            <a:r>
              <a:rPr lang="en-US" dirty="0" smtClean="0"/>
              <a:t>print('Return Value: ', r</a:t>
            </a:r>
            <a:r>
              <a:rPr lang="en-US" dirty="0" smtClean="0"/>
              <a:t>)    # French</a:t>
            </a:r>
            <a:endParaRPr lang="en-US" dirty="0" smtClean="0"/>
          </a:p>
          <a:p>
            <a:r>
              <a:rPr lang="en-US" dirty="0" smtClean="0"/>
              <a:t>print('Updated List: ', language)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clear(): </a:t>
            </a:r>
            <a:r>
              <a:rPr lang="en-US" dirty="0" smtClean="0"/>
              <a:t>It removes all items from the list.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 :    </a:t>
            </a:r>
            <a:r>
              <a:rPr lang="en-US" dirty="0" err="1" smtClean="0"/>
              <a:t>list.clear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index() : </a:t>
            </a:r>
            <a:r>
              <a:rPr lang="en-US" dirty="0" smtClean="0"/>
              <a:t>It</a:t>
            </a:r>
            <a:r>
              <a:rPr lang="en-US" b="1" dirty="0" smtClean="0"/>
              <a:t> </a:t>
            </a:r>
            <a:r>
              <a:rPr lang="en-US" dirty="0" smtClean="0"/>
              <a:t>searches an element in the list and returns its first index.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 :   </a:t>
            </a:r>
            <a:r>
              <a:rPr lang="en-US" dirty="0" err="1" smtClean="0"/>
              <a:t>list.index</a:t>
            </a:r>
            <a:r>
              <a:rPr lang="en-US" dirty="0" smtClean="0"/>
              <a:t>(element)</a:t>
            </a:r>
          </a:p>
          <a:p>
            <a:pPr>
              <a:buNone/>
            </a:pPr>
            <a:r>
              <a:rPr lang="en-US" dirty="0" smtClean="0"/>
              <a:t>vowels = ['a', 'e', '</a:t>
            </a:r>
            <a:r>
              <a:rPr lang="en-US" dirty="0" err="1" smtClean="0"/>
              <a:t>i</a:t>
            </a:r>
            <a:r>
              <a:rPr lang="en-US" dirty="0" smtClean="0"/>
              <a:t>', 'o', '</a:t>
            </a:r>
            <a:r>
              <a:rPr lang="en-US" dirty="0" err="1" smtClean="0"/>
              <a:t>i</a:t>
            </a:r>
            <a:r>
              <a:rPr lang="en-US" dirty="0" smtClean="0"/>
              <a:t>', 'u']</a:t>
            </a:r>
          </a:p>
          <a:p>
            <a:pPr>
              <a:buNone/>
            </a:pPr>
            <a:r>
              <a:rPr lang="en-US" dirty="0" smtClean="0"/>
              <a:t>index = </a:t>
            </a:r>
            <a:r>
              <a:rPr lang="en-US" dirty="0" err="1" smtClean="0"/>
              <a:t>vowels.index</a:t>
            </a:r>
            <a:r>
              <a:rPr lang="en-US" dirty="0" smtClean="0"/>
              <a:t>('e</a:t>
            </a:r>
            <a:r>
              <a:rPr lang="en-US" dirty="0" smtClean="0"/>
              <a:t>')   #1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Print(index)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count(): </a:t>
            </a:r>
            <a:r>
              <a:rPr lang="en-US" dirty="0" smtClean="0"/>
              <a:t>method returns the number of occurrences of an element in a list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Syntax: </a:t>
            </a:r>
            <a:r>
              <a:rPr lang="en-US" dirty="0" err="1" smtClean="0"/>
              <a:t>list.count</a:t>
            </a:r>
            <a:r>
              <a:rPr lang="en-US" dirty="0" smtClean="0"/>
              <a:t>(element)</a:t>
            </a:r>
          </a:p>
          <a:p>
            <a:pPr>
              <a:buNone/>
            </a:pPr>
            <a:r>
              <a:rPr lang="en-US" dirty="0" smtClean="0"/>
              <a:t>vowels = ['a', 'e', '</a:t>
            </a:r>
            <a:r>
              <a:rPr lang="en-US" dirty="0" err="1" smtClean="0"/>
              <a:t>i</a:t>
            </a:r>
            <a:r>
              <a:rPr lang="en-US" dirty="0" smtClean="0"/>
              <a:t>', 'o', '</a:t>
            </a:r>
            <a:r>
              <a:rPr lang="en-US" dirty="0" err="1" smtClean="0"/>
              <a:t>i</a:t>
            </a:r>
            <a:r>
              <a:rPr lang="en-US" dirty="0" smtClean="0"/>
              <a:t>', 'u']</a:t>
            </a:r>
          </a:p>
          <a:p>
            <a:pPr>
              <a:buNone/>
            </a:pPr>
            <a:r>
              <a:rPr lang="en-US" dirty="0" smtClean="0"/>
              <a:t>count = </a:t>
            </a:r>
            <a:r>
              <a:rPr lang="en-US" dirty="0" err="1" smtClean="0"/>
              <a:t>vowels.count</a:t>
            </a:r>
            <a:r>
              <a:rPr lang="en-US" dirty="0" smtClean="0"/>
              <a:t>('</a:t>
            </a:r>
            <a:r>
              <a:rPr lang="en-US" dirty="0" err="1" smtClean="0"/>
              <a:t>i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/>
              <a:t>Print(count</a:t>
            </a:r>
            <a:r>
              <a:rPr lang="en-US" dirty="0" smtClean="0"/>
              <a:t>)    #2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copy():</a:t>
            </a:r>
            <a:r>
              <a:rPr lang="en-US" b="1" dirty="0" smtClean="0"/>
              <a:t> </a:t>
            </a:r>
            <a:r>
              <a:rPr lang="en-US" dirty="0" smtClean="0"/>
              <a:t>method returns a shallow copy of the list.</a:t>
            </a:r>
          </a:p>
          <a:p>
            <a:pPr algn="just"/>
            <a:r>
              <a:rPr lang="en-US" dirty="0" smtClean="0"/>
              <a:t>The copy() function returns a list. It doesn't modify the original list.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     </a:t>
            </a:r>
            <a:r>
              <a:rPr lang="en-US" dirty="0" err="1" smtClean="0"/>
              <a:t>new_list</a:t>
            </a:r>
            <a:r>
              <a:rPr lang="en-US" dirty="0" smtClean="0"/>
              <a:t> = </a:t>
            </a:r>
            <a:r>
              <a:rPr lang="en-US" dirty="0" err="1" smtClean="0"/>
              <a:t>list.copy</a:t>
            </a:r>
            <a:r>
              <a:rPr lang="en-US" dirty="0" smtClean="0"/>
              <a:t>()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algn="just">
              <a:buNone/>
            </a:pPr>
            <a:r>
              <a:rPr lang="en-US" dirty="0" smtClean="0"/>
              <a:t>list = ['cat', 0, 6.7]</a:t>
            </a:r>
          </a:p>
          <a:p>
            <a:pPr algn="just">
              <a:buNone/>
            </a:pPr>
            <a:r>
              <a:rPr lang="en-US" dirty="0" err="1" smtClean="0"/>
              <a:t>new_list</a:t>
            </a:r>
            <a:r>
              <a:rPr lang="en-US" dirty="0" smtClean="0"/>
              <a:t> = </a:t>
            </a:r>
            <a:r>
              <a:rPr lang="en-US" dirty="0" err="1" smtClean="0"/>
              <a:t>list.copy</a:t>
            </a:r>
            <a:r>
              <a:rPr lang="en-US" dirty="0" smtClean="0"/>
              <a:t>()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sum() :</a:t>
            </a:r>
            <a:r>
              <a:rPr lang="en-US" dirty="0" smtClean="0"/>
              <a:t> Calculates sum of all the elements of List.</a:t>
            </a:r>
            <a:br>
              <a:rPr lang="en-US" dirty="0" smtClean="0"/>
            </a:br>
            <a:r>
              <a:rPr lang="en-US" b="1" dirty="0" smtClean="0"/>
              <a:t>Syntax:    </a:t>
            </a:r>
            <a:r>
              <a:rPr lang="en-US" dirty="0" smtClean="0"/>
              <a:t>sum(List)</a:t>
            </a:r>
          </a:p>
          <a:p>
            <a:pPr fontAlgn="base"/>
            <a:r>
              <a:rPr lang="en-US" dirty="0" smtClean="0"/>
              <a:t>List = [1, 2, 3, 4, 5]</a:t>
            </a:r>
          </a:p>
          <a:p>
            <a:pPr fontAlgn="base"/>
            <a:r>
              <a:rPr lang="en-US" dirty="0" smtClean="0"/>
              <a:t>print(sum(List))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min() :</a:t>
            </a:r>
            <a:r>
              <a:rPr lang="en-US" b="1" dirty="0" smtClean="0"/>
              <a:t> </a:t>
            </a:r>
            <a:r>
              <a:rPr lang="en-US" dirty="0" smtClean="0"/>
              <a:t>Calculates minimum of all the elements of List.</a:t>
            </a:r>
            <a:br>
              <a:rPr lang="en-US" dirty="0" smtClean="0"/>
            </a:br>
            <a:r>
              <a:rPr lang="en-US" b="1" dirty="0" smtClean="0"/>
              <a:t>Syntax:   </a:t>
            </a:r>
            <a:r>
              <a:rPr lang="en-US" dirty="0" smtClean="0"/>
              <a:t>min(List)</a:t>
            </a:r>
          </a:p>
          <a:p>
            <a:pPr fontAlgn="base">
              <a:buNone/>
            </a:pPr>
            <a:r>
              <a:rPr lang="en-US" dirty="0" smtClean="0"/>
              <a:t>List = [</a:t>
            </a:r>
            <a:r>
              <a:rPr lang="en-US" dirty="0" smtClean="0"/>
              <a:t>2, 4, </a:t>
            </a:r>
            <a:r>
              <a:rPr lang="en-US" dirty="0" smtClean="0"/>
              <a:t>3, </a:t>
            </a:r>
            <a:r>
              <a:rPr lang="en-US" dirty="0" smtClean="0"/>
              <a:t>5, 1, </a:t>
            </a:r>
            <a:r>
              <a:rPr lang="en-US" dirty="0" smtClean="0"/>
              <a:t>2.5]</a:t>
            </a:r>
          </a:p>
          <a:p>
            <a:pPr fontAlgn="base">
              <a:buNone/>
            </a:pPr>
            <a:r>
              <a:rPr lang="en-US" dirty="0" smtClean="0"/>
              <a:t>print(min(List</a:t>
            </a:r>
            <a:r>
              <a:rPr lang="en-US" dirty="0" smtClean="0"/>
              <a:t>))   #1</a:t>
            </a: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max():</a:t>
            </a:r>
            <a:r>
              <a:rPr lang="en-US" dirty="0" smtClean="0"/>
              <a:t> Calculates maximum of all the elements of List.</a:t>
            </a:r>
            <a:br>
              <a:rPr lang="en-US" dirty="0" smtClean="0"/>
            </a:br>
            <a:r>
              <a:rPr lang="en-US" b="1" dirty="0" smtClean="0"/>
              <a:t>Syntax:   </a:t>
            </a:r>
            <a:r>
              <a:rPr lang="en-US" dirty="0" smtClean="0"/>
              <a:t>max(List)</a:t>
            </a:r>
          </a:p>
          <a:p>
            <a:pPr fontAlgn="base">
              <a:buNone/>
            </a:pPr>
            <a:r>
              <a:rPr lang="en-US" dirty="0" smtClean="0"/>
              <a:t>List = [2, 4, 3, 5, 1, 2.5]</a:t>
            </a:r>
          </a:p>
          <a:p>
            <a:pPr fontAlgn="base">
              <a:buNone/>
            </a:pPr>
            <a:r>
              <a:rPr lang="en-US" dirty="0" smtClean="0"/>
              <a:t>print(max(List))   #5.</a:t>
            </a: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del() :</a:t>
            </a:r>
            <a:r>
              <a:rPr lang="en-US" b="1" dirty="0" smtClean="0"/>
              <a:t> </a:t>
            </a:r>
            <a:r>
              <a:rPr lang="en-US" dirty="0" smtClean="0"/>
              <a:t>it is used to delete element from the list</a:t>
            </a:r>
            <a:br>
              <a:rPr lang="en-US" dirty="0" smtClean="0"/>
            </a:br>
            <a:r>
              <a:rPr lang="en-US" b="1" dirty="0" smtClean="0"/>
              <a:t>Syntax:  </a:t>
            </a:r>
            <a:r>
              <a:rPr lang="en-US" dirty="0" smtClean="0"/>
              <a:t>del list[index]</a:t>
            </a:r>
          </a:p>
          <a:p>
            <a:pPr fontAlgn="base">
              <a:buNone/>
            </a:pPr>
            <a:r>
              <a:rPr lang="en-US" dirty="0" smtClean="0"/>
              <a:t>List = [2, 4, 3, 5, 1, 2.5]</a:t>
            </a:r>
          </a:p>
          <a:p>
            <a:pPr fontAlgn="base">
              <a:buNone/>
            </a:pPr>
            <a:r>
              <a:rPr lang="en-US" dirty="0" smtClean="0"/>
              <a:t>del </a:t>
            </a:r>
            <a:r>
              <a:rPr lang="en-US" dirty="0" smtClean="0"/>
              <a:t>List[0]</a:t>
            </a:r>
          </a:p>
          <a:p>
            <a:pPr fontAlgn="base">
              <a:buNone/>
            </a:pPr>
            <a:r>
              <a:rPr lang="en-US" dirty="0" smtClean="0"/>
              <a:t>print(List)</a:t>
            </a:r>
          </a:p>
          <a:p>
            <a:pPr fontAlgn="base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List Comprehension: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 is an elegant and concise way to create new list from an existing list in Python.</a:t>
            </a:r>
          </a:p>
          <a:p>
            <a:r>
              <a:rPr lang="en-US" dirty="0" smtClean="0"/>
              <a:t>List comprehension consists of an expression followed by </a:t>
            </a:r>
            <a:r>
              <a:rPr lang="en-US" dirty="0" smtClean="0">
                <a:hlinkClick r:id="rId3" tooltip="Python for Loop"/>
              </a:rPr>
              <a:t>for statement</a:t>
            </a:r>
            <a:r>
              <a:rPr lang="en-US" dirty="0" smtClean="0"/>
              <a:t> inside square brackets.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pow2 = [2 ** x for x in range(10)]</a:t>
            </a:r>
          </a:p>
          <a:p>
            <a:pPr algn="just">
              <a:buNone/>
            </a:pPr>
            <a:r>
              <a:rPr lang="en-US" dirty="0" smtClean="0"/>
              <a:t>print(pow2)</a:t>
            </a:r>
          </a:p>
          <a:p>
            <a:pPr algn="just">
              <a:buNone/>
            </a:pPr>
            <a:r>
              <a:rPr lang="en-US" dirty="0" smtClean="0"/>
              <a:t># Output: [1, 2, 4, 8, 16, 32, 64, 128, 256, 512]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write a program to print the number of times one string is present in the other as a substring.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structures are a way of organizing and storing data so that they can be accessed and worked with efficiently.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1026" name="AutoShape 2" descr="C:\Users\Dell\Downloads\ISL2\Template_2_oxrskq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C:\Users\Dell\Downloads\ISL2\Template_2_oxrskq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C:\Users\Dell\Downloads\ISL2\Template_2_oxrskq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C:\Users\Dell\Downloads\ISL2\Template_2_oxrskq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res.cloudinary.com/dyd911kmh/image/upload/c_scale,f_auto,q_auto:best,w_700/v1512740202/Template_2_oxrsk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514" y="2198143"/>
            <a:ext cx="11669485" cy="415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Exmaples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Write a Python program to sum all the items in a list.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Write a Python program to get the largest number from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Python program to count the number of strings where the string length is 2 or more and the first and last character are same from a given list of strings.  </a:t>
            </a:r>
            <a:br>
              <a:rPr lang="en-US" dirty="0" smtClean="0"/>
            </a:br>
            <a:r>
              <a:rPr lang="en-US" dirty="0" smtClean="0"/>
              <a:t>Sample List : ['</a:t>
            </a:r>
            <a:r>
              <a:rPr lang="en-US" dirty="0" err="1" smtClean="0"/>
              <a:t>abc</a:t>
            </a:r>
            <a:r>
              <a:rPr lang="en-US" dirty="0" smtClean="0"/>
              <a:t>', 'xyz', '</a:t>
            </a:r>
            <a:r>
              <a:rPr lang="en-US" dirty="0" err="1" smtClean="0"/>
              <a:t>aba</a:t>
            </a:r>
            <a:r>
              <a:rPr lang="en-US" dirty="0" smtClean="0"/>
              <a:t>', '1221']</a:t>
            </a:r>
            <a:br>
              <a:rPr lang="en-US" dirty="0" smtClean="0"/>
            </a:br>
            <a:r>
              <a:rPr lang="en-US" dirty="0" smtClean="0"/>
              <a:t>Expected Result : 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Tuple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a collection of Python objects(elements) separated by commas.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These are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, which means that you can not change their content.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Advantages of </a:t>
            </a:r>
            <a:r>
              <a:rPr lang="en-US" b="1" dirty="0" err="1" smtClean="0">
                <a:solidFill>
                  <a:srgbClr val="FF0000"/>
                </a:solidFill>
              </a:rPr>
              <a:t>Tuple</a:t>
            </a:r>
            <a:r>
              <a:rPr lang="en-US" b="1" dirty="0" smtClean="0">
                <a:solidFill>
                  <a:srgbClr val="FF0000"/>
                </a:solidFill>
              </a:rPr>
              <a:t> over List:</a:t>
            </a:r>
          </a:p>
          <a:p>
            <a:pPr algn="just"/>
            <a:r>
              <a:rPr lang="en-US" dirty="0" smtClean="0"/>
              <a:t>We generally use </a:t>
            </a:r>
            <a:r>
              <a:rPr lang="en-US" dirty="0" err="1" smtClean="0"/>
              <a:t>tuple</a:t>
            </a:r>
            <a:r>
              <a:rPr lang="en-US" dirty="0" smtClean="0"/>
              <a:t> for heterogeneous (different) </a:t>
            </a:r>
            <a:r>
              <a:rPr lang="en-US" dirty="0" err="1" smtClean="0"/>
              <a:t>datatypes</a:t>
            </a:r>
            <a:r>
              <a:rPr lang="en-US" dirty="0" smtClean="0"/>
              <a:t> and list for homogeneous (similar)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Since </a:t>
            </a:r>
            <a:r>
              <a:rPr lang="en-US" dirty="0" err="1" smtClean="0"/>
              <a:t>tuple</a:t>
            </a:r>
            <a:r>
              <a:rPr lang="en-US" dirty="0" smtClean="0"/>
              <a:t> are immutable, iterating through </a:t>
            </a:r>
            <a:r>
              <a:rPr lang="en-US" dirty="0" err="1" smtClean="0"/>
              <a:t>tuple</a:t>
            </a:r>
            <a:r>
              <a:rPr lang="en-US" dirty="0" smtClean="0"/>
              <a:t> is faster than with list. So there is a slight performance boost.</a:t>
            </a:r>
          </a:p>
          <a:p>
            <a:pPr algn="just"/>
            <a:r>
              <a:rPr lang="en-US" dirty="0" err="1" smtClean="0"/>
              <a:t>Tuples</a:t>
            </a:r>
            <a:r>
              <a:rPr lang="en-US" dirty="0" smtClean="0"/>
              <a:t> that contain immutable elements can be used as key for a dictionary. With list, this is not possible.</a:t>
            </a:r>
          </a:p>
          <a:p>
            <a:pPr algn="just"/>
            <a:r>
              <a:rPr lang="en-US" dirty="0" smtClean="0"/>
              <a:t>If you have data that doesn't change, implementing it as </a:t>
            </a:r>
            <a:r>
              <a:rPr lang="en-US" dirty="0" err="1" smtClean="0"/>
              <a:t>tuple</a:t>
            </a:r>
            <a:r>
              <a:rPr lang="en-US" dirty="0" smtClean="0"/>
              <a:t> will guarantee that it remains write-protected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Creating a </a:t>
            </a:r>
            <a:r>
              <a:rPr lang="en-US" sz="2800" b="1" dirty="0" err="1" smtClean="0">
                <a:solidFill>
                  <a:srgbClr val="FF0000"/>
                </a:solidFill>
              </a:rPr>
              <a:t>Tuple</a:t>
            </a: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created by placing all the items (elements) inside a parentheses (), separated by comma.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can have any number of items and they may be of different types (integer, float, list, </a:t>
            </a:r>
            <a:r>
              <a:rPr lang="en-US" dirty="0" smtClean="0">
                <a:hlinkClick r:id="rId3" tooltip="Python string"/>
              </a:rPr>
              <a:t>string</a:t>
            </a:r>
            <a:r>
              <a:rPr lang="en-US" dirty="0" smtClean="0"/>
              <a:t> etc.).</a:t>
            </a:r>
          </a:p>
          <a:p>
            <a:endParaRPr lang="en-US" dirty="0" smtClean="0"/>
          </a:p>
          <a:p>
            <a:r>
              <a:rPr lang="en-US" dirty="0" err="1" smtClean="0"/>
              <a:t>my_tuple</a:t>
            </a:r>
            <a:r>
              <a:rPr lang="en-US" dirty="0" smtClean="0"/>
              <a:t> = ()</a:t>
            </a:r>
          </a:p>
          <a:p>
            <a:r>
              <a:rPr lang="en-US" dirty="0" err="1" smtClean="0"/>
              <a:t>my_tuple</a:t>
            </a:r>
            <a:r>
              <a:rPr lang="en-US" dirty="0" smtClean="0"/>
              <a:t> = (1, 2, 3)</a:t>
            </a:r>
          </a:p>
          <a:p>
            <a:r>
              <a:rPr lang="en-US" dirty="0" err="1" smtClean="0"/>
              <a:t>my_tuple</a:t>
            </a:r>
            <a:r>
              <a:rPr lang="en-US" dirty="0" smtClean="0"/>
              <a:t> = (1, "Hello", 3.4)</a:t>
            </a:r>
          </a:p>
          <a:p>
            <a:r>
              <a:rPr lang="en-US" dirty="0" err="1" smtClean="0"/>
              <a:t>my_tuple</a:t>
            </a:r>
            <a:r>
              <a:rPr lang="en-US" dirty="0" smtClean="0"/>
              <a:t> = ("mouse", [8, 4, 6], (1, 2, 3))</a:t>
            </a:r>
          </a:p>
          <a:p>
            <a:r>
              <a:rPr lang="en-US" dirty="0" err="1" smtClean="0"/>
              <a:t>my_tuple</a:t>
            </a:r>
            <a:r>
              <a:rPr lang="en-US" dirty="0" smtClean="0"/>
              <a:t> = 3, 4.6, "dog"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Accessing Elements in a </a:t>
            </a:r>
            <a:r>
              <a:rPr lang="en-US" sz="2800" b="1" dirty="0" err="1" smtClean="0">
                <a:solidFill>
                  <a:srgbClr val="FF0000"/>
                </a:solidFill>
              </a:rPr>
              <a:t>Tuple</a:t>
            </a: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Indexing:</a:t>
            </a:r>
          </a:p>
          <a:p>
            <a:r>
              <a:rPr lang="en-US" dirty="0" smtClean="0"/>
              <a:t>We can use the index operator [] to access an item in a </a:t>
            </a:r>
            <a:r>
              <a:rPr lang="en-US" dirty="0" err="1" smtClean="0"/>
              <a:t>tuple</a:t>
            </a:r>
            <a:r>
              <a:rPr lang="en-US" dirty="0" smtClean="0"/>
              <a:t> where the index starts from 0.</a:t>
            </a:r>
          </a:p>
          <a:p>
            <a:r>
              <a:rPr lang="en-US" dirty="0" smtClean="0"/>
              <a:t>So, a </a:t>
            </a:r>
            <a:r>
              <a:rPr lang="en-US" dirty="0" err="1" smtClean="0"/>
              <a:t>tuple</a:t>
            </a:r>
            <a:r>
              <a:rPr lang="en-US" dirty="0" smtClean="0"/>
              <a:t> having 6 elements will have index from 0 to 5. </a:t>
            </a:r>
          </a:p>
          <a:p>
            <a:r>
              <a:rPr lang="en-US" dirty="0" smtClean="0"/>
              <a:t>Trying to access an element other that (6, 7,...) will raise an </a:t>
            </a:r>
            <a:r>
              <a:rPr lang="en-US" dirty="0" err="1" smtClean="0"/>
              <a:t>IndexError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index must be an integer, so we cannot use float or other types. This will result into </a:t>
            </a:r>
            <a:r>
              <a:rPr lang="en-US" dirty="0" err="1" smtClean="0"/>
              <a:t>TypeError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Negative Indexing</a:t>
            </a:r>
          </a:p>
          <a:p>
            <a:r>
              <a:rPr lang="en-US" dirty="0" smtClean="0"/>
              <a:t>Python allows negative indexing for its sequences.</a:t>
            </a:r>
          </a:p>
          <a:p>
            <a:r>
              <a:rPr lang="en-US" dirty="0" smtClean="0"/>
              <a:t>The index of -1 refers to the last item, -2 to the second last item and so on.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Slicing</a:t>
            </a:r>
          </a:p>
          <a:p>
            <a:r>
              <a:rPr lang="en-US" dirty="0" smtClean="0"/>
              <a:t>We can access a range of items in a </a:t>
            </a:r>
            <a:r>
              <a:rPr lang="en-US" dirty="0" err="1" smtClean="0"/>
              <a:t>tuple</a:t>
            </a:r>
            <a:r>
              <a:rPr lang="en-US" dirty="0" smtClean="0"/>
              <a:t> by using the slicing operator - colon ":".</a:t>
            </a:r>
          </a:p>
          <a:p>
            <a:pPr marL="514350" indent="-51435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Accessing Elements in a </a:t>
            </a:r>
            <a:r>
              <a:rPr lang="en-US" sz="2800" b="1" dirty="0" err="1" smtClean="0">
                <a:solidFill>
                  <a:srgbClr val="FF0000"/>
                </a:solidFill>
              </a:rPr>
              <a:t>Tuple</a:t>
            </a: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dirty="0" err="1" smtClean="0"/>
              <a:t>my_tuple</a:t>
            </a:r>
            <a:r>
              <a:rPr lang="en-US" dirty="0" smtClean="0"/>
              <a:t> = ('</a:t>
            </a:r>
            <a:r>
              <a:rPr lang="en-US" dirty="0" err="1" smtClean="0"/>
              <a:t>p','e','r','m','i','t</a:t>
            </a:r>
            <a:r>
              <a:rPr lang="en-US" dirty="0" smtClean="0"/>
              <a:t>')</a:t>
            </a:r>
          </a:p>
          <a:p>
            <a:pPr marL="514350" indent="-514350"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my_tuple</a:t>
            </a:r>
            <a:r>
              <a:rPr lang="en-US" dirty="0" smtClean="0"/>
              <a:t>[5])</a:t>
            </a:r>
          </a:p>
          <a:p>
            <a:pPr marL="514350" indent="-514350" algn="just">
              <a:buNone/>
            </a:pPr>
            <a:r>
              <a:rPr lang="en-US" dirty="0" err="1" smtClean="0"/>
              <a:t>n_tuple</a:t>
            </a:r>
            <a:r>
              <a:rPr lang="en-US" dirty="0" smtClean="0"/>
              <a:t> = ("mouse", [8, 4, 6], (1, 2, 3))</a:t>
            </a:r>
          </a:p>
          <a:p>
            <a:pPr marL="514350" indent="-514350"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n_tuple</a:t>
            </a:r>
            <a:r>
              <a:rPr lang="en-US" dirty="0" smtClean="0"/>
              <a:t>[0][3])</a:t>
            </a:r>
          </a:p>
          <a:p>
            <a:pPr marL="514350" indent="-514350"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my_tuple</a:t>
            </a:r>
            <a:r>
              <a:rPr lang="en-US" dirty="0" smtClean="0"/>
              <a:t>[-2])</a:t>
            </a:r>
          </a:p>
          <a:p>
            <a:pPr marL="514350" indent="-514350"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my_tuple</a:t>
            </a:r>
            <a:r>
              <a:rPr lang="en-US" dirty="0" smtClean="0"/>
              <a:t>[1:4])</a:t>
            </a:r>
          </a:p>
          <a:p>
            <a:pPr marL="514350" indent="-514350"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my_tuple</a:t>
            </a:r>
            <a:r>
              <a:rPr lang="en-US" dirty="0" smtClean="0"/>
              <a:t>[:])</a:t>
            </a:r>
          </a:p>
          <a:p>
            <a:pPr marL="514350" indent="-514350" algn="just">
              <a:buNone/>
            </a:pPr>
            <a:r>
              <a:rPr lang="en-US" dirty="0" err="1" smtClean="0"/>
              <a:t>n_tuple</a:t>
            </a:r>
            <a:r>
              <a:rPr lang="en-US" dirty="0" smtClean="0"/>
              <a:t>[0] = 9</a:t>
            </a:r>
          </a:p>
          <a:p>
            <a:pPr marL="514350" indent="-514350" algn="just">
              <a:buNone/>
            </a:pPr>
            <a:r>
              <a:rPr lang="en-US" dirty="0" err="1" smtClean="0"/>
              <a:t>n_tuple</a:t>
            </a:r>
            <a:r>
              <a:rPr lang="en-US" dirty="0" smtClean="0"/>
              <a:t>[2][0] = 10</a:t>
            </a:r>
          </a:p>
          <a:p>
            <a:pPr marL="514350" indent="-514350"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n_tuple</a:t>
            </a:r>
            <a:r>
              <a:rPr lang="en-US" dirty="0" smtClean="0"/>
              <a:t>)</a:t>
            </a:r>
          </a:p>
          <a:p>
            <a:pPr marL="514350" indent="-51435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Basic </a:t>
            </a:r>
            <a:r>
              <a:rPr lang="en-US" sz="2800" dirty="0" err="1" smtClean="0">
                <a:solidFill>
                  <a:srgbClr val="FF0000"/>
                </a:solidFill>
              </a:rPr>
              <a:t>Tuples</a:t>
            </a:r>
            <a:r>
              <a:rPr lang="en-US" sz="2800" dirty="0" smtClean="0">
                <a:solidFill>
                  <a:srgbClr val="FF0000"/>
                </a:solidFill>
              </a:rPr>
              <a:t> Operations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67637" y="1410789"/>
            <a:ext cx="10405163" cy="45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Methods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515600" cy="527562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len</a:t>
            </a:r>
            <a:r>
              <a:rPr lang="en-US" b="1" dirty="0" smtClean="0">
                <a:solidFill>
                  <a:srgbClr val="FF0000"/>
                </a:solidFill>
              </a:rPr>
              <a:t>(): </a:t>
            </a:r>
            <a:r>
              <a:rPr lang="en-US" dirty="0" smtClean="0"/>
              <a:t> returns the number of elements in the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t=(1,2,3)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(t))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max():</a:t>
            </a:r>
            <a:r>
              <a:rPr lang="en-US" dirty="0" smtClean="0"/>
              <a:t> It returns the elements from the </a:t>
            </a:r>
            <a:r>
              <a:rPr lang="en-US" dirty="0" err="1" smtClean="0"/>
              <a:t>tuple</a:t>
            </a:r>
            <a:r>
              <a:rPr lang="en-US" dirty="0" smtClean="0"/>
              <a:t> with maximum value.</a:t>
            </a:r>
          </a:p>
          <a:p>
            <a:pPr>
              <a:buNone/>
            </a:pPr>
            <a:r>
              <a:rPr lang="en-US" b="1" dirty="0" smtClean="0"/>
              <a:t>Syntax:       </a:t>
            </a:r>
            <a:r>
              <a:rPr lang="en-US" dirty="0" smtClean="0"/>
              <a:t>max(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Print(max(t))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min()</a:t>
            </a:r>
            <a:r>
              <a:rPr lang="en-US" dirty="0" smtClean="0">
                <a:solidFill>
                  <a:srgbClr val="FF0000"/>
                </a:solidFill>
              </a:rPr>
              <a:t> :</a:t>
            </a:r>
            <a:r>
              <a:rPr lang="en-US" dirty="0" smtClean="0"/>
              <a:t> It returns the elements from the </a:t>
            </a:r>
            <a:r>
              <a:rPr lang="en-US" dirty="0" err="1" smtClean="0"/>
              <a:t>tuple</a:t>
            </a:r>
            <a:r>
              <a:rPr lang="en-US" dirty="0" smtClean="0"/>
              <a:t> with minimum value.</a:t>
            </a:r>
          </a:p>
          <a:p>
            <a:pPr>
              <a:buNone/>
            </a:pPr>
            <a:r>
              <a:rPr lang="en-US" dirty="0" smtClean="0"/>
              <a:t>Syntax   :min(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Print(min(t))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tuple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  <a:r>
              <a:rPr lang="en-US" dirty="0" smtClean="0"/>
              <a:t> converts a list of items into </a:t>
            </a:r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Syntax:     </a:t>
            </a:r>
            <a:r>
              <a:rPr lang="en-US" dirty="0" err="1" smtClean="0"/>
              <a:t>tuple</a:t>
            </a:r>
            <a:r>
              <a:rPr lang="en-US" dirty="0" smtClean="0"/>
              <a:t>( </a:t>
            </a:r>
            <a:r>
              <a:rPr lang="en-US" dirty="0" err="1" smtClean="0"/>
              <a:t>seq</a:t>
            </a:r>
            <a:r>
              <a:rPr lang="en-US" dirty="0" smtClean="0"/>
              <a:t> 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Methods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count(): </a:t>
            </a:r>
            <a:r>
              <a:rPr lang="en-US" dirty="0" smtClean="0"/>
              <a:t>method searches the given element in a </a:t>
            </a:r>
            <a:r>
              <a:rPr lang="en-US" dirty="0" err="1" smtClean="0">
                <a:hlinkClick r:id="rId3"/>
              </a:rPr>
              <a:t>tuple</a:t>
            </a:r>
            <a:r>
              <a:rPr lang="en-US" dirty="0" smtClean="0"/>
              <a:t> and returns how many times the element has occurred in it.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      </a:t>
            </a:r>
            <a:r>
              <a:rPr lang="en-US" dirty="0" err="1" smtClean="0"/>
              <a:t>tuple.count</a:t>
            </a:r>
            <a:r>
              <a:rPr lang="en-US" dirty="0" smtClean="0"/>
              <a:t>(element)</a:t>
            </a:r>
          </a:p>
          <a:p>
            <a:pPr>
              <a:buNone/>
            </a:pPr>
            <a:r>
              <a:rPr lang="en-US" dirty="0" smtClean="0"/>
              <a:t>T=(1,5,3,2,5)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T.count</a:t>
            </a:r>
            <a:r>
              <a:rPr lang="en-US" dirty="0" smtClean="0"/>
              <a:t>(5))   # 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index(): </a:t>
            </a:r>
            <a:r>
              <a:rPr lang="en-US" dirty="0" smtClean="0"/>
              <a:t>index() method searches for the given element in a </a:t>
            </a:r>
            <a:r>
              <a:rPr lang="en-US" dirty="0" err="1" smtClean="0"/>
              <a:t>tuple</a:t>
            </a:r>
            <a:r>
              <a:rPr lang="en-US" dirty="0" smtClean="0"/>
              <a:t> and returns its position.</a:t>
            </a:r>
          </a:p>
          <a:p>
            <a:pPr>
              <a:buNone/>
            </a:pPr>
            <a:r>
              <a:rPr lang="en-US" dirty="0" smtClean="0"/>
              <a:t>if the same element is present more than once, the first/smallest position is returned.</a:t>
            </a:r>
          </a:p>
          <a:p>
            <a:pPr>
              <a:buNone/>
            </a:pPr>
            <a:r>
              <a:rPr lang="en-US" b="1" dirty="0" smtClean="0"/>
              <a:t>Syntax:    </a:t>
            </a:r>
            <a:r>
              <a:rPr lang="en-US" dirty="0" err="1" smtClean="0"/>
              <a:t>tuple.index</a:t>
            </a:r>
            <a:r>
              <a:rPr lang="en-US" dirty="0" smtClean="0"/>
              <a:t>(element)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T.index</a:t>
            </a:r>
            <a:r>
              <a:rPr lang="en-US" dirty="0" smtClean="0"/>
              <a:t>(5))   #   1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Methods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sorted(): </a:t>
            </a:r>
            <a:r>
              <a:rPr lang="en-US" dirty="0" smtClean="0"/>
              <a:t>method sorts the elements of a given </a:t>
            </a:r>
            <a:r>
              <a:rPr lang="en-US" dirty="0" err="1" smtClean="0"/>
              <a:t>tuple</a:t>
            </a:r>
            <a:r>
              <a:rPr lang="en-US" dirty="0" smtClean="0"/>
              <a:t> in a specific order - Ascending or Descending.</a:t>
            </a:r>
          </a:p>
          <a:p>
            <a:pPr>
              <a:buNone/>
            </a:pPr>
            <a:r>
              <a:rPr lang="en-US" b="1" dirty="0" smtClean="0"/>
              <a:t>Syntax:  </a:t>
            </a:r>
            <a:r>
              <a:rPr lang="en-US" dirty="0" smtClean="0"/>
              <a:t>sorted(</a:t>
            </a:r>
            <a:r>
              <a:rPr lang="en-US" dirty="0" err="1" smtClean="0"/>
              <a:t>iterable</a:t>
            </a:r>
            <a:r>
              <a:rPr lang="en-US" dirty="0" smtClean="0"/>
              <a:t>,[reverse])</a:t>
            </a:r>
          </a:p>
          <a:p>
            <a:pPr>
              <a:buNone/>
            </a:pPr>
            <a:r>
              <a:rPr lang="en-US" dirty="0" smtClean="0"/>
              <a:t>p = ('e', 'a', 'u', 'o', '</a:t>
            </a:r>
            <a:r>
              <a:rPr lang="en-US" dirty="0" err="1" smtClean="0"/>
              <a:t>i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/>
              <a:t>print(sorted(p))</a:t>
            </a:r>
          </a:p>
          <a:p>
            <a:pPr>
              <a:buNone/>
            </a:pPr>
            <a:r>
              <a:rPr lang="en-US" dirty="0" smtClean="0"/>
              <a:t>print(sorted(</a:t>
            </a:r>
            <a:r>
              <a:rPr lang="en-US" dirty="0" err="1" smtClean="0"/>
              <a:t>pe,reverse</a:t>
            </a:r>
            <a:r>
              <a:rPr lang="en-US" dirty="0" smtClean="0"/>
              <a:t>=True))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reversed(): </a:t>
            </a:r>
            <a:r>
              <a:rPr lang="en-US" dirty="0" smtClean="0"/>
              <a:t>method reverse the contents of the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reversed(</a:t>
            </a:r>
            <a:r>
              <a:rPr lang="en-US" dirty="0" err="1" smtClean="0"/>
              <a:t>seq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print(list(reversed(p)))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Methods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sum() :</a:t>
            </a:r>
            <a:r>
              <a:rPr lang="en-US" dirty="0" smtClean="0"/>
              <a:t>function adds the items of an </a:t>
            </a:r>
            <a:r>
              <a:rPr lang="en-US" dirty="0" err="1" smtClean="0"/>
              <a:t>tuple</a:t>
            </a:r>
            <a:r>
              <a:rPr lang="en-US" dirty="0" smtClean="0"/>
              <a:t> and returns the sum.</a:t>
            </a:r>
          </a:p>
          <a:p>
            <a:pPr>
              <a:buNone/>
            </a:pPr>
            <a:r>
              <a:rPr lang="en-US" dirty="0" smtClean="0"/>
              <a:t>Syntax:   sum(</a:t>
            </a:r>
            <a:r>
              <a:rPr lang="en-US" dirty="0" err="1" smtClean="0"/>
              <a:t>tuple</a:t>
            </a:r>
            <a:r>
              <a:rPr lang="en-US" dirty="0" smtClean="0"/>
              <a:t>, start)</a:t>
            </a:r>
          </a:p>
          <a:p>
            <a:pPr>
              <a:buNone/>
            </a:pPr>
            <a:r>
              <a:rPr lang="en-US" dirty="0" smtClean="0"/>
              <a:t>numbers = [2.5, 3, 4, -5]</a:t>
            </a:r>
          </a:p>
          <a:p>
            <a:pPr>
              <a:buNone/>
            </a:pPr>
            <a:r>
              <a:rPr lang="en-US" dirty="0" smtClean="0"/>
              <a:t>sum = sum(numbers)</a:t>
            </a:r>
          </a:p>
          <a:p>
            <a:pPr>
              <a:buNone/>
            </a:pPr>
            <a:r>
              <a:rPr lang="en-US" dirty="0" smtClean="0"/>
              <a:t>sum = sum(numbers, 1)</a:t>
            </a:r>
          </a:p>
          <a:p>
            <a:pPr>
              <a:buNone/>
            </a:pPr>
            <a:r>
              <a:rPr lang="en-US" dirty="0" smtClean="0"/>
              <a:t>print(sum)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Data Types in </a:t>
            </a:r>
            <a:r>
              <a:rPr lang="en-US" sz="2800" dirty="0" err="1" smtClean="0">
                <a:hlinkClick r:id="rId2"/>
              </a:rPr>
              <a:t>PythonPython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Numbers</a:t>
            </a:r>
            <a:endParaRPr lang="en-US" sz="3200" dirty="0" smtClean="0"/>
          </a:p>
          <a:p>
            <a:r>
              <a:rPr lang="en-US" sz="3200" dirty="0" smtClean="0"/>
              <a:t>Booleans </a:t>
            </a:r>
          </a:p>
          <a:p>
            <a:r>
              <a:rPr lang="en-US" sz="3200" dirty="0" smtClean="0">
                <a:hlinkClick r:id="rId2"/>
              </a:rPr>
              <a:t>Strings</a:t>
            </a:r>
            <a:endParaRPr lang="en-US" sz="3200" dirty="0" smtClean="0"/>
          </a:p>
          <a:p>
            <a:r>
              <a:rPr lang="en-US" sz="3200" dirty="0" smtClean="0">
                <a:hlinkClick r:id="rId2"/>
              </a:rPr>
              <a:t>List</a:t>
            </a:r>
            <a:endParaRPr lang="en-US" sz="3200" dirty="0" smtClean="0"/>
          </a:p>
          <a:p>
            <a:r>
              <a:rPr lang="en-US" sz="3200" dirty="0" err="1" smtClean="0">
                <a:hlinkClick r:id="rId2"/>
              </a:rPr>
              <a:t>Tuple</a:t>
            </a:r>
            <a:endParaRPr lang="en-US" sz="3200" dirty="0" smtClean="0"/>
          </a:p>
          <a:p>
            <a:r>
              <a:rPr lang="en-US" sz="3200" dirty="0" smtClean="0">
                <a:hlinkClick r:id="rId2"/>
              </a:rPr>
              <a:t> Set</a:t>
            </a:r>
            <a:endParaRPr lang="en-US" sz="3200" dirty="0" smtClean="0"/>
          </a:p>
          <a:p>
            <a:r>
              <a:rPr lang="en-US" sz="3200" dirty="0" smtClean="0">
                <a:hlinkClick r:id="rId2"/>
              </a:rPr>
              <a:t> Dictionary</a:t>
            </a:r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boolean</a:t>
            </a:r>
            <a:r>
              <a:rPr lang="en-US" sz="2800" dirty="0" smtClean="0">
                <a:solidFill>
                  <a:srgbClr val="FF0000"/>
                </a:solidFill>
              </a:rPr>
              <a:t> operators/methods  on </a:t>
            </a:r>
            <a:r>
              <a:rPr lang="en-US" sz="2800" dirty="0" err="1" smtClean="0">
                <a:solidFill>
                  <a:srgbClr val="FF0000"/>
                </a:solidFill>
              </a:rPr>
              <a:t>tuples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all():  </a:t>
            </a:r>
            <a:r>
              <a:rPr lang="en-US" dirty="0" smtClean="0"/>
              <a:t>method returns True when all elements in the given </a:t>
            </a:r>
            <a:r>
              <a:rPr lang="en-US" dirty="0" err="1" smtClean="0"/>
              <a:t>tuple</a:t>
            </a:r>
            <a:r>
              <a:rPr lang="en-US" dirty="0" smtClean="0"/>
              <a:t> are true. If not, it returns False.</a:t>
            </a:r>
          </a:p>
          <a:p>
            <a:pPr>
              <a:buNone/>
            </a:pPr>
            <a:r>
              <a:rPr lang="en-US" dirty="0" smtClean="0"/>
              <a:t>Syntax:   all(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l = [1, 3, 4, 5]</a:t>
            </a:r>
          </a:p>
          <a:p>
            <a:pPr>
              <a:buNone/>
            </a:pPr>
            <a:r>
              <a:rPr lang="en-US" dirty="0" smtClean="0"/>
              <a:t>print(all(l))</a:t>
            </a:r>
          </a:p>
          <a:p>
            <a:pPr>
              <a:buNone/>
            </a:pPr>
            <a:r>
              <a:rPr lang="en-US" dirty="0" smtClean="0"/>
              <a:t>l = [0, False]</a:t>
            </a:r>
          </a:p>
          <a:p>
            <a:pPr>
              <a:buNone/>
            </a:pPr>
            <a:r>
              <a:rPr lang="en-US" dirty="0" smtClean="0"/>
              <a:t>print(all(l))</a:t>
            </a:r>
          </a:p>
          <a:p>
            <a:pPr>
              <a:buNone/>
            </a:pPr>
            <a:r>
              <a:rPr lang="en-US" dirty="0" smtClean="0"/>
              <a:t>l = [1, 3, 4, 0]</a:t>
            </a:r>
          </a:p>
          <a:p>
            <a:pPr>
              <a:buNone/>
            </a:pPr>
            <a:r>
              <a:rPr lang="en-US" dirty="0" smtClean="0"/>
              <a:t>print(all(l))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boolean</a:t>
            </a:r>
            <a:r>
              <a:rPr lang="en-US" sz="2800" dirty="0" smtClean="0">
                <a:solidFill>
                  <a:srgbClr val="FF0000"/>
                </a:solidFill>
              </a:rPr>
              <a:t> operators/methods  on </a:t>
            </a:r>
            <a:r>
              <a:rPr lang="en-US" sz="2800" dirty="0" err="1" smtClean="0">
                <a:solidFill>
                  <a:srgbClr val="FF0000"/>
                </a:solidFill>
              </a:rPr>
              <a:t>tuples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any() : </a:t>
            </a:r>
            <a:r>
              <a:rPr lang="en-US" dirty="0" smtClean="0"/>
              <a:t>method returns True if any element of </a:t>
            </a:r>
            <a:r>
              <a:rPr lang="en-US" dirty="0" err="1" smtClean="0"/>
              <a:t>tuple</a:t>
            </a:r>
            <a:r>
              <a:rPr lang="en-US" dirty="0" smtClean="0"/>
              <a:t>  is true. If not, this method returns False.</a:t>
            </a:r>
          </a:p>
          <a:p>
            <a:pPr>
              <a:buNone/>
            </a:pPr>
            <a:r>
              <a:rPr lang="en-US" b="1" dirty="0" smtClean="0"/>
              <a:t>Syntax:     </a:t>
            </a:r>
            <a:r>
              <a:rPr lang="en-US" dirty="0" smtClean="0"/>
              <a:t>any(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l = [1, 3, 4, 0]</a:t>
            </a:r>
          </a:p>
          <a:p>
            <a:pPr>
              <a:buNone/>
            </a:pPr>
            <a:r>
              <a:rPr lang="en-US" dirty="0" smtClean="0"/>
              <a:t>print(any(l))</a:t>
            </a:r>
          </a:p>
          <a:p>
            <a:pPr>
              <a:buNone/>
            </a:pPr>
            <a:r>
              <a:rPr lang="en-US" dirty="0" smtClean="0"/>
              <a:t>l = [0, False]</a:t>
            </a:r>
          </a:p>
          <a:p>
            <a:pPr>
              <a:buNone/>
            </a:pPr>
            <a:r>
              <a:rPr lang="en-US" dirty="0" smtClean="0"/>
              <a:t>print(any(l))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boolean</a:t>
            </a:r>
            <a:r>
              <a:rPr lang="en-US" sz="2800" dirty="0" smtClean="0">
                <a:solidFill>
                  <a:srgbClr val="FF0000"/>
                </a:solidFill>
              </a:rPr>
              <a:t> operators/methods  on </a:t>
            </a:r>
            <a:r>
              <a:rPr lang="en-US" sz="2800" dirty="0" err="1" smtClean="0">
                <a:solidFill>
                  <a:srgbClr val="FF0000"/>
                </a:solidFill>
              </a:rPr>
              <a:t>tuples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bool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  <a:r>
              <a:rPr lang="en-US" b="1" dirty="0" smtClean="0"/>
              <a:t> </a:t>
            </a:r>
            <a:r>
              <a:rPr lang="en-US" dirty="0" smtClean="0"/>
              <a:t>method converts a value to Boolean (True or False) using the standard truth testing procedure.</a:t>
            </a:r>
          </a:p>
          <a:p>
            <a:pPr>
              <a:buNone/>
            </a:pPr>
            <a:r>
              <a:rPr lang="en-US" dirty="0" smtClean="0"/>
              <a:t>Syntax :   </a:t>
            </a:r>
            <a:r>
              <a:rPr lang="en-US" dirty="0" err="1" smtClean="0"/>
              <a:t>bool</a:t>
            </a:r>
            <a:r>
              <a:rPr lang="en-US" dirty="0" smtClean="0"/>
              <a:t>([value])</a:t>
            </a:r>
          </a:p>
          <a:p>
            <a:pPr>
              <a:buNone/>
            </a:pPr>
            <a:r>
              <a:rPr lang="en-US" b="1" dirty="0" smtClean="0"/>
              <a:t>False values:</a:t>
            </a:r>
          </a:p>
          <a:p>
            <a:r>
              <a:rPr lang="en-US" dirty="0" smtClean="0"/>
              <a:t>None, False ,Zero of any numeric type. For example, 0, 0.0, 0j</a:t>
            </a:r>
          </a:p>
          <a:p>
            <a:r>
              <a:rPr lang="en-US" dirty="0" smtClean="0"/>
              <a:t>Empty sequence. For example, (), [], '‘, {}</a:t>
            </a:r>
          </a:p>
          <a:p>
            <a:pPr>
              <a:buNone/>
            </a:pPr>
            <a:r>
              <a:rPr lang="en-US" dirty="0" smtClean="0"/>
              <a:t>test = 0.0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test,'is',bool</a:t>
            </a:r>
            <a:r>
              <a:rPr lang="en-US" dirty="0" smtClean="0"/>
              <a:t>(test))</a:t>
            </a:r>
          </a:p>
          <a:p>
            <a:pPr>
              <a:buNone/>
            </a:pPr>
            <a:r>
              <a:rPr lang="en-US" dirty="0" smtClean="0"/>
              <a:t>test = True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test,'is',bool</a:t>
            </a:r>
            <a:r>
              <a:rPr lang="en-US" dirty="0" smtClean="0"/>
              <a:t>(test))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162594"/>
            <a:ext cx="11166567" cy="515982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hlinkClick r:id="rId3" tooltip="Python List"/>
              </a:rPr>
              <a:t>List</a:t>
            </a:r>
            <a:r>
              <a:rPr lang="en-US" dirty="0" smtClean="0"/>
              <a:t> is an ordered collection of items(elements)</a:t>
            </a:r>
          </a:p>
          <a:p>
            <a:pPr algn="just"/>
            <a:r>
              <a:rPr lang="en-US" dirty="0" smtClean="0"/>
              <a:t>Lists in Python are used to store collection of heterogeneous items.</a:t>
            </a:r>
          </a:p>
          <a:p>
            <a:pPr algn="just"/>
            <a:r>
              <a:rPr lang="en-US" dirty="0" smtClean="0"/>
              <a:t>These are </a:t>
            </a:r>
            <a:r>
              <a:rPr lang="en-US" dirty="0" smtClean="0">
                <a:solidFill>
                  <a:srgbClr val="FF0000"/>
                </a:solidFill>
              </a:rPr>
              <a:t>mutable</a:t>
            </a:r>
            <a:r>
              <a:rPr lang="en-US" dirty="0" smtClean="0"/>
              <a:t>, which means that you can change their content without changing their identity.</a:t>
            </a:r>
          </a:p>
          <a:p>
            <a:pPr algn="just"/>
            <a:r>
              <a:rPr lang="en-US" dirty="0" smtClean="0"/>
              <a:t>It Allows duplicate members.</a:t>
            </a:r>
          </a:p>
          <a:p>
            <a:pPr algn="just"/>
            <a:r>
              <a:rPr lang="en-US" dirty="0" smtClean="0"/>
              <a:t>list indices start at 0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algn="just"/>
            <a:r>
              <a:rPr lang="en-US" dirty="0" smtClean="0"/>
              <a:t>list1 = ['physics', 'chemistry', 1997, 2000];</a:t>
            </a:r>
          </a:p>
          <a:p>
            <a:pPr algn="just"/>
            <a:r>
              <a:rPr lang="en-US" dirty="0" smtClean="0"/>
              <a:t> list2 = [1, 2, 3, 4, 5 ];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How to create a list?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162594"/>
            <a:ext cx="11166567" cy="515982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Python programming, a list is created by placing all the items (elements) inside a square bracket [ ], separated by commas.</a:t>
            </a:r>
          </a:p>
          <a:p>
            <a:pPr algn="just"/>
            <a:r>
              <a:rPr lang="en-US" dirty="0" smtClean="0"/>
              <a:t>It can have any number of items and they may be of different types (integer, float, string etc.).</a:t>
            </a:r>
          </a:p>
          <a:p>
            <a:pPr algn="just"/>
            <a:r>
              <a:rPr lang="en-US" dirty="0" smtClean="0"/>
              <a:t>list </a:t>
            </a:r>
            <a:r>
              <a:rPr lang="en-US" dirty="0" err="1" smtClean="0"/>
              <a:t>my_list</a:t>
            </a:r>
            <a:r>
              <a:rPr lang="en-US" dirty="0" smtClean="0"/>
              <a:t> = [] 		</a:t>
            </a:r>
          </a:p>
          <a:p>
            <a:pPr algn="just"/>
            <a:r>
              <a:rPr lang="en-US" dirty="0" err="1" smtClean="0"/>
              <a:t>my_list</a:t>
            </a:r>
            <a:r>
              <a:rPr lang="en-US" dirty="0" smtClean="0"/>
              <a:t> = [1, 2, 3]					</a:t>
            </a:r>
          </a:p>
          <a:p>
            <a:pPr algn="just"/>
            <a:r>
              <a:rPr lang="en-US" dirty="0" err="1" smtClean="0"/>
              <a:t>my_list</a:t>
            </a:r>
            <a:r>
              <a:rPr lang="en-US" dirty="0" smtClean="0"/>
              <a:t> = [1, "Hello", 3.4]			</a:t>
            </a:r>
          </a:p>
          <a:p>
            <a:pPr algn="just"/>
            <a:r>
              <a:rPr lang="en-US" dirty="0" smtClean="0"/>
              <a:t>Also, a list can even have another list as an item. This is called nested list.</a:t>
            </a:r>
          </a:p>
          <a:p>
            <a:pPr algn="just"/>
            <a:r>
              <a:rPr lang="en-US" dirty="0" err="1" smtClean="0"/>
              <a:t>my_list</a:t>
            </a:r>
            <a:r>
              <a:rPr lang="en-US" dirty="0" smtClean="0"/>
              <a:t> = ["mouse", [8, 4, 6], ['a']] 			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slicing or How to access elements from a list?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Slicing : </a:t>
            </a:r>
            <a:r>
              <a:rPr lang="en-US" dirty="0" smtClean="0"/>
              <a:t>Extracting the  particular part of a list.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List Index</a:t>
            </a:r>
          </a:p>
          <a:p>
            <a:pPr algn="just"/>
            <a:r>
              <a:rPr lang="en-US" dirty="0" smtClean="0"/>
              <a:t>We can use the index operator [] to access an item in a list. </a:t>
            </a:r>
          </a:p>
          <a:p>
            <a:pPr algn="just"/>
            <a:r>
              <a:rPr lang="en-US" dirty="0" smtClean="0"/>
              <a:t>Index starts from 0. So, a list having 5 elements will have index from 0 to 4.</a:t>
            </a:r>
          </a:p>
          <a:p>
            <a:pPr algn="just"/>
            <a:r>
              <a:rPr lang="en-US" dirty="0" smtClean="0"/>
              <a:t>Trying to access an element  out of range index then it will raise an </a:t>
            </a:r>
            <a:r>
              <a:rPr lang="en-US" dirty="0" err="1" smtClean="0">
                <a:solidFill>
                  <a:srgbClr val="FF0000"/>
                </a:solidFill>
              </a:rPr>
              <a:t>IndexError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index must be an integer. We can't use float or other types, this will result into </a:t>
            </a:r>
            <a:r>
              <a:rPr lang="en-US" dirty="0" err="1" smtClean="0">
                <a:solidFill>
                  <a:srgbClr val="FF0000"/>
                </a:solidFill>
              </a:rPr>
              <a:t>TypeError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 smtClean="0"/>
              <a:t>Nested list are accessed using nested indexing.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Negative indexing</a:t>
            </a:r>
          </a:p>
          <a:p>
            <a:r>
              <a:rPr lang="en-US" dirty="0" smtClean="0"/>
              <a:t>Python allows negative indexing for its sequences. </a:t>
            </a:r>
          </a:p>
          <a:p>
            <a:r>
              <a:rPr lang="en-US" dirty="0" smtClean="0"/>
              <a:t>The index of -1 refers to the last item, -2 to the second last item and so on.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Basic List Operations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s=[1,2,3,4,5]</a:t>
            </a:r>
          </a:p>
          <a:p>
            <a:pPr algn="just">
              <a:buNone/>
            </a:pPr>
            <a:r>
              <a:rPr lang="en-US" dirty="0" smtClean="0"/>
              <a:t>print(s[2])  </a:t>
            </a:r>
            <a:r>
              <a:rPr lang="en-US" dirty="0" smtClean="0"/>
              <a:t>		 </a:t>
            </a:r>
            <a:r>
              <a:rPr lang="en-US" dirty="0" smtClean="0"/>
              <a:t># </a:t>
            </a:r>
            <a:r>
              <a:rPr lang="en-US" dirty="0" smtClean="0"/>
              <a:t> 3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print(s[-3</a:t>
            </a:r>
            <a:r>
              <a:rPr lang="en-US" dirty="0" smtClean="0"/>
              <a:t>])		   # 3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print(s[::]) </a:t>
            </a:r>
            <a:r>
              <a:rPr lang="en-US" dirty="0" smtClean="0"/>
              <a:t>		  </a:t>
            </a:r>
            <a:r>
              <a:rPr lang="en-US" dirty="0" smtClean="0"/>
              <a:t># </a:t>
            </a:r>
            <a:r>
              <a:rPr lang="en-US" dirty="0" smtClean="0"/>
              <a:t> [1,2,3,4,5]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Print(s[:-2</a:t>
            </a:r>
            <a:r>
              <a:rPr lang="en-US" dirty="0" smtClean="0"/>
              <a:t>])		 # 4</a:t>
            </a:r>
            <a:endParaRPr lang="en-US" dirty="0" smtClean="0"/>
          </a:p>
          <a:p>
            <a:pPr algn="just"/>
            <a:r>
              <a:rPr lang="en-US" dirty="0" smtClean="0"/>
              <a:t>s2 = ["mouse", [8, 4, 6], ['a']]</a:t>
            </a:r>
          </a:p>
          <a:p>
            <a:pPr algn="just"/>
            <a:r>
              <a:rPr lang="en-US" dirty="0" smtClean="0"/>
              <a:t>print(s[1]   </a:t>
            </a:r>
            <a:r>
              <a:rPr lang="en-US" dirty="0" smtClean="0"/>
              <a:t>		# [8,4,6]</a:t>
            </a:r>
            <a:endParaRPr lang="en-US" dirty="0" smtClean="0"/>
          </a:p>
          <a:p>
            <a:pPr algn="just"/>
            <a:r>
              <a:rPr lang="en-US" dirty="0" smtClean="0"/>
              <a:t>Print(s[0][2]) </a:t>
            </a:r>
            <a:r>
              <a:rPr lang="en-US" dirty="0" smtClean="0"/>
              <a:t>	 # u</a:t>
            </a:r>
            <a:endParaRPr lang="en-US" dirty="0" smtClean="0"/>
          </a:p>
          <a:p>
            <a:pPr algn="just"/>
            <a:r>
              <a:rPr lang="en-US" dirty="0" smtClean="0"/>
              <a:t>Print(s[1][1]    </a:t>
            </a:r>
            <a:r>
              <a:rPr lang="en-US" dirty="0" smtClean="0"/>
              <a:t>	#4</a:t>
            </a:r>
            <a:endParaRPr lang="en-US" dirty="0" smtClean="0"/>
          </a:p>
          <a:p>
            <a:pPr algn="just"/>
            <a:r>
              <a:rPr lang="en-US" dirty="0" smtClean="0"/>
              <a:t>print[(s[2][0]  </a:t>
            </a:r>
            <a:r>
              <a:rPr lang="en-US" dirty="0" smtClean="0"/>
              <a:t>	 #1</a:t>
            </a:r>
            <a:endParaRPr lang="en-US" dirty="0" smtClean="0"/>
          </a:p>
          <a:p>
            <a:pPr algn="just"/>
            <a:r>
              <a:rPr lang="en-US" dirty="0" smtClean="0"/>
              <a:t>print[(s[2][1]  </a:t>
            </a:r>
            <a:r>
              <a:rPr lang="en-US" dirty="0" smtClean="0"/>
              <a:t>	 # Index error</a:t>
            </a:r>
            <a:endParaRPr lang="en-US" dirty="0" smtClean="0"/>
          </a:p>
          <a:p>
            <a:pPr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Basic List Operations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Write a python program to read and display items in the list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808" y="1084216"/>
            <a:ext cx="8173443" cy="3052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Write </a:t>
            </a:r>
            <a:r>
              <a:rPr lang="en-US" sz="2800" dirty="0" smtClean="0">
                <a:solidFill>
                  <a:srgbClr val="FF0000"/>
                </a:solidFill>
              </a:rPr>
              <a:t>a python program to read and display items in the list?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 smtClean="0"/>
              <a:t>L=[]</a:t>
            </a:r>
          </a:p>
          <a:p>
            <a:pPr algn="just">
              <a:buNone/>
            </a:pPr>
            <a:r>
              <a:rPr lang="en-US" dirty="0" smtClean="0"/>
              <a:t>n=</a:t>
            </a:r>
            <a:r>
              <a:rPr lang="en-US" dirty="0" err="1" smtClean="0"/>
              <a:t>int</a:t>
            </a:r>
            <a:r>
              <a:rPr lang="en-US" dirty="0" smtClean="0"/>
              <a:t>(input("enter size of list"))</a:t>
            </a:r>
          </a:p>
          <a:p>
            <a:pPr algn="just">
              <a:buNone/>
            </a:pPr>
            <a:r>
              <a:rPr lang="en-US" dirty="0" err="1" smtClean="0"/>
              <a:t>i</a:t>
            </a:r>
            <a:r>
              <a:rPr lang="en-US" dirty="0" smtClean="0"/>
              <a:t>=0</a:t>
            </a:r>
          </a:p>
          <a:p>
            <a:pPr algn="just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&lt;n</a:t>
            </a:r>
            <a:r>
              <a:rPr lang="en-US" dirty="0" smtClean="0"/>
              <a:t>):</a:t>
            </a:r>
          </a:p>
          <a:p>
            <a:pPr algn="just">
              <a:buNone/>
            </a:pPr>
            <a:r>
              <a:rPr lang="en-US" dirty="0" smtClean="0"/>
              <a:t>	a=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L.append</a:t>
            </a:r>
            <a:r>
              <a:rPr lang="en-US" dirty="0" smtClean="0"/>
              <a:t>(a)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=i+1</a:t>
            </a:r>
          </a:p>
          <a:p>
            <a:pPr algn="just">
              <a:buNone/>
            </a:pPr>
            <a:r>
              <a:rPr lang="en-US" dirty="0" smtClean="0"/>
              <a:t>for </a:t>
            </a:r>
            <a:r>
              <a:rPr lang="en-US" dirty="0" smtClean="0"/>
              <a:t>j in L:</a:t>
            </a:r>
          </a:p>
          <a:p>
            <a:pPr algn="just">
              <a:buNone/>
            </a:pPr>
            <a:r>
              <a:rPr lang="en-US" dirty="0" smtClean="0"/>
              <a:t>	print(j</a:t>
            </a:r>
            <a:r>
              <a:rPr lang="en-US" dirty="0" smtClean="0"/>
              <a:t>)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3417</TotalTime>
  <Words>1409</Words>
  <Application>Microsoft Office PowerPoint</Application>
  <PresentationFormat>Custom</PresentationFormat>
  <Paragraphs>321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Python  Programming Language   </vt:lpstr>
      <vt:lpstr>write a program to print the number of times one string is present in the other as a substring.</vt:lpstr>
      <vt:lpstr>Data Types in PythonPython</vt:lpstr>
      <vt:lpstr>List</vt:lpstr>
      <vt:lpstr> How to create a list? </vt:lpstr>
      <vt:lpstr> slicing or How to access elements from a list? </vt:lpstr>
      <vt:lpstr> Basic List Operations </vt:lpstr>
      <vt:lpstr> Basic List Operations </vt:lpstr>
      <vt:lpstr> Write a python program to read and display items in the list? </vt:lpstr>
      <vt:lpstr> Write a python program to find the sum of elements in a list </vt:lpstr>
      <vt:lpstr> Write a python program to find the largest  element in a list </vt:lpstr>
      <vt:lpstr>Methods Of list</vt:lpstr>
      <vt:lpstr>Methods Of list</vt:lpstr>
      <vt:lpstr>Methods Of list</vt:lpstr>
      <vt:lpstr>Methods Of list</vt:lpstr>
      <vt:lpstr>Methods Of list</vt:lpstr>
      <vt:lpstr>Methods Of list</vt:lpstr>
      <vt:lpstr>Methods Of list</vt:lpstr>
      <vt:lpstr> List Comprehension: </vt:lpstr>
      <vt:lpstr>Exmaples</vt:lpstr>
      <vt:lpstr>Tuple</vt:lpstr>
      <vt:lpstr> Creating a Tuple </vt:lpstr>
      <vt:lpstr> Accessing Elements in a Tuple </vt:lpstr>
      <vt:lpstr> Accessing Elements in a Tuple </vt:lpstr>
      <vt:lpstr>  Basic Tuples Operations  </vt:lpstr>
      <vt:lpstr>  Methods  </vt:lpstr>
      <vt:lpstr>  Methods  </vt:lpstr>
      <vt:lpstr>  Methods  </vt:lpstr>
      <vt:lpstr>  Methods  </vt:lpstr>
      <vt:lpstr>  boolean operators/methods  on tuples  </vt:lpstr>
      <vt:lpstr>  boolean operators/methods  on tuples  </vt:lpstr>
      <vt:lpstr>  boolean operators/methods  on tuples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Santhoshini Banda</dc:creator>
  <cp:lastModifiedBy>Dell</cp:lastModifiedBy>
  <cp:revision>569</cp:revision>
  <dcterms:created xsi:type="dcterms:W3CDTF">2017-07-30T13:30:39Z</dcterms:created>
  <dcterms:modified xsi:type="dcterms:W3CDTF">2018-08-24T16:15:07Z</dcterms:modified>
</cp:coreProperties>
</file>