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E1365-3B16-4A12-BD6D-1D208AD690E5}" type="datetimeFigureOut">
              <a:rPr lang="en-US" smtClean="0"/>
              <a:t>7/30/2018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35F0-7CFD-43DE-A31E-996726AFB4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Baskerville Old Face" pitchFamily="18" charset="0"/>
              </a:rPr>
              <a:t>Agile Process Models</a:t>
            </a:r>
            <a:endParaRPr lang="en-US" sz="4800" dirty="0">
              <a:latin typeface="Baskerville Old Fac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867400"/>
            <a:ext cx="6019800" cy="99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Mr. D. </a:t>
            </a:r>
            <a:r>
              <a:rPr lang="en-US" sz="2400" dirty="0" err="1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Yakobu</a:t>
            </a:r>
            <a:r>
              <a:rPr lang="en-US" sz="24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, Asst. Professor, Dept. of Comp. Science &amp; </a:t>
            </a:r>
            <a:r>
              <a:rPr lang="en-US" sz="2400" dirty="0" err="1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Engg</a:t>
            </a:r>
            <a:r>
              <a:rPr lang="en-US" sz="2400" dirty="0" smtClean="0">
                <a:solidFill>
                  <a:schemeClr val="tx1"/>
                </a:solidFill>
                <a:latin typeface="Arabic Typesetting" pitchFamily="66" charset="-78"/>
                <a:cs typeface="Arabic Typesetting" pitchFamily="66" charset="-78"/>
              </a:rPr>
              <a:t>., VFSTR Deemed to be University</a:t>
            </a:r>
            <a:endParaRPr lang="en-US" sz="2400" dirty="0">
              <a:solidFill>
                <a:schemeClr val="tx1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Scrum cont…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950" y="1214366"/>
            <a:ext cx="7879250" cy="5262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90800"/>
            <a:ext cx="6705600" cy="1143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6600" dirty="0" smtClean="0">
                <a:latin typeface="Andalus" pitchFamily="18" charset="-78"/>
                <a:cs typeface="Andalus" pitchFamily="18" charset="-78"/>
              </a:rPr>
              <a:t>Thank You</a:t>
            </a:r>
            <a:endParaRPr lang="en-US" sz="6600" dirty="0"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4525963"/>
          </a:xfrm>
        </p:spPr>
        <p:txBody>
          <a:bodyPr/>
          <a:lstStyle/>
          <a:p>
            <a:r>
              <a:rPr lang="en-US" sz="2800" dirty="0" smtClean="0"/>
              <a:t>What is Agility???</a:t>
            </a:r>
          </a:p>
          <a:p>
            <a:r>
              <a:rPr lang="en-US" sz="2800" dirty="0" smtClean="0"/>
              <a:t>Principles of Agile process models???</a:t>
            </a:r>
          </a:p>
          <a:p>
            <a:r>
              <a:rPr lang="en-US" sz="2800" dirty="0" smtClean="0"/>
              <a:t>What is an Agile Process Model???</a:t>
            </a:r>
          </a:p>
          <a:p>
            <a:r>
              <a:rPr lang="en-US" sz="2800" dirty="0" smtClean="0"/>
              <a:t>Human Factor of APM?</a:t>
            </a:r>
          </a:p>
          <a:p>
            <a:r>
              <a:rPr lang="en-US" sz="2800" dirty="0" err="1" smtClean="0"/>
              <a:t>Xtreme</a:t>
            </a:r>
            <a:r>
              <a:rPr lang="en-US" sz="2800" dirty="0" smtClean="0"/>
              <a:t> Programming?</a:t>
            </a:r>
          </a:p>
          <a:p>
            <a:r>
              <a:rPr lang="en-US" sz="2800" dirty="0" smtClean="0"/>
              <a:t>Scrum?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Agility???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Agility: Moving quickly/easily</a:t>
            </a:r>
          </a:p>
          <a:p>
            <a:endParaRPr lang="en-US" sz="2800" dirty="0" smtClean="0"/>
          </a:p>
          <a:p>
            <a:r>
              <a:rPr lang="en-US" sz="2800" dirty="0" smtClean="0"/>
              <a:t>From software Engineering perspective, it is an “effective response to change”.</a:t>
            </a:r>
          </a:p>
          <a:p>
            <a:endParaRPr lang="en-US" sz="2800" dirty="0" smtClean="0"/>
          </a:p>
          <a:p>
            <a:r>
              <a:rPr lang="en-US" sz="2800" dirty="0" smtClean="0"/>
              <a:t>It is more than that, couples the </a:t>
            </a:r>
            <a:r>
              <a:rPr lang="en-US" sz="2800" dirty="0" err="1" smtClean="0"/>
              <a:t>Phylosaphy</a:t>
            </a:r>
            <a:r>
              <a:rPr lang="en-US" sz="2800" dirty="0" smtClean="0"/>
              <a:t> and development guidelines.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957" y="1828800"/>
            <a:ext cx="8482643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Principles cont…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820" y="1066800"/>
            <a:ext cx="7926179" cy="5410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What is an Agile Process Model???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050" y="1600200"/>
            <a:ext cx="809918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Factors???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Competence</a:t>
            </a:r>
          </a:p>
          <a:p>
            <a:r>
              <a:rPr lang="en-US" sz="2800" dirty="0" smtClean="0"/>
              <a:t>Common focus</a:t>
            </a:r>
          </a:p>
          <a:p>
            <a:r>
              <a:rPr lang="en-US" sz="2800" dirty="0" smtClean="0"/>
              <a:t>Collaboration</a:t>
            </a:r>
          </a:p>
          <a:p>
            <a:r>
              <a:rPr lang="en-US" sz="2800" dirty="0" smtClean="0"/>
              <a:t>Decision making ability</a:t>
            </a:r>
          </a:p>
          <a:p>
            <a:r>
              <a:rPr lang="en-US" sz="2800" dirty="0" smtClean="0"/>
              <a:t>Fuzzy problem solving ability</a:t>
            </a:r>
          </a:p>
          <a:p>
            <a:r>
              <a:rPr lang="en-US" sz="2800" dirty="0" smtClean="0"/>
              <a:t>Mutual trust and respect</a:t>
            </a:r>
          </a:p>
          <a:p>
            <a:r>
              <a:rPr lang="en-US" sz="2800" dirty="0" smtClean="0"/>
              <a:t>Self organizing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err="1" smtClean="0"/>
              <a:t>Xtreme</a:t>
            </a:r>
            <a:r>
              <a:rPr lang="en-US" dirty="0" smtClean="0"/>
              <a:t> Programming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543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Scrum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6266" y="1398392"/>
            <a:ext cx="8008134" cy="5002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130</Words>
  <Application>Microsoft Office PowerPoint</Application>
  <PresentationFormat>On-screen Show (4:3)</PresentationFormat>
  <Paragraphs>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Agile Process Models</vt:lpstr>
      <vt:lpstr>Agile Process Models</vt:lpstr>
      <vt:lpstr>Agility???</vt:lpstr>
      <vt:lpstr>Principles…</vt:lpstr>
      <vt:lpstr>Principles cont…</vt:lpstr>
      <vt:lpstr>What is an Agile Process Model???</vt:lpstr>
      <vt:lpstr>Human Factors???</vt:lpstr>
      <vt:lpstr>Xtreme Programming</vt:lpstr>
      <vt:lpstr>Scrum</vt:lpstr>
      <vt:lpstr>Scrum cont…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7</cp:revision>
  <dcterms:created xsi:type="dcterms:W3CDTF">2018-07-30T04:54:31Z</dcterms:created>
  <dcterms:modified xsi:type="dcterms:W3CDTF">2018-07-30T06:32:53Z</dcterms:modified>
</cp:coreProperties>
</file>