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5/1/2017</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5/1/2017</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5/1/2017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5/1/2017</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5/1/2017</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5/1/2017</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Eastern_Kentucky_Universit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 SKILLS</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Documents and Settings\ADMIN\Desktop\SS IMAGE.jpg"/>
          <p:cNvPicPr>
            <a:picLocks noChangeAspect="1" noChangeArrowheads="1"/>
          </p:cNvPicPr>
          <p:nvPr/>
        </p:nvPicPr>
        <p:blipFill>
          <a:blip r:embed="rId2"/>
          <a:srcRect/>
          <a:stretch>
            <a:fillRect/>
          </a:stretch>
        </p:blipFill>
        <p:spPr bwMode="auto">
          <a:xfrm>
            <a:off x="228600" y="3429000"/>
            <a:ext cx="2743200" cy="2438400"/>
          </a:xfrm>
          <a:prstGeom prst="rect">
            <a:avLst/>
          </a:prstGeom>
          <a:noFill/>
        </p:spPr>
      </p:pic>
      <p:pic>
        <p:nvPicPr>
          <p:cNvPr id="1027" name="Picture 3" descr="C:\Documents and Settings\ADMIN\Desktop\ss.jpg"/>
          <p:cNvPicPr>
            <a:picLocks noChangeAspect="1" noChangeArrowheads="1"/>
          </p:cNvPicPr>
          <p:nvPr/>
        </p:nvPicPr>
        <p:blipFill>
          <a:blip r:embed="rId3"/>
          <a:srcRect/>
          <a:stretch>
            <a:fillRect/>
          </a:stretch>
        </p:blipFill>
        <p:spPr bwMode="auto">
          <a:xfrm>
            <a:off x="6324600" y="3429000"/>
            <a:ext cx="2381250" cy="23717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 Skills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Soft skills are important. </a:t>
            </a:r>
          </a:p>
          <a:p>
            <a:r>
              <a:rPr lang="en-US" dirty="0" smtClean="0"/>
              <a:t>Some would argue that it is not hard skills that will make the big difference in the success of an organization; it’s the soft skills. </a:t>
            </a:r>
          </a:p>
          <a:p>
            <a:r>
              <a:rPr lang="en-US" dirty="0" smtClean="0"/>
              <a:t>The soft skills create agile organizations, develop innovative companies, make the best places to work, and build the most admired companies. </a:t>
            </a:r>
          </a:p>
          <a:p>
            <a:r>
              <a:rPr lang="en-US" dirty="0" smtClean="0"/>
              <a:t>Soft skills bring out the best in people as their behaviors and competencies are shaped to fit the strategy of the organization, the desired work climate, and the ever changing, unpredictable landscape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956264"/>
          </a:xfrm>
        </p:spPr>
        <p:txBody>
          <a:bodyPr>
            <a:normAutofit fontScale="90000"/>
          </a:bodyPr>
          <a:lstStyle/>
          <a:p>
            <a:r>
              <a:rPr lang="en-US" i="1" dirty="0" smtClean="0"/>
              <a:t>Entry level professionals not prepared for the working world, reveals survey</a:t>
            </a:r>
            <a:r>
              <a:rPr lang="en-US" dirty="0" smtClean="0"/>
              <a:t> </a:t>
            </a:r>
            <a:endParaRPr lang="en-US" dirty="0"/>
          </a:p>
        </p:txBody>
      </p:sp>
      <p:sp>
        <p:nvSpPr>
          <p:cNvPr id="3" name="Content Placeholder 2"/>
          <p:cNvSpPr>
            <a:spLocks noGrp="1"/>
          </p:cNvSpPr>
          <p:nvPr>
            <p:ph idx="1"/>
          </p:nvPr>
        </p:nvSpPr>
        <p:spPr>
          <a:xfrm>
            <a:off x="457200" y="1904999"/>
            <a:ext cx="8229600" cy="4267517"/>
          </a:xfrm>
        </p:spPr>
        <p:txBody>
          <a:bodyPr/>
          <a:lstStyle/>
          <a:p>
            <a:pPr>
              <a:buNone/>
            </a:pPr>
            <a:r>
              <a:rPr lang="en-US" dirty="0" smtClean="0"/>
              <a:t/>
            </a:r>
            <a:br>
              <a:rPr lang="en-US" dirty="0" smtClean="0"/>
            </a:br>
            <a:r>
              <a:rPr lang="en-US" dirty="0" smtClean="0"/>
              <a:t> 89% of the business leaders, HR directors worry about quality of future leaders </a:t>
            </a:r>
            <a:br>
              <a:rPr lang="en-US" dirty="0" smtClean="0"/>
            </a:br>
            <a:r>
              <a:rPr lang="en-US" dirty="0" smtClean="0"/>
              <a:t> 74% say they have hired graduates who lack the necessary people skills </a:t>
            </a:r>
            <a:br>
              <a:rPr lang="en-US" dirty="0" smtClean="0"/>
            </a:br>
            <a:r>
              <a:rPr lang="en-US" dirty="0" smtClean="0"/>
              <a:t> 77% of graduates feel ‘people skills get in the way of getting the job done’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Young India lacks soft skills: Survey</a:t>
            </a:r>
            <a:endParaRPr lang="en-US" dirty="0" smtClean="0"/>
          </a:p>
        </p:txBody>
      </p:sp>
      <p:sp>
        <p:nvSpPr>
          <p:cNvPr id="3" name="Content Placeholder 2"/>
          <p:cNvSpPr>
            <a:spLocks noGrp="1"/>
          </p:cNvSpPr>
          <p:nvPr>
            <p:ph idx="1"/>
          </p:nvPr>
        </p:nvSpPr>
        <p:spPr/>
        <p:txBody>
          <a:bodyPr>
            <a:normAutofit/>
          </a:bodyPr>
          <a:lstStyle/>
          <a:p>
            <a:pPr>
              <a:buNone/>
            </a:pPr>
            <a:r>
              <a:rPr lang="en-US" b="1" dirty="0" smtClean="0"/>
              <a:t>   A survey of 303 employers across the country by the Federation of Indian Chambers of Commerce and Industry (</a:t>
            </a:r>
            <a:r>
              <a:rPr lang="en-US" b="1" dirty="0" err="1" smtClean="0"/>
              <a:t>Ficci</a:t>
            </a:r>
            <a:r>
              <a:rPr lang="en-US" b="1" dirty="0" smtClean="0"/>
              <a:t>) in 2010 found </a:t>
            </a:r>
          </a:p>
          <a:p>
            <a:pPr>
              <a:buNone/>
            </a:pPr>
            <a:r>
              <a:rPr lang="en-US" b="1" dirty="0" smtClean="0"/>
              <a:t>   A majority of graduates lacked adequate "soft skills" to be employed in the industry.</a:t>
            </a:r>
            <a:endParaRPr lang="en-US" dirty="0" smtClean="0"/>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Only about one-third employers were satisfied with the communication ability of their employees and about 26 per cent with their employees' writing ability. </a:t>
            </a:r>
          </a:p>
          <a:p>
            <a:pPr>
              <a:buNone/>
            </a:pPr>
            <a:r>
              <a:rPr lang="en-US" dirty="0" smtClean="0"/>
              <a:t>    If this trend continues, the prospects for the 1.4 billion youth estimated to enter the work force by 2020, and consequently for the economy, look anything but promising.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Narendra</a:t>
            </a:r>
            <a:r>
              <a:rPr lang="en-US" dirty="0" smtClean="0"/>
              <a:t> </a:t>
            </a:r>
            <a:r>
              <a:rPr lang="en-US" dirty="0" err="1" smtClean="0"/>
              <a:t>Jadhav</a:t>
            </a:r>
            <a:r>
              <a:rPr lang="en-US" dirty="0" smtClean="0"/>
              <a:t>, Planning Commission member in-charge of education and former vice-chancellor of </a:t>
            </a:r>
            <a:r>
              <a:rPr lang="en-US" dirty="0" err="1" smtClean="0"/>
              <a:t>Pune</a:t>
            </a:r>
            <a:r>
              <a:rPr lang="en-US" dirty="0" smtClean="0"/>
              <a:t> University, agrees. "Survey after survey has shown that 33 per cent of our graduates are unemployable," he said.</a:t>
            </a:r>
          </a:p>
          <a:p>
            <a:r>
              <a:rPr lang="en-US" dirty="0" smtClean="0"/>
              <a:t>"The quality of teaching on our campuses is outdated. They do not follow the latest market demands. Added to that is the student's level of learning, but most crucial is the lack of communication skills," he added.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Documents and Settings\ADMIN\Desktop\soft_skills_diagram_1.jpg"/>
          <p:cNvPicPr>
            <a:picLocks noGrp="1" noChangeAspect="1" noChangeArrowheads="1"/>
          </p:cNvPicPr>
          <p:nvPr>
            <p:ph idx="1"/>
          </p:nvPr>
        </p:nvPicPr>
        <p:blipFill>
          <a:blip r:embed="rId2"/>
          <a:srcRect/>
          <a:stretch>
            <a:fillRect/>
          </a:stretch>
        </p:blipFill>
        <p:spPr bwMode="auto">
          <a:xfrm>
            <a:off x="533400" y="609600"/>
            <a:ext cx="7976607" cy="551656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803864"/>
          </a:xfrm>
        </p:spPr>
        <p:txBody>
          <a:bodyPr>
            <a:normAutofit fontScale="90000"/>
          </a:bodyPr>
          <a:lstStyle/>
          <a:p>
            <a:pPr algn="ct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
            </a:r>
            <a:br>
              <a:rPr lang="en-US" sz="2700" dirty="0" smtClean="0"/>
            </a:br>
            <a:r>
              <a:rPr lang="en-US" sz="2700" dirty="0" smtClean="0"/>
              <a:t>Wisdom </a:t>
            </a:r>
            <a:r>
              <a:rPr lang="en-US" sz="2700" dirty="0" smtClean="0"/>
              <a:t>is knowing what to do next, </a:t>
            </a:r>
            <a:r>
              <a:rPr lang="en-US" sz="2700" dirty="0" smtClean="0"/>
              <a:t/>
            </a:r>
            <a:br>
              <a:rPr lang="en-US" sz="2700" dirty="0" smtClean="0"/>
            </a:br>
            <a:r>
              <a:rPr lang="en-US" sz="2700" dirty="0" smtClean="0"/>
              <a:t>skill </a:t>
            </a:r>
            <a:r>
              <a:rPr lang="en-US" sz="2700" dirty="0" smtClean="0"/>
              <a:t>is knowing how to do it, and virtue is doing it.</a:t>
            </a:r>
            <a:br>
              <a:rPr lang="en-US" sz="2700" dirty="0" smtClean="0"/>
            </a:br>
            <a:r>
              <a:rPr lang="en-US" sz="2700" dirty="0" smtClean="0"/>
              <a:t>                                                                     -</a:t>
            </a:r>
            <a:r>
              <a:rPr lang="en-US" sz="2700" i="1" dirty="0" smtClean="0"/>
              <a:t>David </a:t>
            </a:r>
            <a:r>
              <a:rPr lang="en-US" sz="2700" i="1" dirty="0" smtClean="0"/>
              <a:t>Starr Jordan </a:t>
            </a:r>
            <a:r>
              <a:rPr lang="en-US" sz="2700" i="1" dirty="0" smtClean="0"/>
              <a:t/>
            </a:r>
            <a:br>
              <a:rPr lang="en-US" sz="2700" i="1" dirty="0" smtClean="0"/>
            </a:br>
            <a:endParaRPr lang="en-US" dirty="0"/>
          </a:p>
        </p:txBody>
      </p:sp>
      <p:pic>
        <p:nvPicPr>
          <p:cNvPr id="2050" name="Picture 2" descr="C:\Documents and Settings\ADMIN\Desktop\Soft-Skills-Matter-For-Career-Development-1.jpg"/>
          <p:cNvPicPr>
            <a:picLocks noGrp="1" noChangeAspect="1" noChangeArrowheads="1"/>
          </p:cNvPicPr>
          <p:nvPr>
            <p:ph idx="1"/>
          </p:nvPr>
        </p:nvPicPr>
        <p:blipFill>
          <a:blip r:embed="rId2"/>
          <a:srcRect/>
          <a:stretch>
            <a:fillRect/>
          </a:stretch>
        </p:blipFill>
        <p:spPr bwMode="auto">
          <a:xfrm>
            <a:off x="1524000" y="1600200"/>
            <a:ext cx="6034616" cy="4876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 skills</a:t>
            </a:r>
            <a:endParaRPr lang="en-US" dirty="0"/>
          </a:p>
        </p:txBody>
      </p:sp>
      <p:sp>
        <p:nvSpPr>
          <p:cNvPr id="3" name="Content Placeholder 2"/>
          <p:cNvSpPr>
            <a:spLocks noGrp="1"/>
          </p:cNvSpPr>
          <p:nvPr>
            <p:ph idx="1"/>
          </p:nvPr>
        </p:nvSpPr>
        <p:spPr/>
        <p:txBody>
          <a:bodyPr>
            <a:normAutofit/>
          </a:bodyPr>
          <a:lstStyle/>
          <a:p>
            <a:r>
              <a:rPr lang="en-US" dirty="0" smtClean="0"/>
              <a:t>Interpersonal skills</a:t>
            </a:r>
          </a:p>
          <a:p>
            <a:r>
              <a:rPr lang="en-US" dirty="0" smtClean="0"/>
              <a:t>People skills</a:t>
            </a:r>
          </a:p>
          <a:p>
            <a:r>
              <a:rPr lang="en-US" dirty="0" smtClean="0"/>
              <a:t>Social skills</a:t>
            </a:r>
          </a:p>
          <a:p>
            <a:r>
              <a:rPr lang="en-US" dirty="0" smtClean="0"/>
              <a:t>Communication skills</a:t>
            </a:r>
          </a:p>
          <a:p>
            <a:r>
              <a:rPr lang="en-US" dirty="0" smtClean="0"/>
              <a:t>Character traits</a:t>
            </a:r>
          </a:p>
          <a:p>
            <a:r>
              <a:rPr lang="en-US" dirty="0" smtClean="0"/>
              <a:t>Attitudes</a:t>
            </a:r>
          </a:p>
          <a:p>
            <a:r>
              <a:rPr lang="en-US" dirty="0" smtClean="0"/>
              <a:t>Career attributes</a:t>
            </a:r>
          </a:p>
          <a:p>
            <a:r>
              <a:rPr lang="en-US" dirty="0" smtClean="0"/>
              <a:t>Social intelligence</a:t>
            </a:r>
          </a:p>
          <a:p>
            <a:r>
              <a:rPr lang="en-US" dirty="0" smtClean="0"/>
              <a:t>Emotional intelligence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COLLINS ENGLISH DICTIONARY</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  “Desirable qualities for certain forms of employment that do not depend on acquired knowledge</a:t>
            </a:r>
          </a:p>
          <a:p>
            <a:pPr>
              <a:buNone/>
            </a:pPr>
            <a:r>
              <a:rPr lang="en-US" dirty="0" smtClean="0"/>
              <a:t>    They include </a:t>
            </a:r>
          </a:p>
          <a:p>
            <a:r>
              <a:rPr lang="en-US" dirty="0" smtClean="0"/>
              <a:t>Common sense, </a:t>
            </a:r>
          </a:p>
          <a:p>
            <a:r>
              <a:rPr lang="en-US" dirty="0" smtClean="0"/>
              <a:t>The ability to deal with people, </a:t>
            </a:r>
          </a:p>
          <a:p>
            <a:r>
              <a:rPr lang="en-US" dirty="0" smtClean="0"/>
              <a:t>Positive flexible attitude.”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1959 US Army felt the importance</a:t>
            </a:r>
          </a:p>
          <a:p>
            <a:r>
              <a:rPr lang="en-US" dirty="0" smtClean="0"/>
              <a:t>Whitmore, Paul G., "What are soft skills?“</a:t>
            </a:r>
          </a:p>
          <a:p>
            <a:pPr algn="ctr">
              <a:buNone/>
            </a:pPr>
            <a:r>
              <a:rPr lang="en-US" b="1" dirty="0" smtClean="0"/>
              <a:t>    “</a:t>
            </a:r>
            <a:r>
              <a:rPr lang="en-US" dirty="0" smtClean="0"/>
              <a:t>Soft skills are important job-related skills that involve little or no interaction with machines and whose application on the job is quite generalized.</a:t>
            </a:r>
            <a:r>
              <a:rPr lang="en-US" b="1" dirty="0" smtClean="0"/>
              <a:t>”</a:t>
            </a:r>
          </a:p>
          <a:p>
            <a:pPr algn="ctr">
              <a:buNone/>
            </a:pPr>
            <a:r>
              <a:rPr lang="en-US" dirty="0" smtClean="0"/>
              <a:t>It is through a 1972 US Army training manual identified formal usage of the term </a:t>
            </a:r>
          </a:p>
          <a:p>
            <a:pPr algn="ctr">
              <a:buNone/>
            </a:pPr>
            <a:r>
              <a:rPr lang="en-US" sz="5200" b="1" dirty="0" smtClean="0"/>
              <a:t>"soft skills" </a:t>
            </a:r>
          </a:p>
          <a:p>
            <a:pPr algn="ctr">
              <a:buNone/>
            </a:pPr>
            <a:r>
              <a:rPr lang="en-US" dirty="0" smtClean="0"/>
              <a:t>began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Skills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Social graces</a:t>
            </a:r>
          </a:p>
          <a:p>
            <a:r>
              <a:rPr lang="en-US" dirty="0" smtClean="0"/>
              <a:t>Communication abilities</a:t>
            </a:r>
          </a:p>
          <a:p>
            <a:r>
              <a:rPr lang="en-US" dirty="0" smtClean="0"/>
              <a:t>Language skills</a:t>
            </a:r>
          </a:p>
          <a:p>
            <a:r>
              <a:rPr lang="en-US" dirty="0" smtClean="0"/>
              <a:t>Personal habits</a:t>
            </a:r>
          </a:p>
          <a:p>
            <a:r>
              <a:rPr lang="en-US" dirty="0" smtClean="0"/>
              <a:t>Cognitive or emotional empathy</a:t>
            </a:r>
          </a:p>
          <a:p>
            <a:r>
              <a:rPr lang="en-US" dirty="0" smtClean="0"/>
              <a:t>Time management </a:t>
            </a:r>
          </a:p>
          <a:p>
            <a:r>
              <a:rPr lang="en-US" dirty="0" smtClean="0"/>
              <a:t>Teamwork</a:t>
            </a:r>
          </a:p>
          <a:p>
            <a:r>
              <a:rPr lang="en-US" dirty="0" smtClean="0"/>
              <a:t>Leadership traits. </a:t>
            </a:r>
          </a:p>
          <a:p>
            <a:pPr algn="ctr">
              <a:buNone/>
            </a:pPr>
            <a:r>
              <a:rPr lang="en-US" b="1" dirty="0" smtClean="0"/>
              <a:t>soft skills as an umbrella term for skills under key three functional elements people skills, social skills and personal career attributes</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National Business Education Association</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Soft skills as critical for being industrious in today’s workplace.</a:t>
            </a:r>
            <a:endParaRPr lang="en-US" baseline="30000" dirty="0" smtClean="0"/>
          </a:p>
          <a:p>
            <a:r>
              <a:rPr lang="en-US" baseline="30000" dirty="0" smtClean="0"/>
              <a:t> </a:t>
            </a:r>
            <a:r>
              <a:rPr lang="en-US" dirty="0" smtClean="0"/>
              <a:t>Soft skills complement hard skills also known as technical skills, for productive workplace performance and everyday life competencies (Arkansas Department of Education, 2007).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smtClean="0"/>
              <a:t>Hard skills were the only skills necessary for career employment and were generally quantifiable and measurable from educational background, work experience or through interview.</a:t>
            </a:r>
          </a:p>
          <a:p>
            <a:r>
              <a:rPr lang="en-US" dirty="0" smtClean="0"/>
              <a:t>A study conducted by Harvard University noted that 80% of achievements in career are determined by soft skills and only 20% by hard skills.</a:t>
            </a:r>
          </a:p>
          <a:p>
            <a:r>
              <a:rPr lang="en-US" dirty="0" smtClean="0"/>
              <a:t>Experts say soft skills training should begin for a person when they are students, to perform efficiently in their academic environment as well as in their future workplace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t>Stanford Research Institute and the Carnegie Mellon Foundation among Fortune 500 CEOs </a:t>
            </a:r>
            <a:endParaRPr lang="en-US" dirty="0"/>
          </a:p>
        </p:txBody>
      </p:sp>
      <p:sp>
        <p:nvSpPr>
          <p:cNvPr id="3" name="Content Placeholder 2"/>
          <p:cNvSpPr>
            <a:spLocks noGrp="1"/>
          </p:cNvSpPr>
          <p:nvPr>
            <p:ph idx="1"/>
          </p:nvPr>
        </p:nvSpPr>
        <p:spPr>
          <a:xfrm>
            <a:off x="457200" y="2286000"/>
            <a:ext cx="8229600" cy="3840163"/>
          </a:xfrm>
        </p:spPr>
        <p:txBody>
          <a:bodyPr>
            <a:normAutofit lnSpcReduction="10000"/>
          </a:bodyPr>
          <a:lstStyle/>
          <a:p>
            <a:pPr algn="ctr">
              <a:buNone/>
            </a:pPr>
            <a:r>
              <a:rPr lang="en-US" dirty="0" smtClean="0"/>
              <a:t>75% of long term job success resulted from soft skills and only 25% from technical skills </a:t>
            </a:r>
          </a:p>
          <a:p>
            <a:pPr algn="ctr">
              <a:buNone/>
            </a:pPr>
            <a:r>
              <a:rPr lang="en-US" dirty="0" smtClean="0"/>
              <a:t>-(</a:t>
            </a:r>
            <a:r>
              <a:rPr lang="en-US" dirty="0" err="1" smtClean="0"/>
              <a:t>Sinha</a:t>
            </a:r>
            <a:r>
              <a:rPr lang="en-US" dirty="0" smtClean="0"/>
              <a:t>, 2008)</a:t>
            </a:r>
          </a:p>
          <a:p>
            <a:pPr algn="ctr">
              <a:buNone/>
            </a:pPr>
            <a:endParaRPr lang="en-US" dirty="0" smtClean="0"/>
          </a:p>
          <a:p>
            <a:pPr algn="ctr">
              <a:buNone/>
            </a:pPr>
            <a:r>
              <a:rPr lang="en-US" dirty="0" smtClean="0"/>
              <a:t>Soft skills are as important as cognitive/technical skills </a:t>
            </a:r>
          </a:p>
          <a:p>
            <a:pPr algn="ctr">
              <a:buNone/>
            </a:pPr>
            <a:r>
              <a:rPr lang="en-US" dirty="0" smtClean="0"/>
              <a:t>-(John, 2009; </a:t>
            </a:r>
            <a:r>
              <a:rPr lang="en-US" dirty="0" err="1" smtClean="0"/>
              <a:t>Zehr</a:t>
            </a:r>
            <a:r>
              <a:rPr lang="en-US" dirty="0" smtClean="0"/>
              <a:t>, 1998).</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List of soft skills compiled by </a:t>
            </a:r>
            <a:br>
              <a:rPr lang="en-US" dirty="0" smtClean="0"/>
            </a:br>
            <a:r>
              <a:rPr lang="en-US" u="sng" dirty="0" smtClean="0">
                <a:hlinkClick r:id="rId2" tooltip="Eastern Kentucky University"/>
              </a:rPr>
              <a:t>Eastern Kentucky University</a:t>
            </a:r>
            <a:r>
              <a:rPr lang="en-US" dirty="0" smtClean="0"/>
              <a:t> </a:t>
            </a:r>
            <a:endParaRPr lang="en-US"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r>
              <a:rPr lang="en-US" b="1" dirty="0" smtClean="0"/>
              <a:t>Communication </a:t>
            </a:r>
            <a:r>
              <a:rPr lang="en-US" dirty="0" smtClean="0"/>
              <a:t>– oral, speaking capability, written, presenting, listening.</a:t>
            </a:r>
          </a:p>
          <a:p>
            <a:r>
              <a:rPr lang="en-US" b="1" dirty="0" smtClean="0"/>
              <a:t>Courtesy</a:t>
            </a:r>
            <a:r>
              <a:rPr lang="en-US" dirty="0" smtClean="0"/>
              <a:t> – manners, etiquette, business etiquette, gracious, says please and thank you, respectful.</a:t>
            </a:r>
          </a:p>
          <a:p>
            <a:r>
              <a:rPr lang="en-US" b="1" dirty="0" smtClean="0"/>
              <a:t>Flexibility</a:t>
            </a:r>
            <a:r>
              <a:rPr lang="en-US" dirty="0" smtClean="0"/>
              <a:t> – adaptability, willing to change, lifelong learner, accepts new things, adjusts, teachable.</a:t>
            </a:r>
          </a:p>
          <a:p>
            <a:r>
              <a:rPr lang="en-US" b="1" dirty="0" smtClean="0"/>
              <a:t>Integrity </a:t>
            </a:r>
            <a:r>
              <a:rPr lang="en-US" dirty="0" smtClean="0"/>
              <a:t>– honest, ethical, high morals, has personal values, does what’s right.</a:t>
            </a:r>
          </a:p>
          <a:p>
            <a:r>
              <a:rPr lang="en-US" b="1" dirty="0" smtClean="0"/>
              <a:t>Interpersonal skills </a:t>
            </a:r>
            <a:r>
              <a:rPr lang="en-US" dirty="0" smtClean="0"/>
              <a:t>– nice, personable, sense of humor, friendly, nurturing, empathetic, has self-control, patient, sociability, warmth, social skills.</a:t>
            </a:r>
          </a:p>
          <a:p>
            <a:r>
              <a:rPr lang="en-US" b="1" dirty="0" smtClean="0"/>
              <a:t>Positive attitude </a:t>
            </a:r>
            <a:r>
              <a:rPr lang="en-US" dirty="0" smtClean="0"/>
              <a:t>– optimistic, enthusiastic, encouraging, happy, confident.</a:t>
            </a:r>
          </a:p>
          <a:p>
            <a:r>
              <a:rPr lang="en-US" b="1" dirty="0" smtClean="0"/>
              <a:t>Professionalism</a:t>
            </a:r>
            <a:r>
              <a:rPr lang="en-US" dirty="0" smtClean="0"/>
              <a:t> – businesslike, well-dressed, appearance, poised.</a:t>
            </a:r>
          </a:p>
          <a:p>
            <a:r>
              <a:rPr lang="en-US" b="1" dirty="0" smtClean="0"/>
              <a:t>Responsibility</a:t>
            </a:r>
            <a:r>
              <a:rPr lang="en-US" dirty="0" smtClean="0"/>
              <a:t> – accountable, reliable, gets the job done, resourceful, self-disciplined, wants to do well, conscientious, common sense.</a:t>
            </a:r>
          </a:p>
          <a:p>
            <a:r>
              <a:rPr lang="en-US" b="1" dirty="0" smtClean="0"/>
              <a:t>Teamwork</a:t>
            </a:r>
            <a:r>
              <a:rPr lang="en-US" dirty="0" smtClean="0"/>
              <a:t> – cooperative, gets along with others, agreeable, supportive, helpful, collaborative.</a:t>
            </a:r>
          </a:p>
          <a:p>
            <a:r>
              <a:rPr lang="en-US" b="1" dirty="0" smtClean="0"/>
              <a:t>Work ethic </a:t>
            </a:r>
            <a:r>
              <a:rPr lang="en-US" dirty="0" smtClean="0"/>
              <a:t>– hard working, willing to work, loyal, initiative, self-motivated, on time, good attendance.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79</TotalTime>
  <Words>800</Words>
  <Application>Microsoft Office PowerPoint</Application>
  <PresentationFormat>On-screen Show (4:3)</PresentationFormat>
  <Paragraphs>76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Foundry</vt:lpstr>
      <vt:lpstr>SOFT SKILLS</vt:lpstr>
      <vt:lpstr>Soft skills</vt:lpstr>
      <vt:lpstr>COLLINS ENGLISH DICTIONARY</vt:lpstr>
      <vt:lpstr>HISTORY</vt:lpstr>
      <vt:lpstr>Soft Skills</vt:lpstr>
      <vt:lpstr>National Business Education Association</vt:lpstr>
      <vt:lpstr>Slide 7</vt:lpstr>
      <vt:lpstr>Stanford Research Institute and the Carnegie Mellon Foundation among Fortune 500 CEOs </vt:lpstr>
      <vt:lpstr>List of soft skills compiled by  Eastern Kentucky University </vt:lpstr>
      <vt:lpstr>Importance of Soft Skills</vt:lpstr>
      <vt:lpstr>Entry level professionals not prepared for the working world, reveals survey </vt:lpstr>
      <vt:lpstr>Young India lacks soft skills: Survey</vt:lpstr>
      <vt:lpstr>Slide 13</vt:lpstr>
      <vt:lpstr>Slide 14</vt:lpstr>
      <vt:lpstr>Slide 15</vt:lpstr>
      <vt:lpstr>            Wisdom is knowing what to do next,  skill is knowing how to do it, and virtue is doing it.                                                                      -David Starr Jordan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SKILLS</dc:title>
  <dc:creator/>
  <cp:lastModifiedBy>ADMIN</cp:lastModifiedBy>
  <cp:revision>16</cp:revision>
  <dcterms:created xsi:type="dcterms:W3CDTF">2006-08-16T00:00:00Z</dcterms:created>
  <dcterms:modified xsi:type="dcterms:W3CDTF">2017-05-01T05:27:21Z</dcterms:modified>
</cp:coreProperties>
</file>