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sldIdLst>
    <p:sldId id="261" r:id="rId2"/>
    <p:sldId id="273" r:id="rId3"/>
    <p:sldId id="280" r:id="rId4"/>
    <p:sldId id="309" r:id="rId5"/>
    <p:sldId id="312" r:id="rId6"/>
    <p:sldId id="315" r:id="rId7"/>
    <p:sldId id="316" r:id="rId8"/>
    <p:sldId id="317" r:id="rId9"/>
    <p:sldId id="281" r:id="rId10"/>
    <p:sldId id="301" r:id="rId11"/>
    <p:sldId id="310" r:id="rId12"/>
    <p:sldId id="300" r:id="rId13"/>
    <p:sldId id="302" r:id="rId14"/>
    <p:sldId id="303" r:id="rId15"/>
    <p:sldId id="304" r:id="rId16"/>
    <p:sldId id="305" r:id="rId17"/>
    <p:sldId id="308" r:id="rId18"/>
    <p:sldId id="284" r:id="rId19"/>
    <p:sldId id="285" r:id="rId20"/>
    <p:sldId id="290" r:id="rId21"/>
    <p:sldId id="260" r:id="rId22"/>
    <p:sldId id="266" r:id="rId23"/>
    <p:sldId id="267" r:id="rId24"/>
    <p:sldId id="271" r:id="rId25"/>
    <p:sldId id="311" r:id="rId26"/>
    <p:sldId id="297" r:id="rId27"/>
    <p:sldId id="279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9076" autoAdjust="0"/>
  </p:normalViewPr>
  <p:slideViewPr>
    <p:cSldViewPr>
      <p:cViewPr>
        <p:scale>
          <a:sx n="48" d="100"/>
          <a:sy n="48" d="100"/>
        </p:scale>
        <p:origin x="-2016" y="-4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4F2F88-642C-4924-922C-5E64EFC61591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B80A11-EB17-4B78-A567-280D7DAE15D4}">
      <dgm:prSet phldrT="[Text]"/>
      <dgm:spPr/>
      <dgm:t>
        <a:bodyPr/>
        <a:lstStyle/>
        <a:p>
          <a:r>
            <a:rPr lang="en-US" dirty="0" smtClean="0"/>
            <a:t>Helps to take rapid action when opportunities and crisis arise</a:t>
          </a:r>
          <a:endParaRPr lang="en-US" dirty="0"/>
        </a:p>
      </dgm:t>
    </dgm:pt>
    <dgm:pt modelId="{9DABC357-1A5E-45E0-BA1A-3EB33C9040F9}" type="parTrans" cxnId="{E95DE5F2-DB5C-4A0F-8DB7-8F1347535C74}">
      <dgm:prSet/>
      <dgm:spPr/>
      <dgm:t>
        <a:bodyPr/>
        <a:lstStyle/>
        <a:p>
          <a:endParaRPr lang="en-US"/>
        </a:p>
      </dgm:t>
    </dgm:pt>
    <dgm:pt modelId="{190674A3-D8B9-456B-88F1-91EFF3002FFB}" type="sibTrans" cxnId="{E95DE5F2-DB5C-4A0F-8DB7-8F1347535C74}">
      <dgm:prSet/>
      <dgm:spPr/>
      <dgm:t>
        <a:bodyPr/>
        <a:lstStyle/>
        <a:p>
          <a:endParaRPr lang="en-US"/>
        </a:p>
      </dgm:t>
    </dgm:pt>
    <dgm:pt modelId="{36248252-0B19-4DA9-9EAF-7D87D114F908}">
      <dgm:prSet phldrT="[Text]"/>
      <dgm:spPr/>
      <dgm:t>
        <a:bodyPr/>
        <a:lstStyle/>
        <a:p>
          <a:r>
            <a:rPr lang="en-US" dirty="0" smtClean="0"/>
            <a:t>Helps to give a defined and organized structure to one’s days and weeks</a:t>
          </a:r>
          <a:endParaRPr lang="en-US" dirty="0"/>
        </a:p>
      </dgm:t>
    </dgm:pt>
    <dgm:pt modelId="{FB801AE4-04E5-40B8-A5CE-E5F99A4CD205}" type="parTrans" cxnId="{A480DA83-647A-47D6-BED5-B8D01482955D}">
      <dgm:prSet/>
      <dgm:spPr/>
      <dgm:t>
        <a:bodyPr/>
        <a:lstStyle/>
        <a:p>
          <a:endParaRPr lang="en-US"/>
        </a:p>
      </dgm:t>
    </dgm:pt>
    <dgm:pt modelId="{60540FB2-6F2D-4699-B325-7FF7C3390592}" type="sibTrans" cxnId="{A480DA83-647A-47D6-BED5-B8D01482955D}">
      <dgm:prSet/>
      <dgm:spPr/>
      <dgm:t>
        <a:bodyPr/>
        <a:lstStyle/>
        <a:p>
          <a:endParaRPr lang="en-US"/>
        </a:p>
      </dgm:t>
    </dgm:pt>
    <dgm:pt modelId="{333D949C-1B14-409A-9871-CBB4390F22BA}">
      <dgm:prSet phldrT="[Text]"/>
      <dgm:spPr/>
      <dgm:t>
        <a:bodyPr/>
        <a:lstStyle/>
        <a:p>
          <a:r>
            <a:rPr lang="en-US" dirty="0" smtClean="0"/>
            <a:t>Helps to save time</a:t>
          </a:r>
          <a:endParaRPr lang="en-US" dirty="0"/>
        </a:p>
      </dgm:t>
    </dgm:pt>
    <dgm:pt modelId="{EF9C9A34-6441-4DDB-89EE-0BE1C525492B}" type="parTrans" cxnId="{0F296709-5CE5-4BF7-9962-3B3A2BC9AC40}">
      <dgm:prSet/>
      <dgm:spPr/>
      <dgm:t>
        <a:bodyPr/>
        <a:lstStyle/>
        <a:p>
          <a:endParaRPr lang="en-US"/>
        </a:p>
      </dgm:t>
    </dgm:pt>
    <dgm:pt modelId="{1637F3A7-77B4-4788-999D-19BCF2BEA607}" type="sibTrans" cxnId="{0F296709-5CE5-4BF7-9962-3B3A2BC9AC40}">
      <dgm:prSet/>
      <dgm:spPr/>
      <dgm:t>
        <a:bodyPr/>
        <a:lstStyle/>
        <a:p>
          <a:endParaRPr lang="en-US"/>
        </a:p>
      </dgm:t>
    </dgm:pt>
    <dgm:pt modelId="{76C1ACBD-E5C3-47F9-9512-967489983A91}">
      <dgm:prSet phldrT="[Text]"/>
      <dgm:spPr/>
      <dgm:t>
        <a:bodyPr/>
        <a:lstStyle/>
        <a:p>
          <a:r>
            <a:rPr lang="en-US" dirty="0" smtClean="0"/>
            <a:t>Helps to perform and fulfill all important activities</a:t>
          </a:r>
          <a:endParaRPr lang="en-US" dirty="0"/>
        </a:p>
      </dgm:t>
    </dgm:pt>
    <dgm:pt modelId="{839ADB8D-D806-4F55-936F-87F41212ECBC}" type="parTrans" cxnId="{473A8033-3E1F-4EB6-9FA3-17D7C63DDCA9}">
      <dgm:prSet/>
      <dgm:spPr/>
      <dgm:t>
        <a:bodyPr/>
        <a:lstStyle/>
        <a:p>
          <a:endParaRPr lang="en-US"/>
        </a:p>
      </dgm:t>
    </dgm:pt>
    <dgm:pt modelId="{3DE0ACD9-C535-4BBC-A123-9109EA075613}" type="sibTrans" cxnId="{473A8033-3E1F-4EB6-9FA3-17D7C63DDCA9}">
      <dgm:prSet/>
      <dgm:spPr/>
      <dgm:t>
        <a:bodyPr/>
        <a:lstStyle/>
        <a:p>
          <a:endParaRPr lang="en-US"/>
        </a:p>
      </dgm:t>
    </dgm:pt>
    <dgm:pt modelId="{BECC51FB-F62E-4CB1-A37E-AAB8FE730495}">
      <dgm:prSet phldrT="[Text]"/>
      <dgm:spPr/>
      <dgm:t>
        <a:bodyPr/>
        <a:lstStyle/>
        <a:p>
          <a:r>
            <a:rPr lang="en-US" dirty="0" smtClean="0"/>
            <a:t>Helps to plan all tasks effectively</a:t>
          </a:r>
          <a:endParaRPr lang="en-US" dirty="0"/>
        </a:p>
      </dgm:t>
    </dgm:pt>
    <dgm:pt modelId="{4EE25C0E-5CD7-4742-AB8A-E08226A22AFC}" type="parTrans" cxnId="{1DF9B552-A2D0-429D-8096-80F4043CDC4C}">
      <dgm:prSet/>
      <dgm:spPr/>
      <dgm:t>
        <a:bodyPr/>
        <a:lstStyle/>
        <a:p>
          <a:endParaRPr lang="en-US"/>
        </a:p>
      </dgm:t>
    </dgm:pt>
    <dgm:pt modelId="{4F40A1E5-429B-48E1-8B43-E663880B70BC}" type="sibTrans" cxnId="{1DF9B552-A2D0-429D-8096-80F4043CDC4C}">
      <dgm:prSet/>
      <dgm:spPr/>
      <dgm:t>
        <a:bodyPr/>
        <a:lstStyle/>
        <a:p>
          <a:endParaRPr lang="en-US"/>
        </a:p>
      </dgm:t>
    </dgm:pt>
    <dgm:pt modelId="{F45DD4B8-C8A9-4411-BEA5-16EA25641455}">
      <dgm:prSet phldrT="[Text]"/>
      <dgm:spPr/>
      <dgm:t>
        <a:bodyPr/>
        <a:lstStyle/>
        <a:p>
          <a:r>
            <a:rPr lang="en-US" dirty="0" smtClean="0"/>
            <a:t>Helps in setting the goals</a:t>
          </a:r>
          <a:endParaRPr lang="en-US" dirty="0"/>
        </a:p>
      </dgm:t>
    </dgm:pt>
    <dgm:pt modelId="{8B0AA685-4D9B-45F5-95A1-1F1196494CC4}" type="parTrans" cxnId="{2C33BBD7-DD48-408E-8189-C86F45A47259}">
      <dgm:prSet/>
      <dgm:spPr/>
      <dgm:t>
        <a:bodyPr/>
        <a:lstStyle/>
        <a:p>
          <a:endParaRPr lang="en-US"/>
        </a:p>
      </dgm:t>
    </dgm:pt>
    <dgm:pt modelId="{072E7BFA-7151-4414-B48F-89C5B130BA77}" type="sibTrans" cxnId="{2C33BBD7-DD48-408E-8189-C86F45A47259}">
      <dgm:prSet/>
      <dgm:spPr/>
      <dgm:t>
        <a:bodyPr/>
        <a:lstStyle/>
        <a:p>
          <a:endParaRPr lang="en-US"/>
        </a:p>
      </dgm:t>
    </dgm:pt>
    <dgm:pt modelId="{C986EAE2-634E-4A24-A71E-5917F5D8E5A9}" type="pres">
      <dgm:prSet presAssocID="{F64F2F88-642C-4924-922C-5E64EFC61591}" presName="cycle" presStyleCnt="0">
        <dgm:presLayoutVars>
          <dgm:dir/>
          <dgm:resizeHandles val="exact"/>
        </dgm:presLayoutVars>
      </dgm:prSet>
      <dgm:spPr/>
    </dgm:pt>
    <dgm:pt modelId="{9BFC85D9-AEB4-4A3F-88C2-900CC49D9F24}" type="pres">
      <dgm:prSet presAssocID="{53B80A11-EB17-4B78-A567-280D7DAE15D4}" presName="node" presStyleLbl="node1" presStyleIdx="0" presStyleCnt="6">
        <dgm:presLayoutVars>
          <dgm:bulletEnabled val="1"/>
        </dgm:presLayoutVars>
      </dgm:prSet>
      <dgm:spPr/>
    </dgm:pt>
    <dgm:pt modelId="{6593A547-B182-458E-959D-780F43D59DFE}" type="pres">
      <dgm:prSet presAssocID="{53B80A11-EB17-4B78-A567-280D7DAE15D4}" presName="spNode" presStyleCnt="0"/>
      <dgm:spPr/>
    </dgm:pt>
    <dgm:pt modelId="{05BBEE6A-0A8C-47E0-873E-BE6578229596}" type="pres">
      <dgm:prSet presAssocID="{190674A3-D8B9-456B-88F1-91EFF3002FFB}" presName="sibTrans" presStyleLbl="sibTrans1D1" presStyleIdx="0" presStyleCnt="6"/>
      <dgm:spPr/>
    </dgm:pt>
    <dgm:pt modelId="{92956998-E25E-41B3-A5C0-5867DE6AFC68}" type="pres">
      <dgm:prSet presAssocID="{36248252-0B19-4DA9-9EAF-7D87D114F908}" presName="node" presStyleLbl="node1" presStyleIdx="1" presStyleCnt="6">
        <dgm:presLayoutVars>
          <dgm:bulletEnabled val="1"/>
        </dgm:presLayoutVars>
      </dgm:prSet>
      <dgm:spPr/>
    </dgm:pt>
    <dgm:pt modelId="{0F9DA03A-4780-49BA-9D9A-E2DDBD0E4AA2}" type="pres">
      <dgm:prSet presAssocID="{36248252-0B19-4DA9-9EAF-7D87D114F908}" presName="spNode" presStyleCnt="0"/>
      <dgm:spPr/>
    </dgm:pt>
    <dgm:pt modelId="{B649E3D0-1ED1-4B02-B422-3AE394AC1CAD}" type="pres">
      <dgm:prSet presAssocID="{60540FB2-6F2D-4699-B325-7FF7C3390592}" presName="sibTrans" presStyleLbl="sibTrans1D1" presStyleIdx="1" presStyleCnt="6"/>
      <dgm:spPr/>
    </dgm:pt>
    <dgm:pt modelId="{F09E63A5-180E-4B81-A264-9CBC9F1AE1C1}" type="pres">
      <dgm:prSet presAssocID="{333D949C-1B14-409A-9871-CBB4390F22BA}" presName="node" presStyleLbl="node1" presStyleIdx="2" presStyleCnt="6" custRadScaleRad="106241" custRadScaleInc="-29750">
        <dgm:presLayoutVars>
          <dgm:bulletEnabled val="1"/>
        </dgm:presLayoutVars>
      </dgm:prSet>
      <dgm:spPr/>
    </dgm:pt>
    <dgm:pt modelId="{1348B5DB-AC9F-4CFF-884B-D9615EDB0C4F}" type="pres">
      <dgm:prSet presAssocID="{333D949C-1B14-409A-9871-CBB4390F22BA}" presName="spNode" presStyleCnt="0"/>
      <dgm:spPr/>
    </dgm:pt>
    <dgm:pt modelId="{B452352A-CCA1-4D75-B1B7-0685814C5E14}" type="pres">
      <dgm:prSet presAssocID="{1637F3A7-77B4-4788-999D-19BCF2BEA607}" presName="sibTrans" presStyleLbl="sibTrans1D1" presStyleIdx="2" presStyleCnt="6"/>
      <dgm:spPr/>
    </dgm:pt>
    <dgm:pt modelId="{61FC9876-9FE5-45C7-B2C9-0EE042814AB4}" type="pres">
      <dgm:prSet presAssocID="{76C1ACBD-E5C3-47F9-9512-967489983A91}" presName="node" presStyleLbl="node1" presStyleIdx="3" presStyleCnt="6">
        <dgm:presLayoutVars>
          <dgm:bulletEnabled val="1"/>
        </dgm:presLayoutVars>
      </dgm:prSet>
      <dgm:spPr/>
    </dgm:pt>
    <dgm:pt modelId="{E54503C0-BAC2-42CB-9C62-7D664644B3D9}" type="pres">
      <dgm:prSet presAssocID="{76C1ACBD-E5C3-47F9-9512-967489983A91}" presName="spNode" presStyleCnt="0"/>
      <dgm:spPr/>
    </dgm:pt>
    <dgm:pt modelId="{EC914BAE-1076-4A4E-AF91-F09465918E9A}" type="pres">
      <dgm:prSet presAssocID="{3DE0ACD9-C535-4BBC-A123-9109EA075613}" presName="sibTrans" presStyleLbl="sibTrans1D1" presStyleIdx="3" presStyleCnt="6"/>
      <dgm:spPr/>
    </dgm:pt>
    <dgm:pt modelId="{E005F0C1-ABCC-4838-B649-E4708EBC5E0C}" type="pres">
      <dgm:prSet presAssocID="{BECC51FB-F62E-4CB1-A37E-AAB8FE730495}" presName="node" presStyleLbl="node1" presStyleIdx="4" presStyleCnt="6" custRadScaleRad="110396" custRadScaleInc="345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FABF5D-16A2-44A4-A6DC-B0351B80259B}" type="pres">
      <dgm:prSet presAssocID="{BECC51FB-F62E-4CB1-A37E-AAB8FE730495}" presName="spNode" presStyleCnt="0"/>
      <dgm:spPr/>
    </dgm:pt>
    <dgm:pt modelId="{48416E86-EDC8-4DD5-BCB6-9388E846A535}" type="pres">
      <dgm:prSet presAssocID="{4F40A1E5-429B-48E1-8B43-E663880B70BC}" presName="sibTrans" presStyleLbl="sibTrans1D1" presStyleIdx="4" presStyleCnt="6"/>
      <dgm:spPr/>
    </dgm:pt>
    <dgm:pt modelId="{2D843632-E376-4026-8212-56B2281EC60F}" type="pres">
      <dgm:prSet presAssocID="{F45DD4B8-C8A9-4411-BEA5-16EA25641455}" presName="node" presStyleLbl="node1" presStyleIdx="5" presStyleCnt="6" custRadScaleRad="117820" custRadScaleInc="-378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A1F072-B748-4C24-B91F-CE3A7C135DB4}" type="pres">
      <dgm:prSet presAssocID="{F45DD4B8-C8A9-4411-BEA5-16EA25641455}" presName="spNode" presStyleCnt="0"/>
      <dgm:spPr/>
    </dgm:pt>
    <dgm:pt modelId="{1A5BD625-E358-4090-A032-9440357A3549}" type="pres">
      <dgm:prSet presAssocID="{072E7BFA-7151-4414-B48F-89C5B130BA77}" presName="sibTrans" presStyleLbl="sibTrans1D1" presStyleIdx="5" presStyleCnt="6"/>
      <dgm:spPr/>
    </dgm:pt>
  </dgm:ptLst>
  <dgm:cxnLst>
    <dgm:cxn modelId="{E95DE5F2-DB5C-4A0F-8DB7-8F1347535C74}" srcId="{F64F2F88-642C-4924-922C-5E64EFC61591}" destId="{53B80A11-EB17-4B78-A567-280D7DAE15D4}" srcOrd="0" destOrd="0" parTransId="{9DABC357-1A5E-45E0-BA1A-3EB33C9040F9}" sibTransId="{190674A3-D8B9-456B-88F1-91EFF3002FFB}"/>
    <dgm:cxn modelId="{C5653CC4-D80B-4ACE-8F44-FDBABCB8D34F}" type="presOf" srcId="{36248252-0B19-4DA9-9EAF-7D87D114F908}" destId="{92956998-E25E-41B3-A5C0-5867DE6AFC68}" srcOrd="0" destOrd="0" presId="urn:microsoft.com/office/officeart/2005/8/layout/cycle6"/>
    <dgm:cxn modelId="{A480DA83-647A-47D6-BED5-B8D01482955D}" srcId="{F64F2F88-642C-4924-922C-5E64EFC61591}" destId="{36248252-0B19-4DA9-9EAF-7D87D114F908}" srcOrd="1" destOrd="0" parTransId="{FB801AE4-04E5-40B8-A5CE-E5F99A4CD205}" sibTransId="{60540FB2-6F2D-4699-B325-7FF7C3390592}"/>
    <dgm:cxn modelId="{1DF9B552-A2D0-429D-8096-80F4043CDC4C}" srcId="{F64F2F88-642C-4924-922C-5E64EFC61591}" destId="{BECC51FB-F62E-4CB1-A37E-AAB8FE730495}" srcOrd="4" destOrd="0" parTransId="{4EE25C0E-5CD7-4742-AB8A-E08226A22AFC}" sibTransId="{4F40A1E5-429B-48E1-8B43-E663880B70BC}"/>
    <dgm:cxn modelId="{CFF6EC2B-EEC9-4C2F-809B-1F119BDFAA83}" type="presOf" srcId="{F45DD4B8-C8A9-4411-BEA5-16EA25641455}" destId="{2D843632-E376-4026-8212-56B2281EC60F}" srcOrd="0" destOrd="0" presId="urn:microsoft.com/office/officeart/2005/8/layout/cycle6"/>
    <dgm:cxn modelId="{44E3E7CE-9A76-47C2-9DCC-2DE643E9DF5B}" type="presOf" srcId="{3DE0ACD9-C535-4BBC-A123-9109EA075613}" destId="{EC914BAE-1076-4A4E-AF91-F09465918E9A}" srcOrd="0" destOrd="0" presId="urn:microsoft.com/office/officeart/2005/8/layout/cycle6"/>
    <dgm:cxn modelId="{473A8033-3E1F-4EB6-9FA3-17D7C63DDCA9}" srcId="{F64F2F88-642C-4924-922C-5E64EFC61591}" destId="{76C1ACBD-E5C3-47F9-9512-967489983A91}" srcOrd="3" destOrd="0" parTransId="{839ADB8D-D806-4F55-936F-87F41212ECBC}" sibTransId="{3DE0ACD9-C535-4BBC-A123-9109EA075613}"/>
    <dgm:cxn modelId="{2C33BBD7-DD48-408E-8189-C86F45A47259}" srcId="{F64F2F88-642C-4924-922C-5E64EFC61591}" destId="{F45DD4B8-C8A9-4411-BEA5-16EA25641455}" srcOrd="5" destOrd="0" parTransId="{8B0AA685-4D9B-45F5-95A1-1F1196494CC4}" sibTransId="{072E7BFA-7151-4414-B48F-89C5B130BA77}"/>
    <dgm:cxn modelId="{0F296709-5CE5-4BF7-9962-3B3A2BC9AC40}" srcId="{F64F2F88-642C-4924-922C-5E64EFC61591}" destId="{333D949C-1B14-409A-9871-CBB4390F22BA}" srcOrd="2" destOrd="0" parTransId="{EF9C9A34-6441-4DDB-89EE-0BE1C525492B}" sibTransId="{1637F3A7-77B4-4788-999D-19BCF2BEA607}"/>
    <dgm:cxn modelId="{B7940C5A-17BC-4ABC-B65D-CB00D8A50593}" type="presOf" srcId="{333D949C-1B14-409A-9871-CBB4390F22BA}" destId="{F09E63A5-180E-4B81-A264-9CBC9F1AE1C1}" srcOrd="0" destOrd="0" presId="urn:microsoft.com/office/officeart/2005/8/layout/cycle6"/>
    <dgm:cxn modelId="{1D5F421F-E662-4800-9125-FAA74EDC2620}" type="presOf" srcId="{F64F2F88-642C-4924-922C-5E64EFC61591}" destId="{C986EAE2-634E-4A24-A71E-5917F5D8E5A9}" srcOrd="0" destOrd="0" presId="urn:microsoft.com/office/officeart/2005/8/layout/cycle6"/>
    <dgm:cxn modelId="{6BF727C5-B24B-44E0-9945-621DE1649DAF}" type="presOf" srcId="{76C1ACBD-E5C3-47F9-9512-967489983A91}" destId="{61FC9876-9FE5-45C7-B2C9-0EE042814AB4}" srcOrd="0" destOrd="0" presId="urn:microsoft.com/office/officeart/2005/8/layout/cycle6"/>
    <dgm:cxn modelId="{C145F54F-F242-4614-B2F5-200FFE3F16CF}" type="presOf" srcId="{1637F3A7-77B4-4788-999D-19BCF2BEA607}" destId="{B452352A-CCA1-4D75-B1B7-0685814C5E14}" srcOrd="0" destOrd="0" presId="urn:microsoft.com/office/officeart/2005/8/layout/cycle6"/>
    <dgm:cxn modelId="{1D74DA51-BACF-4558-BD50-058D3E89C543}" type="presOf" srcId="{190674A3-D8B9-456B-88F1-91EFF3002FFB}" destId="{05BBEE6A-0A8C-47E0-873E-BE6578229596}" srcOrd="0" destOrd="0" presId="urn:microsoft.com/office/officeart/2005/8/layout/cycle6"/>
    <dgm:cxn modelId="{3FC6C046-8B74-4ADC-B773-5651859D5933}" type="presOf" srcId="{BECC51FB-F62E-4CB1-A37E-AAB8FE730495}" destId="{E005F0C1-ABCC-4838-B649-E4708EBC5E0C}" srcOrd="0" destOrd="0" presId="urn:microsoft.com/office/officeart/2005/8/layout/cycle6"/>
    <dgm:cxn modelId="{D47F1C4E-7A18-41C0-A09A-9567E5826442}" type="presOf" srcId="{072E7BFA-7151-4414-B48F-89C5B130BA77}" destId="{1A5BD625-E358-4090-A032-9440357A3549}" srcOrd="0" destOrd="0" presId="urn:microsoft.com/office/officeart/2005/8/layout/cycle6"/>
    <dgm:cxn modelId="{99AE3476-7CEC-44E0-A99F-F64CD11D7025}" type="presOf" srcId="{4F40A1E5-429B-48E1-8B43-E663880B70BC}" destId="{48416E86-EDC8-4DD5-BCB6-9388E846A535}" srcOrd="0" destOrd="0" presId="urn:microsoft.com/office/officeart/2005/8/layout/cycle6"/>
    <dgm:cxn modelId="{1C289D69-A884-4019-BB92-416AE1F2214C}" type="presOf" srcId="{53B80A11-EB17-4B78-A567-280D7DAE15D4}" destId="{9BFC85D9-AEB4-4A3F-88C2-900CC49D9F24}" srcOrd="0" destOrd="0" presId="urn:microsoft.com/office/officeart/2005/8/layout/cycle6"/>
    <dgm:cxn modelId="{6218255F-FFE5-4521-A0A0-189342EF0485}" type="presOf" srcId="{60540FB2-6F2D-4699-B325-7FF7C3390592}" destId="{B649E3D0-1ED1-4B02-B422-3AE394AC1CAD}" srcOrd="0" destOrd="0" presId="urn:microsoft.com/office/officeart/2005/8/layout/cycle6"/>
    <dgm:cxn modelId="{B033FB43-6FA0-47B3-9B86-3DA6A8BEA46C}" type="presParOf" srcId="{C986EAE2-634E-4A24-A71E-5917F5D8E5A9}" destId="{9BFC85D9-AEB4-4A3F-88C2-900CC49D9F24}" srcOrd="0" destOrd="0" presId="urn:microsoft.com/office/officeart/2005/8/layout/cycle6"/>
    <dgm:cxn modelId="{7757C3AB-14EF-45D7-86FC-6AA16F1521BC}" type="presParOf" srcId="{C986EAE2-634E-4A24-A71E-5917F5D8E5A9}" destId="{6593A547-B182-458E-959D-780F43D59DFE}" srcOrd="1" destOrd="0" presId="urn:microsoft.com/office/officeart/2005/8/layout/cycle6"/>
    <dgm:cxn modelId="{8B1F3704-25CA-4BAC-91C8-9B012A78B2EC}" type="presParOf" srcId="{C986EAE2-634E-4A24-A71E-5917F5D8E5A9}" destId="{05BBEE6A-0A8C-47E0-873E-BE6578229596}" srcOrd="2" destOrd="0" presId="urn:microsoft.com/office/officeart/2005/8/layout/cycle6"/>
    <dgm:cxn modelId="{6A3740D5-EA0C-4B14-907A-869FCCCDC949}" type="presParOf" srcId="{C986EAE2-634E-4A24-A71E-5917F5D8E5A9}" destId="{92956998-E25E-41B3-A5C0-5867DE6AFC68}" srcOrd="3" destOrd="0" presId="urn:microsoft.com/office/officeart/2005/8/layout/cycle6"/>
    <dgm:cxn modelId="{4C3A4642-6340-4D51-9D4F-59C99B8F9D39}" type="presParOf" srcId="{C986EAE2-634E-4A24-A71E-5917F5D8E5A9}" destId="{0F9DA03A-4780-49BA-9D9A-E2DDBD0E4AA2}" srcOrd="4" destOrd="0" presId="urn:microsoft.com/office/officeart/2005/8/layout/cycle6"/>
    <dgm:cxn modelId="{7FADAED1-F98A-4EF1-8536-D746B41CBB3F}" type="presParOf" srcId="{C986EAE2-634E-4A24-A71E-5917F5D8E5A9}" destId="{B649E3D0-1ED1-4B02-B422-3AE394AC1CAD}" srcOrd="5" destOrd="0" presId="urn:microsoft.com/office/officeart/2005/8/layout/cycle6"/>
    <dgm:cxn modelId="{C5E3865A-B8E7-407F-A37D-E7D542682E8B}" type="presParOf" srcId="{C986EAE2-634E-4A24-A71E-5917F5D8E5A9}" destId="{F09E63A5-180E-4B81-A264-9CBC9F1AE1C1}" srcOrd="6" destOrd="0" presId="urn:microsoft.com/office/officeart/2005/8/layout/cycle6"/>
    <dgm:cxn modelId="{AC767268-6AC0-4245-9352-96CD0626E32B}" type="presParOf" srcId="{C986EAE2-634E-4A24-A71E-5917F5D8E5A9}" destId="{1348B5DB-AC9F-4CFF-884B-D9615EDB0C4F}" srcOrd="7" destOrd="0" presId="urn:microsoft.com/office/officeart/2005/8/layout/cycle6"/>
    <dgm:cxn modelId="{872923E5-1DEF-4A72-895E-A7FF5C6998A5}" type="presParOf" srcId="{C986EAE2-634E-4A24-A71E-5917F5D8E5A9}" destId="{B452352A-CCA1-4D75-B1B7-0685814C5E14}" srcOrd="8" destOrd="0" presId="urn:microsoft.com/office/officeart/2005/8/layout/cycle6"/>
    <dgm:cxn modelId="{FCACA7B0-17A0-4A80-92AA-A9BF17E48CCF}" type="presParOf" srcId="{C986EAE2-634E-4A24-A71E-5917F5D8E5A9}" destId="{61FC9876-9FE5-45C7-B2C9-0EE042814AB4}" srcOrd="9" destOrd="0" presId="urn:microsoft.com/office/officeart/2005/8/layout/cycle6"/>
    <dgm:cxn modelId="{B9DA9F0F-D53F-4D53-8982-1836560EB711}" type="presParOf" srcId="{C986EAE2-634E-4A24-A71E-5917F5D8E5A9}" destId="{E54503C0-BAC2-42CB-9C62-7D664644B3D9}" srcOrd="10" destOrd="0" presId="urn:microsoft.com/office/officeart/2005/8/layout/cycle6"/>
    <dgm:cxn modelId="{B26D56A5-7697-4C07-B255-E8FA94A1F293}" type="presParOf" srcId="{C986EAE2-634E-4A24-A71E-5917F5D8E5A9}" destId="{EC914BAE-1076-4A4E-AF91-F09465918E9A}" srcOrd="11" destOrd="0" presId="urn:microsoft.com/office/officeart/2005/8/layout/cycle6"/>
    <dgm:cxn modelId="{22A05FC0-287D-4735-82BC-D801B462D54E}" type="presParOf" srcId="{C986EAE2-634E-4A24-A71E-5917F5D8E5A9}" destId="{E005F0C1-ABCC-4838-B649-E4708EBC5E0C}" srcOrd="12" destOrd="0" presId="urn:microsoft.com/office/officeart/2005/8/layout/cycle6"/>
    <dgm:cxn modelId="{183324F5-5A35-4962-8E34-B44802707ABB}" type="presParOf" srcId="{C986EAE2-634E-4A24-A71E-5917F5D8E5A9}" destId="{9CFABF5D-16A2-44A4-A6DC-B0351B80259B}" srcOrd="13" destOrd="0" presId="urn:microsoft.com/office/officeart/2005/8/layout/cycle6"/>
    <dgm:cxn modelId="{3425048B-1782-490E-AAEE-F60E0FFCB49E}" type="presParOf" srcId="{C986EAE2-634E-4A24-A71E-5917F5D8E5A9}" destId="{48416E86-EDC8-4DD5-BCB6-9388E846A535}" srcOrd="14" destOrd="0" presId="urn:microsoft.com/office/officeart/2005/8/layout/cycle6"/>
    <dgm:cxn modelId="{B1D41F64-A0DB-4235-A580-1514234DF867}" type="presParOf" srcId="{C986EAE2-634E-4A24-A71E-5917F5D8E5A9}" destId="{2D843632-E376-4026-8212-56B2281EC60F}" srcOrd="15" destOrd="0" presId="urn:microsoft.com/office/officeart/2005/8/layout/cycle6"/>
    <dgm:cxn modelId="{193F2BE5-1114-4F9C-AA08-06274743B728}" type="presParOf" srcId="{C986EAE2-634E-4A24-A71E-5917F5D8E5A9}" destId="{55A1F072-B748-4C24-B91F-CE3A7C135DB4}" srcOrd="16" destOrd="0" presId="urn:microsoft.com/office/officeart/2005/8/layout/cycle6"/>
    <dgm:cxn modelId="{96156DBC-7487-4FD9-9E40-0D6EB3D2DAAE}" type="presParOf" srcId="{C986EAE2-634E-4A24-A71E-5917F5D8E5A9}" destId="{1A5BD625-E358-4090-A032-9440357A3549}" srcOrd="17" destOrd="0" presId="urn:microsoft.com/office/officeart/2005/8/layout/cycle6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8627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498475" y="1311275"/>
            <a:ext cx="10429875" cy="5908675"/>
            <a:chOff x="-313" y="824"/>
            <a:chExt cx="6570" cy="372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5"/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Rectangle 11"/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hidden">
            <a:xfrm rot="18603245" flipV="1">
              <a:off x="4054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 userDrawn="1"/>
          </p:nvSpPr>
          <p:spPr bwMode="hidden">
            <a:xfrm rot="39991575" flipH="1" flipV="1">
              <a:off x="5377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Rectangle 19"/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Rectangle 20"/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" name="Rectangle 21"/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" name="Rectangle 22"/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" name="Rectangle 23"/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" name="Rectangle 24"/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Rectangle 25"/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" name="Rectangle 26"/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" name="Rectangle 27"/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" name="Rectangle 28"/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1" name="Rectangle 29"/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" name="Rectangle 30"/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" name="Rectangle 31"/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" name="Rectangle 32"/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4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7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9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9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1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4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7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1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9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0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1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3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4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6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9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0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1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2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4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5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6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7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1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2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4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5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6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7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8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9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0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1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2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5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6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8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9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0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3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6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7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8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0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1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5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6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7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8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9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0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1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3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5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6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7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8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9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0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1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2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3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4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5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6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7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8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9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0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1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2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3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4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5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6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7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8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9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0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1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2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3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4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7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8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0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1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2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3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4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5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6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7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8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9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5274" name="Rectangle 2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446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5275" name="Rectangle 2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0" name="Rectangle 22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1" name="Rectangle 22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2" name="Rectangle 2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E0D2C-58DD-4687-9B54-90D56BC784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ADD8B2-381F-471E-ABA8-0FFC37378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9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9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89ED2-1242-4520-B995-98AF7D8151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39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8C37C2-77E6-4B90-9243-A8F8C55D3F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0C8466-BEE9-40B8-B346-9EEE3F0FF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3C0E64-0FB1-43FD-BC1C-67CC9370F8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F0F014-96D9-4A7F-A081-98A04302AD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A3DD2-2E0C-49C0-8BF2-BC86E1FBF0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FBF89A-452F-48EB-9C09-DEC8CACD0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B827E-4764-4491-877E-86F48E8336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2432F1-B7A5-48C3-811A-FE6CA03EFD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6D2F72-362C-49B5-A3CF-137AB1CC14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5117F7-E80D-436E-B009-81BF09BC0D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496888" y="1308100"/>
            <a:ext cx="10429876" cy="5908675"/>
            <a:chOff x="-313" y="824"/>
            <a:chExt cx="6570" cy="3722"/>
          </a:xfrm>
        </p:grpSpPr>
        <p:sp>
          <p:nvSpPr>
            <p:cNvPr id="44035" name="Rectangle 3"/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4036" name="Rectangle 4"/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4037" name="Rectangle 5"/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4038" name="Rectangle 6"/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4039" name="Rectangle 7"/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4040" name="Rectangle 8"/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4041" name="Rectangle 9"/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4042" name="Rectangle 10"/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4043" name="Rectangle 11"/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4044" name="Rectangle 12"/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4045" name="Rectangle 13"/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4046" name="Rectangle 14"/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4047" name="Rectangle 15"/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4048" name="Rectangle 16"/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4049" name="Rectangle 17"/>
            <p:cNvSpPr>
              <a:spLocks noChangeArrowheads="1"/>
            </p:cNvSpPr>
            <p:nvPr userDrawn="1"/>
          </p:nvSpPr>
          <p:spPr bwMode="hidden">
            <a:xfrm rot="18603245" flipV="1">
              <a:off x="4053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4050" name="Rectangle 18"/>
            <p:cNvSpPr>
              <a:spLocks noChangeArrowheads="1"/>
            </p:cNvSpPr>
            <p:nvPr userDrawn="1"/>
          </p:nvSpPr>
          <p:spPr bwMode="hidden">
            <a:xfrm rot="39991575" flipH="1" flipV="1">
              <a:off x="5368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4051" name="Rectangle 19"/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4052" name="Rectangle 20"/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4053" name="Rectangle 21"/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4054" name="Rectangle 22"/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4055" name="Rectangle 23"/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4056" name="Rectangle 24"/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4057" name="Rectangle 25"/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4058" name="Rectangle 26"/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4059" name="Rectangle 27"/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4060" name="Rectangle 28"/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4061" name="Rectangle 29"/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4062" name="Rectangle 30"/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4063" name="Rectangle 31"/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4064" name="Rectangle 32"/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4065" name="Rectangle 33"/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4066" name="Rectangle 34"/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4067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068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069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070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071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072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073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074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075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076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077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078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079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080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081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082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083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084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085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086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087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088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089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090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091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092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093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094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095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096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097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098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099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00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01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02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03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04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05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06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07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08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09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10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11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12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13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14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15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16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17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18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19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20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21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22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23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24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25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26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27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28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29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30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31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32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33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34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35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36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37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38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39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40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41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42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43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44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45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46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47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48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49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50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51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52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53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54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55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56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57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58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59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60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61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62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63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64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65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66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67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68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69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70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71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72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73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74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75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76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77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78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79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80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81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82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83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84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85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86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87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88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89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90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91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92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93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94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95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96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97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98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99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200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201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202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203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204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205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206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207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208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209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210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211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212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213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214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215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216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217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218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219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220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221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222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223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224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225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226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227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228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229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230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231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232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233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234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235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236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237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238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239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240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241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242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243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244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245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246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247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248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249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4250" name="Rectangle 2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1C95D3F1-987D-460A-8A05-1437037099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4251" name="Rectangle 2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252" name="Rectangle 2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253" name="Rectangle 2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4254" name="Rectangle 2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4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5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5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  <p:pic>
        <p:nvPicPr>
          <p:cNvPr id="3075" name="Picture 4" descr="time manageme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8229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>
                <a:cs typeface="Times New Roman" charset="0"/>
              </a:rPr>
              <a:t>Pareto’s Principle</a:t>
            </a:r>
            <a:r>
              <a:rPr lang="en-US" sz="3600"/>
              <a:t> (80/20 Rule)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b="1"/>
              <a:t>80% of Work gives 20% Results &amp; 20% of Work gives 80% Results</a:t>
            </a:r>
          </a:p>
          <a:p>
            <a:pPr>
              <a:defRPr/>
            </a:pPr>
            <a:r>
              <a:rPr lang="en-US" b="1"/>
              <a:t>One Rs.500/-  v/s  Hundred Rs.5/- </a:t>
            </a:r>
          </a:p>
          <a:p>
            <a:pPr>
              <a:defRPr/>
            </a:pPr>
            <a:r>
              <a:rPr lang="en-US" b="1"/>
              <a:t>Effective v/s Efficient</a:t>
            </a:r>
          </a:p>
          <a:p>
            <a:pPr>
              <a:defRPr/>
            </a:pPr>
            <a:r>
              <a:rPr lang="en-US" b="1"/>
              <a:t>Smart work  v/s Hard work</a:t>
            </a: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9300"/>
          </a:xfrm>
        </p:spPr>
        <p:txBody>
          <a:bodyPr/>
          <a:lstStyle/>
          <a:p>
            <a:r>
              <a:rPr lang="en-US" dirty="0" smtClean="0"/>
              <a:t>For true success and meaning in life, we must be principle-centered in all areas of life. </a:t>
            </a:r>
          </a:p>
          <a:p>
            <a:r>
              <a:rPr lang="en-US" dirty="0" smtClean="0"/>
              <a:t>“There are three constants in life: </a:t>
            </a:r>
          </a:p>
          <a:p>
            <a:r>
              <a:rPr lang="en-US" dirty="0" smtClean="0"/>
              <a:t>  change, choice and principles.“</a:t>
            </a:r>
          </a:p>
          <a:p>
            <a:pPr algn="r">
              <a:buNone/>
            </a:pPr>
            <a:r>
              <a:rPr lang="en-US" dirty="0" err="1" smtClean="0"/>
              <a:t>Dr.Stephen</a:t>
            </a:r>
            <a:r>
              <a:rPr lang="en-US" dirty="0" smtClean="0"/>
              <a:t> </a:t>
            </a:r>
            <a:r>
              <a:rPr lang="en-US" dirty="0" err="1" smtClean="0"/>
              <a:t>R.Covey</a:t>
            </a:r>
            <a:endParaRPr lang="en-US" dirty="0" smtClean="0"/>
          </a:p>
          <a:p>
            <a:pPr algn="r">
              <a:buNone/>
            </a:pPr>
            <a:r>
              <a:rPr lang="en-US" dirty="0" smtClean="0"/>
              <a:t>     Author 7 Habits of </a:t>
            </a:r>
          </a:p>
          <a:p>
            <a:pPr algn="r">
              <a:buNone/>
            </a:pPr>
            <a:r>
              <a:rPr lang="en-US" dirty="0" smtClean="0"/>
              <a:t>Highly effective people </a:t>
            </a:r>
            <a:endParaRPr lang="en-US" dirty="0"/>
          </a:p>
        </p:txBody>
      </p:sp>
      <p:pic>
        <p:nvPicPr>
          <p:cNvPr id="1027" name="Picture 3" descr="C:\Documents and Settings\ADMIN\Desktop\sitting-in-front-of-tre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3200400"/>
            <a:ext cx="1676400" cy="175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2" name="Rectangle 56"/>
          <p:cNvSpPr>
            <a:spLocks noChangeArrowheads="1"/>
          </p:cNvSpPr>
          <p:nvPr/>
        </p:nvSpPr>
        <p:spPr bwMode="auto">
          <a:xfrm>
            <a:off x="1320800" y="960438"/>
            <a:ext cx="6324600" cy="5638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73" name="Text Box 57"/>
          <p:cNvSpPr txBox="1">
            <a:spLocks noChangeArrowheads="1"/>
          </p:cNvSpPr>
          <p:nvPr/>
        </p:nvSpPr>
        <p:spPr bwMode="auto">
          <a:xfrm>
            <a:off x="1397000" y="1536700"/>
            <a:ext cx="32004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tabLst>
                <a:tab pos="346075" algn="l"/>
              </a:tabLst>
            </a:pPr>
            <a:r>
              <a:rPr lang="en-US" sz="2000" b="1">
                <a:solidFill>
                  <a:srgbClr val="FFFF00"/>
                </a:solidFill>
                <a:latin typeface="Arial Black" pitchFamily="34" charset="0"/>
              </a:rPr>
              <a:t>.</a:t>
            </a:r>
            <a:r>
              <a:rPr lang="en-US" sz="2000" b="1">
                <a:solidFill>
                  <a:srgbClr val="FFFF00"/>
                </a:solidFill>
                <a:latin typeface="Arial Narrow" pitchFamily="34" charset="0"/>
              </a:rPr>
              <a:t>	Crisis</a:t>
            </a:r>
          </a:p>
          <a:p>
            <a:pPr eaLnBrk="0" hangingPunct="0">
              <a:lnSpc>
                <a:spcPct val="90000"/>
              </a:lnSpc>
              <a:tabLst>
                <a:tab pos="346075" algn="l"/>
              </a:tabLst>
            </a:pPr>
            <a:r>
              <a:rPr lang="en-US" sz="2000" b="1">
                <a:solidFill>
                  <a:srgbClr val="FFFF00"/>
                </a:solidFill>
                <a:latin typeface="Arial Black" pitchFamily="34" charset="0"/>
              </a:rPr>
              <a:t>.</a:t>
            </a:r>
            <a:r>
              <a:rPr lang="en-US" sz="2000" b="1">
                <a:solidFill>
                  <a:srgbClr val="FFFF00"/>
                </a:solidFill>
                <a:latin typeface="Arial Narrow" pitchFamily="34" charset="0"/>
              </a:rPr>
              <a:t> 	Pressing problems</a:t>
            </a:r>
          </a:p>
          <a:p>
            <a:pPr eaLnBrk="0" hangingPunct="0">
              <a:lnSpc>
                <a:spcPct val="90000"/>
              </a:lnSpc>
              <a:tabLst>
                <a:tab pos="346075" algn="l"/>
              </a:tabLst>
            </a:pPr>
            <a:r>
              <a:rPr lang="en-US" sz="2000" b="1">
                <a:solidFill>
                  <a:srgbClr val="FFFF00"/>
                </a:solidFill>
                <a:latin typeface="Arial Black" pitchFamily="34" charset="0"/>
              </a:rPr>
              <a:t>.</a:t>
            </a:r>
            <a:r>
              <a:rPr lang="en-US" sz="2000" b="1">
                <a:solidFill>
                  <a:srgbClr val="FFFF00"/>
                </a:solidFill>
                <a:latin typeface="Arial Narrow" pitchFamily="34" charset="0"/>
              </a:rPr>
              <a:t> 	Deadline-driven projects, 	meetings, preparations</a:t>
            </a:r>
          </a:p>
        </p:txBody>
      </p:sp>
      <p:sp>
        <p:nvSpPr>
          <p:cNvPr id="9274" name="Text Box 58"/>
          <p:cNvSpPr txBox="1">
            <a:spLocks noChangeArrowheads="1"/>
          </p:cNvSpPr>
          <p:nvPr/>
        </p:nvSpPr>
        <p:spPr bwMode="auto">
          <a:xfrm>
            <a:off x="4597400" y="1536700"/>
            <a:ext cx="32004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tabLst>
                <a:tab pos="346075" algn="l"/>
              </a:tabLst>
            </a:pPr>
            <a:r>
              <a:rPr lang="en-US" sz="2000" b="1">
                <a:solidFill>
                  <a:srgbClr val="FFFF00"/>
                </a:solidFill>
                <a:latin typeface="Arial Black" pitchFamily="34" charset="0"/>
              </a:rPr>
              <a:t>.</a:t>
            </a:r>
            <a:r>
              <a:rPr lang="en-US" sz="2000" b="1">
                <a:solidFill>
                  <a:srgbClr val="FFFF00"/>
                </a:solidFill>
                <a:latin typeface="Arial Narrow" pitchFamily="34" charset="0"/>
              </a:rPr>
              <a:t> 	Preparation</a:t>
            </a:r>
          </a:p>
          <a:p>
            <a:pPr eaLnBrk="0" hangingPunct="0">
              <a:lnSpc>
                <a:spcPct val="90000"/>
              </a:lnSpc>
              <a:tabLst>
                <a:tab pos="346075" algn="l"/>
              </a:tabLst>
            </a:pPr>
            <a:r>
              <a:rPr lang="en-US" sz="2000" b="1">
                <a:solidFill>
                  <a:srgbClr val="FFFF00"/>
                </a:solidFill>
                <a:latin typeface="Arial Black" pitchFamily="34" charset="0"/>
              </a:rPr>
              <a:t>.</a:t>
            </a:r>
            <a:r>
              <a:rPr lang="en-US" sz="2000" b="1">
                <a:solidFill>
                  <a:srgbClr val="FFFF00"/>
                </a:solidFill>
                <a:latin typeface="Arial Narrow" pitchFamily="34" charset="0"/>
              </a:rPr>
              <a:t> 	Prevention</a:t>
            </a:r>
          </a:p>
          <a:p>
            <a:pPr eaLnBrk="0" hangingPunct="0">
              <a:lnSpc>
                <a:spcPct val="90000"/>
              </a:lnSpc>
              <a:tabLst>
                <a:tab pos="346075" algn="l"/>
              </a:tabLst>
            </a:pPr>
            <a:r>
              <a:rPr lang="en-US" sz="2000" b="1">
                <a:solidFill>
                  <a:srgbClr val="FFFF00"/>
                </a:solidFill>
                <a:latin typeface="Arial Black" pitchFamily="34" charset="0"/>
              </a:rPr>
              <a:t>.</a:t>
            </a:r>
            <a:r>
              <a:rPr lang="en-US" sz="2000" b="1">
                <a:solidFill>
                  <a:srgbClr val="FFFF00"/>
                </a:solidFill>
                <a:latin typeface="Arial Narrow" pitchFamily="34" charset="0"/>
              </a:rPr>
              <a:t> 	Values clarification</a:t>
            </a:r>
          </a:p>
          <a:p>
            <a:pPr eaLnBrk="0" hangingPunct="0">
              <a:lnSpc>
                <a:spcPct val="90000"/>
              </a:lnSpc>
              <a:tabLst>
                <a:tab pos="346075" algn="l"/>
              </a:tabLst>
            </a:pPr>
            <a:r>
              <a:rPr lang="en-US" sz="2000" b="1">
                <a:solidFill>
                  <a:srgbClr val="FFFF00"/>
                </a:solidFill>
                <a:latin typeface="Arial Black" pitchFamily="34" charset="0"/>
              </a:rPr>
              <a:t>.</a:t>
            </a:r>
            <a:r>
              <a:rPr lang="en-US" sz="2000" b="1">
                <a:solidFill>
                  <a:srgbClr val="FFFF00"/>
                </a:solidFill>
                <a:latin typeface="Arial Narrow" pitchFamily="34" charset="0"/>
              </a:rPr>
              <a:t> 	Planning</a:t>
            </a:r>
          </a:p>
          <a:p>
            <a:pPr eaLnBrk="0" hangingPunct="0">
              <a:lnSpc>
                <a:spcPct val="90000"/>
              </a:lnSpc>
              <a:tabLst>
                <a:tab pos="346075" algn="l"/>
              </a:tabLst>
            </a:pPr>
            <a:r>
              <a:rPr lang="en-US" sz="2000" b="1">
                <a:solidFill>
                  <a:srgbClr val="FFFF00"/>
                </a:solidFill>
                <a:latin typeface="Arial Black" pitchFamily="34" charset="0"/>
              </a:rPr>
              <a:t>.</a:t>
            </a:r>
            <a:r>
              <a:rPr lang="en-US" sz="2000" b="1">
                <a:solidFill>
                  <a:srgbClr val="FFFF00"/>
                </a:solidFill>
                <a:latin typeface="Arial Narrow" pitchFamily="34" charset="0"/>
              </a:rPr>
              <a:t> 	Relationship building</a:t>
            </a:r>
          </a:p>
          <a:p>
            <a:pPr eaLnBrk="0" hangingPunct="0">
              <a:lnSpc>
                <a:spcPct val="90000"/>
              </a:lnSpc>
              <a:tabLst>
                <a:tab pos="346075" algn="l"/>
              </a:tabLst>
            </a:pPr>
            <a:r>
              <a:rPr lang="en-US" sz="2000" b="1">
                <a:solidFill>
                  <a:srgbClr val="FFFF00"/>
                </a:solidFill>
                <a:latin typeface="Arial Black" pitchFamily="34" charset="0"/>
              </a:rPr>
              <a:t>.</a:t>
            </a:r>
            <a:r>
              <a:rPr lang="en-US" sz="2000" b="1">
                <a:solidFill>
                  <a:srgbClr val="FFFF00"/>
                </a:solidFill>
                <a:latin typeface="Arial Narrow" pitchFamily="34" charset="0"/>
              </a:rPr>
              <a:t> 	True re-creation</a:t>
            </a:r>
          </a:p>
          <a:p>
            <a:pPr eaLnBrk="0" hangingPunct="0">
              <a:lnSpc>
                <a:spcPct val="90000"/>
              </a:lnSpc>
              <a:tabLst>
                <a:tab pos="346075" algn="l"/>
              </a:tabLst>
            </a:pPr>
            <a:r>
              <a:rPr lang="en-US" sz="2000" b="1">
                <a:solidFill>
                  <a:srgbClr val="FFFF00"/>
                </a:solidFill>
                <a:latin typeface="Arial Black" pitchFamily="34" charset="0"/>
              </a:rPr>
              <a:t>.</a:t>
            </a:r>
            <a:r>
              <a:rPr lang="en-US" sz="2000" b="1">
                <a:solidFill>
                  <a:srgbClr val="FFFF00"/>
                </a:solidFill>
                <a:latin typeface="Arial Narrow" pitchFamily="34" charset="0"/>
              </a:rPr>
              <a:t> 	Empowerment</a:t>
            </a:r>
          </a:p>
        </p:txBody>
      </p:sp>
      <p:sp>
        <p:nvSpPr>
          <p:cNvPr id="9275" name="Text Box 59"/>
          <p:cNvSpPr txBox="1">
            <a:spLocks noChangeArrowheads="1"/>
          </p:cNvSpPr>
          <p:nvPr/>
        </p:nvSpPr>
        <p:spPr bwMode="auto">
          <a:xfrm>
            <a:off x="1397000" y="4432300"/>
            <a:ext cx="32004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tabLst>
                <a:tab pos="346075" algn="l"/>
              </a:tabLst>
            </a:pPr>
            <a:r>
              <a:rPr lang="en-US" sz="2000" b="1">
                <a:solidFill>
                  <a:srgbClr val="FFFF00"/>
                </a:solidFill>
                <a:latin typeface="Arial Black" pitchFamily="34" charset="0"/>
              </a:rPr>
              <a:t>.</a:t>
            </a:r>
            <a:r>
              <a:rPr lang="en-US" sz="2000" b="1">
                <a:solidFill>
                  <a:srgbClr val="FFFF00"/>
                </a:solidFill>
                <a:latin typeface="Arial Narrow" pitchFamily="34" charset="0"/>
              </a:rPr>
              <a:t> 	Interruptions, some </a:t>
            </a:r>
          </a:p>
          <a:p>
            <a:pPr eaLnBrk="0" hangingPunct="0">
              <a:lnSpc>
                <a:spcPct val="90000"/>
              </a:lnSpc>
              <a:tabLst>
                <a:tab pos="346075" algn="l"/>
              </a:tabLst>
            </a:pPr>
            <a:r>
              <a:rPr lang="en-US" sz="2000" b="1">
                <a:solidFill>
                  <a:srgbClr val="FFFF00"/>
                </a:solidFill>
                <a:latin typeface="Arial Narrow" pitchFamily="34" charset="0"/>
              </a:rPr>
              <a:t>	phone calls</a:t>
            </a:r>
          </a:p>
          <a:p>
            <a:pPr eaLnBrk="0" hangingPunct="0">
              <a:lnSpc>
                <a:spcPct val="90000"/>
              </a:lnSpc>
              <a:tabLst>
                <a:tab pos="346075" algn="l"/>
              </a:tabLst>
            </a:pPr>
            <a:r>
              <a:rPr lang="en-US" sz="2000" b="1">
                <a:solidFill>
                  <a:srgbClr val="FFFF00"/>
                </a:solidFill>
                <a:latin typeface="Arial Black" pitchFamily="34" charset="0"/>
              </a:rPr>
              <a:t>.</a:t>
            </a:r>
            <a:r>
              <a:rPr lang="en-US" sz="2000" b="1">
                <a:solidFill>
                  <a:srgbClr val="FFFF00"/>
                </a:solidFill>
                <a:latin typeface="Arial Narrow" pitchFamily="34" charset="0"/>
              </a:rPr>
              <a:t> 	Some mail, some reports </a:t>
            </a:r>
          </a:p>
          <a:p>
            <a:pPr eaLnBrk="0" hangingPunct="0">
              <a:lnSpc>
                <a:spcPct val="90000"/>
              </a:lnSpc>
              <a:tabLst>
                <a:tab pos="346075" algn="l"/>
              </a:tabLst>
            </a:pPr>
            <a:r>
              <a:rPr lang="en-US" sz="2000" b="1">
                <a:solidFill>
                  <a:srgbClr val="FFFF00"/>
                </a:solidFill>
                <a:latin typeface="Arial Black" pitchFamily="34" charset="0"/>
              </a:rPr>
              <a:t>.</a:t>
            </a:r>
            <a:r>
              <a:rPr lang="en-US" sz="2000" b="1">
                <a:solidFill>
                  <a:srgbClr val="FFFF00"/>
                </a:solidFill>
                <a:latin typeface="Arial Narrow" pitchFamily="34" charset="0"/>
              </a:rPr>
              <a:t> 	Some meetings</a:t>
            </a:r>
          </a:p>
          <a:p>
            <a:pPr eaLnBrk="0" hangingPunct="0">
              <a:lnSpc>
                <a:spcPct val="90000"/>
              </a:lnSpc>
              <a:tabLst>
                <a:tab pos="346075" algn="l"/>
              </a:tabLst>
            </a:pPr>
            <a:r>
              <a:rPr lang="en-US" sz="2000" b="1">
                <a:solidFill>
                  <a:srgbClr val="FFFF00"/>
                </a:solidFill>
                <a:latin typeface="Arial Black" pitchFamily="34" charset="0"/>
              </a:rPr>
              <a:t>.</a:t>
            </a:r>
            <a:r>
              <a:rPr lang="en-US" sz="2000" b="1">
                <a:solidFill>
                  <a:srgbClr val="FFFF00"/>
                </a:solidFill>
                <a:latin typeface="Arial Narrow" pitchFamily="34" charset="0"/>
              </a:rPr>
              <a:t> 	Many proximate,</a:t>
            </a:r>
          </a:p>
          <a:p>
            <a:pPr eaLnBrk="0" hangingPunct="0">
              <a:lnSpc>
                <a:spcPct val="90000"/>
              </a:lnSpc>
              <a:tabLst>
                <a:tab pos="346075" algn="l"/>
              </a:tabLst>
            </a:pPr>
            <a:r>
              <a:rPr lang="en-US" sz="2000" b="1">
                <a:solidFill>
                  <a:srgbClr val="FFFF00"/>
                </a:solidFill>
                <a:latin typeface="Arial Narrow" pitchFamily="34" charset="0"/>
              </a:rPr>
              <a:t>	pressing matters</a:t>
            </a:r>
          </a:p>
          <a:p>
            <a:pPr eaLnBrk="0" hangingPunct="0">
              <a:lnSpc>
                <a:spcPct val="90000"/>
              </a:lnSpc>
              <a:tabLst>
                <a:tab pos="346075" algn="l"/>
              </a:tabLst>
            </a:pPr>
            <a:r>
              <a:rPr lang="en-US" sz="2000" b="1">
                <a:solidFill>
                  <a:srgbClr val="FFFF00"/>
                </a:solidFill>
                <a:latin typeface="Arial Black" pitchFamily="34" charset="0"/>
              </a:rPr>
              <a:t>.</a:t>
            </a:r>
            <a:r>
              <a:rPr lang="en-US" sz="2000" b="1">
                <a:solidFill>
                  <a:srgbClr val="FFFF00"/>
                </a:solidFill>
                <a:latin typeface="Arial Narrow" pitchFamily="34" charset="0"/>
              </a:rPr>
              <a:t> 	Many popular activities</a:t>
            </a:r>
          </a:p>
        </p:txBody>
      </p:sp>
      <p:sp>
        <p:nvSpPr>
          <p:cNvPr id="9276" name="Text Box 60"/>
          <p:cNvSpPr txBox="1">
            <a:spLocks noChangeArrowheads="1"/>
          </p:cNvSpPr>
          <p:nvPr/>
        </p:nvSpPr>
        <p:spPr bwMode="auto">
          <a:xfrm>
            <a:off x="4597400" y="4432300"/>
            <a:ext cx="32004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tabLst>
                <a:tab pos="346075" algn="l"/>
              </a:tabLst>
            </a:pPr>
            <a:r>
              <a:rPr lang="en-US" sz="2000" b="1">
                <a:solidFill>
                  <a:srgbClr val="FFFF00"/>
                </a:solidFill>
                <a:latin typeface="Arial Black" pitchFamily="34" charset="0"/>
              </a:rPr>
              <a:t>.</a:t>
            </a:r>
            <a:r>
              <a:rPr lang="en-US" sz="2000" b="1">
                <a:solidFill>
                  <a:srgbClr val="FFFF00"/>
                </a:solidFill>
                <a:latin typeface="Arial Narrow" pitchFamily="34" charset="0"/>
              </a:rPr>
              <a:t> 	Trivia, busywork</a:t>
            </a:r>
          </a:p>
          <a:p>
            <a:pPr eaLnBrk="0" hangingPunct="0">
              <a:lnSpc>
                <a:spcPct val="90000"/>
              </a:lnSpc>
              <a:tabLst>
                <a:tab pos="346075" algn="l"/>
              </a:tabLst>
            </a:pPr>
            <a:r>
              <a:rPr lang="en-US" sz="2000" b="1">
                <a:solidFill>
                  <a:srgbClr val="FFFF00"/>
                </a:solidFill>
                <a:latin typeface="Arial Black" pitchFamily="34" charset="0"/>
              </a:rPr>
              <a:t>.</a:t>
            </a:r>
            <a:r>
              <a:rPr lang="en-US" sz="2000" b="1">
                <a:solidFill>
                  <a:srgbClr val="FFFF00"/>
                </a:solidFill>
                <a:latin typeface="Arial Narrow" pitchFamily="34" charset="0"/>
              </a:rPr>
              <a:t> 	Some phone calls</a:t>
            </a:r>
          </a:p>
          <a:p>
            <a:pPr eaLnBrk="0" hangingPunct="0">
              <a:lnSpc>
                <a:spcPct val="90000"/>
              </a:lnSpc>
              <a:tabLst>
                <a:tab pos="346075" algn="l"/>
              </a:tabLst>
            </a:pPr>
            <a:r>
              <a:rPr lang="en-US" sz="2000" b="1">
                <a:solidFill>
                  <a:srgbClr val="FFFF00"/>
                </a:solidFill>
                <a:latin typeface="Arial Black" pitchFamily="34" charset="0"/>
              </a:rPr>
              <a:t>.</a:t>
            </a:r>
            <a:r>
              <a:rPr lang="en-US" sz="2000" b="1">
                <a:solidFill>
                  <a:srgbClr val="FFFF00"/>
                </a:solidFill>
                <a:latin typeface="Arial Narrow" pitchFamily="34" charset="0"/>
              </a:rPr>
              <a:t> 	Time wasters</a:t>
            </a:r>
          </a:p>
          <a:p>
            <a:pPr eaLnBrk="0" hangingPunct="0">
              <a:lnSpc>
                <a:spcPct val="90000"/>
              </a:lnSpc>
              <a:tabLst>
                <a:tab pos="346075" algn="l"/>
              </a:tabLst>
            </a:pPr>
            <a:r>
              <a:rPr lang="en-US" sz="2000" b="1">
                <a:solidFill>
                  <a:srgbClr val="FFFF00"/>
                </a:solidFill>
                <a:latin typeface="Arial Black" pitchFamily="34" charset="0"/>
              </a:rPr>
              <a:t>.</a:t>
            </a:r>
            <a:r>
              <a:rPr lang="en-US" sz="2000" b="1">
                <a:solidFill>
                  <a:srgbClr val="FFFF00"/>
                </a:solidFill>
                <a:latin typeface="Arial Narrow" pitchFamily="34" charset="0"/>
              </a:rPr>
              <a:t> 	“Escape” activities</a:t>
            </a:r>
          </a:p>
          <a:p>
            <a:pPr eaLnBrk="0" hangingPunct="0">
              <a:lnSpc>
                <a:spcPct val="90000"/>
              </a:lnSpc>
              <a:tabLst>
                <a:tab pos="346075" algn="l"/>
              </a:tabLst>
            </a:pPr>
            <a:r>
              <a:rPr lang="en-US" sz="2000" b="1">
                <a:solidFill>
                  <a:srgbClr val="FFFF00"/>
                </a:solidFill>
                <a:latin typeface="Arial Black" pitchFamily="34" charset="0"/>
              </a:rPr>
              <a:t>.	</a:t>
            </a:r>
            <a:r>
              <a:rPr lang="en-US" sz="2000" b="1">
                <a:solidFill>
                  <a:srgbClr val="FFFF00"/>
                </a:solidFill>
                <a:latin typeface="Arial Narrow" pitchFamily="34" charset="0"/>
              </a:rPr>
              <a:t>Irrelevant mail</a:t>
            </a:r>
            <a:endParaRPr lang="en-US" sz="2000" b="1">
              <a:solidFill>
                <a:srgbClr val="FFFF00"/>
              </a:solidFill>
              <a:latin typeface="Arial Black" pitchFamily="34" charset="0"/>
            </a:endParaRPr>
          </a:p>
          <a:p>
            <a:pPr eaLnBrk="0" hangingPunct="0">
              <a:lnSpc>
                <a:spcPct val="90000"/>
              </a:lnSpc>
              <a:tabLst>
                <a:tab pos="346075" algn="l"/>
              </a:tabLst>
            </a:pPr>
            <a:r>
              <a:rPr lang="en-US" sz="2000" b="1">
                <a:solidFill>
                  <a:srgbClr val="FFFF00"/>
                </a:solidFill>
                <a:latin typeface="Arial Black" pitchFamily="34" charset="0"/>
              </a:rPr>
              <a:t>.</a:t>
            </a:r>
            <a:r>
              <a:rPr lang="en-US" sz="2000" b="1">
                <a:solidFill>
                  <a:srgbClr val="FFFF00"/>
                </a:solidFill>
                <a:latin typeface="Arial Narrow" pitchFamily="34" charset="0"/>
              </a:rPr>
              <a:t> 	Excessive TV</a:t>
            </a:r>
          </a:p>
        </p:txBody>
      </p:sp>
      <p:sp>
        <p:nvSpPr>
          <p:cNvPr id="9277" name="Text Box 61"/>
          <p:cNvSpPr txBox="1">
            <a:spLocks noChangeArrowheads="1"/>
          </p:cNvSpPr>
          <p:nvPr/>
        </p:nvSpPr>
        <p:spPr bwMode="auto">
          <a:xfrm>
            <a:off x="1397000" y="960438"/>
            <a:ext cx="685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36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I</a:t>
            </a:r>
          </a:p>
        </p:txBody>
      </p:sp>
      <p:sp>
        <p:nvSpPr>
          <p:cNvPr id="9278" name="Text Box 62"/>
          <p:cNvSpPr txBox="1">
            <a:spLocks noChangeArrowheads="1"/>
          </p:cNvSpPr>
          <p:nvPr/>
        </p:nvSpPr>
        <p:spPr bwMode="auto">
          <a:xfrm>
            <a:off x="4597400" y="960438"/>
            <a:ext cx="685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36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II</a:t>
            </a:r>
          </a:p>
        </p:txBody>
      </p:sp>
      <p:sp>
        <p:nvSpPr>
          <p:cNvPr id="9279" name="Text Box 63"/>
          <p:cNvSpPr txBox="1">
            <a:spLocks noChangeArrowheads="1"/>
          </p:cNvSpPr>
          <p:nvPr/>
        </p:nvSpPr>
        <p:spPr bwMode="auto">
          <a:xfrm>
            <a:off x="1397000" y="3856038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36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III</a:t>
            </a:r>
          </a:p>
        </p:txBody>
      </p:sp>
      <p:sp>
        <p:nvSpPr>
          <p:cNvPr id="9280" name="Text Box 64"/>
          <p:cNvSpPr txBox="1">
            <a:spLocks noChangeArrowheads="1"/>
          </p:cNvSpPr>
          <p:nvPr/>
        </p:nvSpPr>
        <p:spPr bwMode="auto">
          <a:xfrm>
            <a:off x="4597400" y="3856038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36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IV</a:t>
            </a:r>
          </a:p>
        </p:txBody>
      </p:sp>
      <p:sp>
        <p:nvSpPr>
          <p:cNvPr id="9281" name="Line 65"/>
          <p:cNvSpPr>
            <a:spLocks noChangeShapeType="1"/>
          </p:cNvSpPr>
          <p:nvPr/>
        </p:nvSpPr>
        <p:spPr bwMode="auto">
          <a:xfrm>
            <a:off x="4521200" y="960438"/>
            <a:ext cx="0" cy="5638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82" name="Line 66"/>
          <p:cNvSpPr>
            <a:spLocks noChangeShapeType="1"/>
          </p:cNvSpPr>
          <p:nvPr/>
        </p:nvSpPr>
        <p:spPr bwMode="auto">
          <a:xfrm>
            <a:off x="1320800" y="3779838"/>
            <a:ext cx="6324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83" name="Text Box 67"/>
          <p:cNvSpPr txBox="1">
            <a:spLocks noChangeArrowheads="1"/>
          </p:cNvSpPr>
          <p:nvPr/>
        </p:nvSpPr>
        <p:spPr bwMode="auto">
          <a:xfrm>
            <a:off x="1701800" y="533400"/>
            <a:ext cx="25146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2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Urgent</a:t>
            </a:r>
          </a:p>
        </p:txBody>
      </p:sp>
      <p:sp>
        <p:nvSpPr>
          <p:cNvPr id="9284" name="Text Box 68"/>
          <p:cNvSpPr txBox="1">
            <a:spLocks noChangeArrowheads="1"/>
          </p:cNvSpPr>
          <p:nvPr/>
        </p:nvSpPr>
        <p:spPr bwMode="auto">
          <a:xfrm>
            <a:off x="4826000" y="533400"/>
            <a:ext cx="25146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2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Not Urgent</a:t>
            </a:r>
          </a:p>
        </p:txBody>
      </p:sp>
      <p:sp>
        <p:nvSpPr>
          <p:cNvPr id="9285" name="Text Box 69"/>
          <p:cNvSpPr txBox="1">
            <a:spLocks noChangeArrowheads="1"/>
          </p:cNvSpPr>
          <p:nvPr/>
        </p:nvSpPr>
        <p:spPr bwMode="auto">
          <a:xfrm rot="16200000">
            <a:off x="-126206" y="2132806"/>
            <a:ext cx="25146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2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Important</a:t>
            </a:r>
          </a:p>
        </p:txBody>
      </p:sp>
      <p:sp>
        <p:nvSpPr>
          <p:cNvPr id="9286" name="Text Box 70"/>
          <p:cNvSpPr txBox="1">
            <a:spLocks noChangeArrowheads="1"/>
          </p:cNvSpPr>
          <p:nvPr/>
        </p:nvSpPr>
        <p:spPr bwMode="auto">
          <a:xfrm rot="16200000">
            <a:off x="-126206" y="4952206"/>
            <a:ext cx="25146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2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Not Important</a:t>
            </a:r>
          </a:p>
        </p:txBody>
      </p:sp>
      <p:sp>
        <p:nvSpPr>
          <p:cNvPr id="10257" name="Text Box 71"/>
          <p:cNvSpPr txBox="1">
            <a:spLocks noChangeArrowheads="1"/>
          </p:cNvSpPr>
          <p:nvPr/>
        </p:nvSpPr>
        <p:spPr bwMode="auto">
          <a:xfrm>
            <a:off x="0" y="-76200"/>
            <a:ext cx="4148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Stephen Covey’s Time Management Matrix</a:t>
            </a: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300"/>
                                        <p:tgtEl>
                                          <p:spTgt spid="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300"/>
                                        <p:tgtEl>
                                          <p:spTgt spid="9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4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300"/>
                                        <p:tgtEl>
                                          <p:spTgt spid="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300"/>
                                        <p:tgtEl>
                                          <p:spTgt spid="9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300"/>
                            </p:stCondLst>
                            <p:childTnLst>
                              <p:par>
                                <p:cTn id="39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0" fill="hold"/>
                                        <p:tgtEl>
                                          <p:spTgt spid="9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0" fill="hold"/>
                                        <p:tgtEl>
                                          <p:spTgt spid="9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300"/>
                                        <p:tgtEl>
                                          <p:spTgt spid="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00"/>
                            </p:stCondLst>
                            <p:childTnLst>
                              <p:par>
                                <p:cTn id="49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0" fill="hold"/>
                                        <p:tgtEl>
                                          <p:spTgt spid="9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0" fill="hold"/>
                                        <p:tgtEl>
                                          <p:spTgt spid="9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300"/>
                                        <p:tgtEl>
                                          <p:spTgt spid="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100"/>
                            </p:stCondLst>
                            <p:childTnLst>
                              <p:par>
                                <p:cTn id="59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0" fill="hold"/>
                                        <p:tgtEl>
                                          <p:spTgt spid="9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0" fill="hold"/>
                                        <p:tgtEl>
                                          <p:spTgt spid="9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300"/>
                                        <p:tgtEl>
                                          <p:spTgt spid="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100"/>
                            </p:stCondLst>
                            <p:childTnLst>
                              <p:par>
                                <p:cTn id="69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0" fill="hold"/>
                                        <p:tgtEl>
                                          <p:spTgt spid="9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0" fill="hold"/>
                                        <p:tgtEl>
                                          <p:spTgt spid="9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300"/>
                                        <p:tgtEl>
                                          <p:spTgt spid="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72" grpId="0" animBg="1"/>
      <p:bldP spid="9273" grpId="0" autoUpdateAnimBg="0"/>
      <p:bldP spid="9274" grpId="0" autoUpdateAnimBg="0"/>
      <p:bldP spid="9275" grpId="0" autoUpdateAnimBg="0"/>
      <p:bldP spid="9276" grpId="0" autoUpdateAnimBg="0"/>
      <p:bldP spid="9277" grpId="0" autoUpdateAnimBg="0"/>
      <p:bldP spid="9278" grpId="0" autoUpdateAnimBg="0"/>
      <p:bldP spid="9279" grpId="0" autoUpdateAnimBg="0"/>
      <p:bldP spid="9280" grpId="0" autoUpdateAnimBg="0"/>
      <p:bldP spid="9281" grpId="0" animBg="1"/>
      <p:bldP spid="9282" grpId="0" animBg="1"/>
      <p:bldP spid="9283" grpId="0" autoUpdateAnimBg="0"/>
      <p:bldP spid="9284" grpId="0" autoUpdateAnimBg="0"/>
      <p:bldP spid="9285" grpId="0" autoUpdateAnimBg="0"/>
      <p:bldP spid="928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990600" y="1143000"/>
            <a:ext cx="6705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sz="280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Quadrant I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800" b="1"/>
              <a:t>Represents things that are both “urgent” and “important” – </a:t>
            </a:r>
            <a:r>
              <a:rPr lang="en-US" sz="2800" b="1" i="1"/>
              <a:t>we need to spend time here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/>
              <a:t>This is where we manage, we produce, where we bring our experience and judgment to bear in responding to many needs and challenges. 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/>
              <a:t>Many important activities become urgent through procrastination, or because we don’t do enough prevention and planning</a:t>
            </a:r>
          </a:p>
          <a:p>
            <a:pPr>
              <a:lnSpc>
                <a:spcPct val="90000"/>
              </a:lnSpc>
              <a:defRPr/>
            </a:pPr>
            <a:endParaRPr lang="en-US" sz="2800" b="1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Quadrant II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600" b="1" dirty="0"/>
              <a:t>Includes activities that are “important, but not urgent”- Quadrant of Quality</a:t>
            </a:r>
          </a:p>
          <a:p>
            <a:pPr>
              <a:lnSpc>
                <a:spcPct val="90000"/>
              </a:lnSpc>
              <a:defRPr/>
            </a:pPr>
            <a:r>
              <a:rPr lang="en-US" sz="2600" b="1" dirty="0"/>
              <a:t>Here’s where we do our long-range planning, anticipate and prevent problems, empower others, broaden our minds and increase our skills</a:t>
            </a:r>
          </a:p>
          <a:p>
            <a:pPr>
              <a:lnSpc>
                <a:spcPct val="90000"/>
              </a:lnSpc>
              <a:defRPr/>
            </a:pPr>
            <a:r>
              <a:rPr lang="en-US" sz="2600" b="1" dirty="0"/>
              <a:t>Ignoring this Quadrant feeds and enlarges Quadrant I, creating stress, burnout, and deeper crises for the person consumed by it</a:t>
            </a:r>
          </a:p>
          <a:p>
            <a:pPr>
              <a:lnSpc>
                <a:spcPct val="90000"/>
              </a:lnSpc>
              <a:defRPr/>
            </a:pPr>
            <a:r>
              <a:rPr lang="en-US" sz="2600" b="1" dirty="0"/>
              <a:t>Investing in this Quadrant shrinks Quadrant I</a:t>
            </a: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Quadrant III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2800" b="1" dirty="0"/>
              <a:t>Includes things that are “urgent, but not important” - Quadrant of Deception. </a:t>
            </a:r>
          </a:p>
          <a:p>
            <a:pPr>
              <a:defRPr/>
            </a:pPr>
            <a:r>
              <a:rPr lang="en-US" sz="2800" b="1" dirty="0"/>
              <a:t>The noise of urgency creates the illusion of importance. </a:t>
            </a:r>
          </a:p>
          <a:p>
            <a:pPr>
              <a:defRPr/>
            </a:pPr>
            <a:r>
              <a:rPr lang="en-US" sz="2800" b="1" dirty="0"/>
              <a:t>Actual activities, if they’re important at all, are important to someone else. </a:t>
            </a:r>
          </a:p>
          <a:p>
            <a:pPr>
              <a:defRPr/>
            </a:pPr>
            <a:r>
              <a:rPr lang="en-US" sz="2800" b="1" dirty="0"/>
              <a:t>Many phone calls, meetings and drop-in visitors fall into this category </a:t>
            </a:r>
          </a:p>
          <a:p>
            <a:pPr>
              <a:defRPr/>
            </a:pPr>
            <a:r>
              <a:rPr lang="en-US" sz="2800" b="1" dirty="0" smtClean="0"/>
              <a:t>You can delegate for some activities</a:t>
            </a:r>
            <a:endParaRPr lang="en-US" sz="2800" b="1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Quadrant IV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2800" b="1"/>
              <a:t>Reserved for activities that are “not urgent, not important”- Quadrant of Waste</a:t>
            </a:r>
          </a:p>
          <a:p>
            <a:pPr>
              <a:defRPr/>
            </a:pPr>
            <a:r>
              <a:rPr lang="en-US" sz="2800" b="1"/>
              <a:t>We often “escape” to Quadrant IV for survival </a:t>
            </a:r>
          </a:p>
          <a:p>
            <a:pPr>
              <a:defRPr/>
            </a:pPr>
            <a:r>
              <a:rPr lang="en-US" sz="2800" b="1"/>
              <a:t>Reading addictive novels, watching mindless television shows, or gossiping at office would qualify as Quadrant IV time-wasters</a:t>
            </a: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List of things contribute to 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Prioritization, </a:t>
            </a:r>
          </a:p>
          <a:p>
            <a:pPr>
              <a:defRPr/>
            </a:pPr>
            <a:r>
              <a:rPr lang="en-US" dirty="0" smtClean="0"/>
              <a:t>Concentration and focus, </a:t>
            </a:r>
          </a:p>
          <a:p>
            <a:pPr>
              <a:defRPr/>
            </a:pPr>
            <a:r>
              <a:rPr lang="en-US" dirty="0" smtClean="0"/>
              <a:t>Scheduling, </a:t>
            </a:r>
          </a:p>
          <a:p>
            <a:pPr>
              <a:defRPr/>
            </a:pPr>
            <a:r>
              <a:rPr lang="en-US" dirty="0" smtClean="0"/>
              <a:t>Goal setting and </a:t>
            </a:r>
          </a:p>
          <a:p>
            <a:pPr>
              <a:defRPr/>
            </a:pPr>
            <a:r>
              <a:rPr lang="en-US" dirty="0" smtClean="0"/>
              <a:t>Self-motivation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1112838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229600" cy="4152900"/>
          </a:xfrm>
        </p:spPr>
        <p:txBody>
          <a:bodyPr/>
          <a:lstStyle/>
          <a:p>
            <a:pPr algn="ctr">
              <a:buFont typeface="Wingdings" pitchFamily="2" charset="2"/>
              <a:buNone/>
              <a:defRPr/>
            </a:pPr>
            <a:endParaRPr lang="en-US" b="1" dirty="0" smtClean="0"/>
          </a:p>
          <a:p>
            <a:pPr algn="ctr">
              <a:buFont typeface="Wingdings" pitchFamily="2" charset="2"/>
              <a:buNone/>
              <a:defRPr/>
            </a:pPr>
            <a:r>
              <a:rPr lang="en-US" b="1" dirty="0" smtClean="0"/>
              <a:t>Creating a “to do” list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   The benefit of making to do list is that you do not have to remember the things that you want to do Today , so you can move mind free to concentrate and to know exactly what you want to do today.</a:t>
            </a:r>
            <a:endParaRPr lang="en-US" dirty="0"/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0"/>
            <a:ext cx="8153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3976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Use check list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83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   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/>
          </a:p>
          <a:p>
            <a:pPr>
              <a:buFont typeface="Wingdings" pitchFamily="2" charset="2"/>
              <a:buNone/>
              <a:defRPr/>
            </a:pPr>
            <a:endParaRPr lang="en-US" dirty="0" smtClean="0"/>
          </a:p>
          <a:p>
            <a:pPr>
              <a:buFont typeface="Wingdings" pitchFamily="2" charset="2"/>
              <a:buNone/>
              <a:defRPr/>
            </a:pPr>
            <a:endParaRPr lang="en-US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  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   For every task you will need a check list before to start that you are capable to that job and have all the items to start that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   particular task.</a:t>
            </a:r>
            <a:endParaRPr lang="en-US" dirty="0"/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152525"/>
            <a:ext cx="762000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TIME MANAGEMENT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VIGNAN’S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/>
              <a:t>Plan Ahead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95400"/>
            <a:ext cx="373380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381500" y="1295400"/>
            <a:ext cx="4152900" cy="2743200"/>
          </a:xfrm>
          <a:noFill/>
        </p:spPr>
      </p:pic>
      <p:sp>
        <p:nvSpPr>
          <p:cNvPr id="24581" name="Rectangle 9"/>
          <p:cNvSpPr>
            <a:spLocks noChangeArrowheads="1"/>
          </p:cNvSpPr>
          <p:nvPr/>
        </p:nvSpPr>
        <p:spPr bwMode="auto">
          <a:xfrm rot="10800000" flipV="1">
            <a:off x="381000" y="4224338"/>
            <a:ext cx="82296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Plan your tomorrows work today so that you have plenty of time to gather and prepare the material for the next task.</a:t>
            </a:r>
          </a:p>
          <a:p>
            <a:r>
              <a:rPr lang="en-US" sz="2800"/>
              <a:t>Doing this helps us to sleep better.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Telephone abuse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Phone has turned to be the biggest time waster of all. The danger lies in over use.</a:t>
            </a:r>
          </a:p>
          <a:p>
            <a:pPr eaLnBrk="1" hangingPunct="1">
              <a:defRPr/>
            </a:pPr>
            <a:r>
              <a:rPr lang="en-US" smtClean="0"/>
              <a:t>How much time you are spending on phone? It breaks your train of thought and your work flow.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To Do List</a:t>
            </a:r>
          </a:p>
        </p:txBody>
      </p:sp>
      <p:graphicFrame>
        <p:nvGraphicFramePr>
          <p:cNvPr id="14381" name="Group 45"/>
          <p:cNvGraphicFramePr>
            <a:graphicFrameLocks noGrp="1"/>
          </p:cNvGraphicFramePr>
          <p:nvPr>
            <p:ph idx="1"/>
          </p:nvPr>
        </p:nvGraphicFramePr>
        <p:xfrm>
          <a:off x="457200" y="1219200"/>
          <a:ext cx="8229600" cy="5553076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1106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Activities to be done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(in order of priority)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Time of day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From                   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2.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3.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4.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6.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7.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8.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05" name="Group 21"/>
          <p:cNvGraphicFramePr>
            <a:graphicFrameLocks noGrp="1"/>
          </p:cNvGraphicFramePr>
          <p:nvPr>
            <p:ph idx="1"/>
          </p:nvPr>
        </p:nvGraphicFramePr>
        <p:xfrm>
          <a:off x="457200" y="762000"/>
          <a:ext cx="8229600" cy="5364164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1341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Time wasters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Strategies to overcome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1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39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1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Time Table</a:t>
            </a:r>
          </a:p>
        </p:txBody>
      </p:sp>
      <p:graphicFrame>
        <p:nvGraphicFramePr>
          <p:cNvPr id="31795" name="Group 51"/>
          <p:cNvGraphicFramePr>
            <a:graphicFrameLocks noGrp="1"/>
          </p:cNvGraphicFramePr>
          <p:nvPr>
            <p:ph idx="1"/>
          </p:nvPr>
        </p:nvGraphicFramePr>
        <p:xfrm>
          <a:off x="0" y="1219200"/>
          <a:ext cx="9220200" cy="5639118"/>
        </p:xfrm>
        <a:graphic>
          <a:graphicData uri="http://schemas.openxmlformats.org/drawingml/2006/table">
            <a:tbl>
              <a:tblPr/>
              <a:tblGrid>
                <a:gridCol w="4953000"/>
                <a:gridCol w="4267200"/>
              </a:tblGrid>
              <a:tr h="577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ACTIVITY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Prayer, Meditation,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According to your 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Physical, energizing Exercise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40 minutes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Reading educative books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800" b="0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 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hours of studying for every one credit hour of the class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Work in institution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54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Socializing, listening music, entertainment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Watching T.V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57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Introspection at the end of  the day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G:\14022187_1093663970728052_4731372957709468882_n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8229599" cy="624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DISCIPLINE</a:t>
            </a:r>
          </a:p>
        </p:txBody>
      </p:sp>
      <p:pic>
        <p:nvPicPr>
          <p:cNvPr id="43011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381000"/>
            <a:ext cx="9144000" cy="6477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  <a:defRPr/>
            </a:pPr>
            <a:r>
              <a:rPr lang="en-US" smtClean="0"/>
              <a:t>TIME: 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en-US" smtClean="0"/>
              <a:t>That man is always trying to kill,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en-US" smtClean="0"/>
              <a:t>But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en-US" smtClean="0"/>
              <a:t>Which ends killing him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en-US" smtClean="0"/>
              <a:t>Time and tide waits for none-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en-US" smtClean="0"/>
              <a:t> Make use of it well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en-US" smtClean="0"/>
              <a:t>All the best</a:t>
            </a:r>
          </a:p>
        </p:txBody>
      </p:sp>
      <p:pic>
        <p:nvPicPr>
          <p:cNvPr id="44035" name="Picture 3" descr="time manageme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600200"/>
            <a:ext cx="1600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6" name="Picture 4" descr="cloc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600200"/>
            <a:ext cx="142875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7" name="Picture 5" descr="time manageme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43800" y="3505200"/>
            <a:ext cx="1371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8" name="Picture 6" descr="cloc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3505200"/>
            <a:ext cx="1600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9" name="Picture 7" descr="time management"/>
          <p:cNvPicPr>
            <a:picLocks noGrp="1" noChangeAspect="1" noChangeArrowheads="1"/>
          </p:cNvPicPr>
          <p:nvPr>
            <p:ph type="title"/>
          </p:nvPr>
        </p:nvPicPr>
        <p:blipFill>
          <a:blip r:embed="rId2"/>
          <a:srcRect/>
          <a:stretch>
            <a:fillRect/>
          </a:stretch>
        </p:blipFill>
        <p:spPr>
          <a:xfrm>
            <a:off x="3733800" y="0"/>
            <a:ext cx="1828800" cy="1676400"/>
          </a:xfrm>
          <a:noFill/>
        </p:spPr>
      </p:pic>
      <p:pic>
        <p:nvPicPr>
          <p:cNvPr id="44040" name="Picture 8" descr="cloc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0"/>
            <a:ext cx="142875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1" name="Picture 9" descr="cloc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0"/>
            <a:ext cx="142875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2" name="Picture 10" descr="time manageme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9800" y="5181600"/>
            <a:ext cx="1371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3" name="Picture 11" descr="time manageme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5181600"/>
            <a:ext cx="1371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4" name="Picture 12" descr="cloc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3800" y="5638800"/>
            <a:ext cx="18859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HOW DO WE SPEND OUR TIME?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endParaRPr lang="en-US" sz="280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sz="280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sz="280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sz="2800" smtClean="0"/>
          </a:p>
          <a:p>
            <a:pPr eaLnBrk="1" hangingPunct="1">
              <a:defRPr/>
            </a:pPr>
            <a:endParaRPr lang="en-US" sz="2800" smtClean="0"/>
          </a:p>
          <a:p>
            <a:pPr eaLnBrk="1" hangingPunct="1">
              <a:defRPr/>
            </a:pPr>
            <a:endParaRPr lang="en-US" sz="2800" smtClean="0"/>
          </a:p>
        </p:txBody>
      </p:sp>
      <p:graphicFrame>
        <p:nvGraphicFramePr>
          <p:cNvPr id="19612" name="Group 156"/>
          <p:cNvGraphicFramePr>
            <a:graphicFrameLocks noGrp="1"/>
          </p:cNvGraphicFramePr>
          <p:nvPr>
            <p:ph sz="half" idx="2"/>
          </p:nvPr>
        </p:nvGraphicFramePr>
        <p:xfrm>
          <a:off x="457200" y="1676400"/>
          <a:ext cx="8229600" cy="4599624"/>
        </p:xfrm>
        <a:graphic>
          <a:graphicData uri="http://schemas.openxmlformats.org/drawingml/2006/table">
            <a:tbl>
              <a:tblPr/>
              <a:tblGrid>
                <a:gridCol w="3505200"/>
                <a:gridCol w="4724400"/>
              </a:tblGrid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Sleep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22 years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Daily routine-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2.5 years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Meals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5.5 years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Commuting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5.5 years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4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Work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16 years (including unproductive work, gossip etc.)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Miscellaneous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2.5 years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Personal discretion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11 years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65 years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https://fbcdn-sphotos-d-a.akamaihd.net/hphotos-ak-xap1/v/t1.0-9/10568784_10152999859664578_6994053383746834661_n.jpg?oh=cb9c9c81e8949e4cebe944fc347b42cb&amp;oe=56428F15&amp;__gda__=1451432512_1198322b4d3c43c94e3791a34edb607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563245"/>
            <a:ext cx="8229600" cy="5731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MANAGEMENT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305800" cy="45339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1600200"/>
            <a:ext cx="8305800" cy="45339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The art of arranging, organizing, scheduling and budgeting one’s time for the purpose of generating more effective work and productivity is known Time Management.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of TM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45339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clock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95725" y="3200400"/>
            <a:ext cx="120015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Diagram 5"/>
          <p:cNvGraphicFramePr/>
          <p:nvPr/>
        </p:nvGraphicFramePr>
        <p:xfrm>
          <a:off x="0" y="1524000"/>
          <a:ext cx="89154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VALUE OF TIME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To realize the value of one year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   Ask a student who failed a grade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To realize the value of one month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   Ask a mother who gave birth to a premature baby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To realize the value one week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   Ask the editor of a weekly newspaper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To realize the value of one hour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   Ask the lovers who are waiting to meet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/>
          </a:p>
          <a:p>
            <a:pPr>
              <a:defRPr/>
            </a:pPr>
            <a:endParaRPr lang="en-IN" dirty="0"/>
          </a:p>
        </p:txBody>
      </p:sp>
      <p:pic>
        <p:nvPicPr>
          <p:cNvPr id="7172" name="Picture 2" descr="http://t3.gstatic.com/images?q=tbn:ANd9GcR-rOnqe_XAZuwa_nuZikk6j4CEp1JkyxSYonDxzh4gNlOyRJctjNkTliq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457200"/>
            <a:ext cx="130492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VALUE OF TIME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To realize the value of one minute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   Ask person who missed the train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To realize the value of one second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   Ask a person who just avoided an accident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To realize the value of fraction of a second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   Ask the person who won a silver medal in the Olympics.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Distribute  your time Between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b="1" smtClean="0"/>
              <a:t>Tighter side of life</a:t>
            </a:r>
            <a:r>
              <a:rPr lang="en-US" sz="2400" smtClean="0"/>
              <a:t>                              </a:t>
            </a:r>
            <a:r>
              <a:rPr lang="en-US" sz="2400" b="1" smtClean="0"/>
              <a:t>Lighter side of life   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smtClean="0"/>
              <a:t>Discipline,                                             Fun,        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smtClean="0"/>
              <a:t>Strict routines,                                      Jokes,   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smtClean="0"/>
              <a:t>timely food,                                           Humor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smtClean="0"/>
              <a:t>sleep,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smtClean="0"/>
              <a:t>punctuality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smtClean="0"/>
              <a:t>                                                  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b="1" smtClean="0"/>
              <a:t>Brighter side of life</a:t>
            </a:r>
            <a:r>
              <a:rPr lang="en-US" sz="2400" smtClean="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smtClean="0"/>
              <a:t>Learning,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smtClean="0"/>
              <a:t>thinking,     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smtClean="0"/>
              <a:t>Reading                            </a:t>
            </a:r>
            <a:r>
              <a:rPr lang="en-US" sz="2400" b="1" smtClean="0"/>
              <a:t>Have a Balance   </a:t>
            </a:r>
          </a:p>
        </p:txBody>
      </p:sp>
      <p:pic>
        <p:nvPicPr>
          <p:cNvPr id="6148" name="Picture 4" descr="cloc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2057400"/>
            <a:ext cx="120015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6" descr="TN_07-02-08_13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0400" y="1905000"/>
            <a:ext cx="1143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7" descr="TN_22-4-07-28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28800" y="45720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9" descr="TN_oly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00800" y="4724400"/>
            <a:ext cx="1981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gital Dots">
  <a:themeElements>
    <a:clrScheme name="Digital Dots 2">
      <a:dk1>
        <a:srgbClr val="5B5B89"/>
      </a:dk1>
      <a:lt1>
        <a:srgbClr val="FFFFFF"/>
      </a:lt1>
      <a:dk2>
        <a:srgbClr val="666699"/>
      </a:dk2>
      <a:lt2>
        <a:srgbClr val="DFDEF6"/>
      </a:lt2>
      <a:accent1>
        <a:srgbClr val="6666FF"/>
      </a:accent1>
      <a:accent2>
        <a:srgbClr val="52527C"/>
      </a:accent2>
      <a:accent3>
        <a:srgbClr val="B8B8CA"/>
      </a:accent3>
      <a:accent4>
        <a:srgbClr val="DADADA"/>
      </a:accent4>
      <a:accent5>
        <a:srgbClr val="B8B8FF"/>
      </a:accent5>
      <a:accent6>
        <a:srgbClr val="494970"/>
      </a:accent6>
      <a:hlink>
        <a:srgbClr val="9999FF"/>
      </a:hlink>
      <a:folHlink>
        <a:srgbClr val="CCCCFF"/>
      </a:folHlink>
    </a:clrScheme>
    <a:fontScheme name="Digital Dot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gital Dots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Digital Dots</Template>
  <TotalTime>593</TotalTime>
  <Words>928</Words>
  <Application>Microsoft PowerPoint</Application>
  <PresentationFormat>On-screen Show (4:3)</PresentationFormat>
  <Paragraphs>184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Digital Dots</vt:lpstr>
      <vt:lpstr>Slide 1</vt:lpstr>
      <vt:lpstr>TIME MANAGEMENT</vt:lpstr>
      <vt:lpstr>HOW DO WE SPEND OUR TIME?</vt:lpstr>
      <vt:lpstr>Slide 4</vt:lpstr>
      <vt:lpstr>TIME MANAGEMENT</vt:lpstr>
      <vt:lpstr>Need of TM</vt:lpstr>
      <vt:lpstr>VALUE OF TIME</vt:lpstr>
      <vt:lpstr>THE VALUE OF TIME</vt:lpstr>
      <vt:lpstr>Distribute  your time Between</vt:lpstr>
      <vt:lpstr>Pareto’s Principle (80/20 Rule)</vt:lpstr>
      <vt:lpstr>Slide 11</vt:lpstr>
      <vt:lpstr>Slide 12</vt:lpstr>
      <vt:lpstr>Quadrant I</vt:lpstr>
      <vt:lpstr>Quadrant II</vt:lpstr>
      <vt:lpstr>Quadrant III</vt:lpstr>
      <vt:lpstr>Quadrant IV</vt:lpstr>
      <vt:lpstr>List of things contribute to TM</vt:lpstr>
      <vt:lpstr>Slide 18</vt:lpstr>
      <vt:lpstr>Use check list </vt:lpstr>
      <vt:lpstr>Plan Ahead</vt:lpstr>
      <vt:lpstr>Telephone abuse</vt:lpstr>
      <vt:lpstr>To Do List</vt:lpstr>
      <vt:lpstr>Slide 23</vt:lpstr>
      <vt:lpstr>Time Table</vt:lpstr>
      <vt:lpstr>Slide 25</vt:lpstr>
      <vt:lpstr>DISCIPLINE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ADMIN</cp:lastModifiedBy>
  <cp:revision>70</cp:revision>
  <cp:lastPrinted>1601-01-01T00:00:00Z</cp:lastPrinted>
  <dcterms:created xsi:type="dcterms:W3CDTF">2011-03-17T13:03:47Z</dcterms:created>
  <dcterms:modified xsi:type="dcterms:W3CDTF">2017-07-20T09:37:40Z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