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89" r:id="rId4"/>
    <p:sldId id="290" r:id="rId5"/>
    <p:sldId id="305" r:id="rId6"/>
    <p:sldId id="291" r:id="rId7"/>
    <p:sldId id="292" r:id="rId8"/>
    <p:sldId id="293" r:id="rId9"/>
    <p:sldId id="294" r:id="rId10"/>
    <p:sldId id="295" r:id="rId11"/>
    <p:sldId id="296" r:id="rId12"/>
    <p:sldId id="297" r:id="rId13"/>
    <p:sldId id="298" r:id="rId14"/>
    <p:sldId id="299" r:id="rId15"/>
    <p:sldId id="300" r:id="rId16"/>
    <p:sldId id="301" r:id="rId17"/>
    <p:sldId id="302" r:id="rId18"/>
    <p:sldId id="278" r:id="rId19"/>
    <p:sldId id="279" r:id="rId20"/>
    <p:sldId id="280" r:id="rId21"/>
    <p:sldId id="281" r:id="rId22"/>
    <p:sldId id="283" r:id="rId23"/>
    <p:sldId id="282" r:id="rId24"/>
    <p:sldId id="284" r:id="rId25"/>
    <p:sldId id="285" r:id="rId26"/>
    <p:sldId id="286" r:id="rId27"/>
    <p:sldId id="304" r:id="rId28"/>
    <p:sldId id="270"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2"/>
        </a:solidFill>
        <a:latin typeface="Comic Sans MS" pitchFamily="66" charset="0"/>
        <a:ea typeface="+mn-ea"/>
        <a:cs typeface="+mn-cs"/>
      </a:defRPr>
    </a:lvl1pPr>
    <a:lvl2pPr marL="457200" algn="l" rtl="0" eaLnBrk="0" fontAlgn="base" hangingPunct="0">
      <a:spcBef>
        <a:spcPct val="0"/>
      </a:spcBef>
      <a:spcAft>
        <a:spcPct val="0"/>
      </a:spcAft>
      <a:defRPr sz="2400" kern="1200">
        <a:solidFill>
          <a:schemeClr val="tx2"/>
        </a:solidFill>
        <a:latin typeface="Comic Sans MS" pitchFamily="66" charset="0"/>
        <a:ea typeface="+mn-ea"/>
        <a:cs typeface="+mn-cs"/>
      </a:defRPr>
    </a:lvl2pPr>
    <a:lvl3pPr marL="914400" algn="l" rtl="0" eaLnBrk="0" fontAlgn="base" hangingPunct="0">
      <a:spcBef>
        <a:spcPct val="0"/>
      </a:spcBef>
      <a:spcAft>
        <a:spcPct val="0"/>
      </a:spcAft>
      <a:defRPr sz="2400" kern="1200">
        <a:solidFill>
          <a:schemeClr val="tx2"/>
        </a:solidFill>
        <a:latin typeface="Comic Sans MS" pitchFamily="66" charset="0"/>
        <a:ea typeface="+mn-ea"/>
        <a:cs typeface="+mn-cs"/>
      </a:defRPr>
    </a:lvl3pPr>
    <a:lvl4pPr marL="1371600" algn="l" rtl="0" eaLnBrk="0" fontAlgn="base" hangingPunct="0">
      <a:spcBef>
        <a:spcPct val="0"/>
      </a:spcBef>
      <a:spcAft>
        <a:spcPct val="0"/>
      </a:spcAft>
      <a:defRPr sz="2400" kern="1200">
        <a:solidFill>
          <a:schemeClr val="tx2"/>
        </a:solidFill>
        <a:latin typeface="Comic Sans MS" pitchFamily="66" charset="0"/>
        <a:ea typeface="+mn-ea"/>
        <a:cs typeface="+mn-cs"/>
      </a:defRPr>
    </a:lvl4pPr>
    <a:lvl5pPr marL="1828800" algn="l" rtl="0" eaLnBrk="0" fontAlgn="base" hangingPunct="0">
      <a:spcBef>
        <a:spcPct val="0"/>
      </a:spcBef>
      <a:spcAft>
        <a:spcPct val="0"/>
      </a:spcAft>
      <a:defRPr sz="2400" kern="1200">
        <a:solidFill>
          <a:schemeClr val="tx2"/>
        </a:solidFill>
        <a:latin typeface="Comic Sans MS" pitchFamily="66" charset="0"/>
        <a:ea typeface="+mn-ea"/>
        <a:cs typeface="+mn-cs"/>
      </a:defRPr>
    </a:lvl5pPr>
    <a:lvl6pPr marL="2286000" algn="l" defTabSz="914400" rtl="0" eaLnBrk="1" latinLnBrk="0" hangingPunct="1">
      <a:defRPr sz="2400" kern="1200">
        <a:solidFill>
          <a:schemeClr val="tx2"/>
        </a:solidFill>
        <a:latin typeface="Comic Sans MS" pitchFamily="66" charset="0"/>
        <a:ea typeface="+mn-ea"/>
        <a:cs typeface="+mn-cs"/>
      </a:defRPr>
    </a:lvl6pPr>
    <a:lvl7pPr marL="2743200" algn="l" defTabSz="914400" rtl="0" eaLnBrk="1" latinLnBrk="0" hangingPunct="1">
      <a:defRPr sz="2400" kern="1200">
        <a:solidFill>
          <a:schemeClr val="tx2"/>
        </a:solidFill>
        <a:latin typeface="Comic Sans MS" pitchFamily="66" charset="0"/>
        <a:ea typeface="+mn-ea"/>
        <a:cs typeface="+mn-cs"/>
      </a:defRPr>
    </a:lvl7pPr>
    <a:lvl8pPr marL="3200400" algn="l" defTabSz="914400" rtl="0" eaLnBrk="1" latinLnBrk="0" hangingPunct="1">
      <a:defRPr sz="2400" kern="1200">
        <a:solidFill>
          <a:schemeClr val="tx2"/>
        </a:solidFill>
        <a:latin typeface="Comic Sans MS" pitchFamily="66" charset="0"/>
        <a:ea typeface="+mn-ea"/>
        <a:cs typeface="+mn-cs"/>
      </a:defRPr>
    </a:lvl8pPr>
    <a:lvl9pPr marL="3657600" algn="l" defTabSz="914400" rtl="0" eaLnBrk="1" latinLnBrk="0" hangingPunct="1">
      <a:defRPr sz="2400" kern="1200">
        <a:solidFill>
          <a:schemeClr val="tx2"/>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000000"/>
    <a:srgbClr val="6600CC"/>
    <a:srgbClr val="009900"/>
    <a:srgbClr val="FF3300"/>
    <a:srgbClr val="33CC33"/>
    <a:srgbClr val="9973FF"/>
    <a:srgbClr val="4F53E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60" autoAdjust="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2" name="Freeform 50"/>
          <p:cNvSpPr>
            <a:spLocks/>
          </p:cNvSpPr>
          <p:nvPr/>
        </p:nvSpPr>
        <p:spPr bwMode="blackWhite">
          <a:xfrm>
            <a:off x="20638" y="12700"/>
            <a:ext cx="8896350" cy="6780213"/>
          </a:xfrm>
          <a:custGeom>
            <a:avLst/>
            <a:gdLst/>
            <a:ahLst/>
            <a:cxnLst>
              <a:cxn ang="0">
                <a:pos x="2822" y="0"/>
              </a:cxn>
              <a:cxn ang="0">
                <a:pos x="0" y="975"/>
              </a:cxn>
              <a:cxn ang="0">
                <a:pos x="2169" y="3619"/>
              </a:cxn>
              <a:cxn ang="0">
                <a:pos x="3985" y="1125"/>
              </a:cxn>
              <a:cxn ang="0">
                <a:pos x="2822" y="0"/>
              </a:cxn>
              <a:cxn ang="0">
                <a:pos x="2822" y="0"/>
              </a:cxn>
            </a:cxnLst>
            <a:rect l="0" t="0" r="r" b="b"/>
            <a:pathLst>
              <a:path w="3985" h="3619">
                <a:moveTo>
                  <a:pt x="2822" y="0"/>
                </a:moveTo>
                <a:lnTo>
                  <a:pt x="0" y="975"/>
                </a:lnTo>
                <a:lnTo>
                  <a:pt x="2169" y="3619"/>
                </a:lnTo>
                <a:lnTo>
                  <a:pt x="3985" y="1125"/>
                </a:lnTo>
                <a:lnTo>
                  <a:pt x="2822" y="0"/>
                </a:lnTo>
                <a:lnTo>
                  <a:pt x="2822" y="0"/>
                </a:lnTo>
                <a:close/>
              </a:path>
            </a:pathLst>
          </a:custGeom>
          <a:solidFill>
            <a:schemeClr val="accent1"/>
          </a:solidFill>
          <a:ln w="9525">
            <a:noFill/>
            <a:round/>
            <a:headEnd/>
            <a:tailEnd/>
          </a:ln>
        </p:spPr>
        <p:txBody>
          <a:bodyPr/>
          <a:lstStyle/>
          <a:p>
            <a:endParaRPr lang="en-US"/>
          </a:p>
        </p:txBody>
      </p:sp>
      <p:sp>
        <p:nvSpPr>
          <p:cNvPr id="3074" name="Rectangle 2"/>
          <p:cNvSpPr>
            <a:spLocks noGrp="1" noChangeArrowheads="1"/>
          </p:cNvSpPr>
          <p:nvPr>
            <p:ph type="ctrTitle"/>
          </p:nvPr>
        </p:nvSpPr>
        <p:spPr>
          <a:xfrm>
            <a:off x="1371600" y="1511300"/>
            <a:ext cx="6400800" cy="2273300"/>
          </a:xfrm>
          <a:effectLst>
            <a:outerShdw dist="45791" dir="2021404" algn="ctr" rotWithShape="0">
              <a:schemeClr val="bg2"/>
            </a:outerShdw>
          </a:effectLst>
        </p:spPr>
        <p:txBody>
          <a:bodyPr/>
          <a:lstStyle>
            <a:lvl1pPr>
              <a:defRPr>
                <a:solidFill>
                  <a:schemeClr val="tx2"/>
                </a:solidFill>
                <a:effectLst>
                  <a:outerShdw blurRad="38100" dist="38100" dir="2700000" algn="tl">
                    <a:srgbClr val="C0C0C0"/>
                  </a:outerShdw>
                </a:effectLst>
              </a:defRPr>
            </a:lvl1pPr>
          </a:lstStyle>
          <a:p>
            <a:r>
              <a:rPr lang="en-US"/>
              <a:t>Click to edit Master title style</a:t>
            </a:r>
          </a:p>
        </p:txBody>
      </p:sp>
      <p:sp>
        <p:nvSpPr>
          <p:cNvPr id="3075" name="Rectangle 3"/>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r>
              <a:rPr lang="en-US"/>
              <a:t>Click to edit Master subtitle style</a:t>
            </a:r>
          </a:p>
        </p:txBody>
      </p:sp>
      <p:sp>
        <p:nvSpPr>
          <p:cNvPr id="3076" name="Rectangle 4"/>
          <p:cNvSpPr>
            <a:spLocks noGrp="1" noChangeArrowheads="1"/>
          </p:cNvSpPr>
          <p:nvPr>
            <p:ph type="dt" sz="half" idx="2"/>
          </p:nvPr>
        </p:nvSpPr>
        <p:spPr>
          <a:xfrm>
            <a:off x="685800" y="6248400"/>
            <a:ext cx="1905000" cy="457200"/>
          </a:xfrm>
        </p:spPr>
        <p:txBody>
          <a:bodyPr/>
          <a:lstStyle>
            <a:lvl1pPr>
              <a:defRPr/>
            </a:lvl1pPr>
          </a:lstStyle>
          <a:p>
            <a:endParaRPr lang="en-US"/>
          </a:p>
        </p:txBody>
      </p:sp>
      <p:sp>
        <p:nvSpPr>
          <p:cNvPr id="3077" name="Rectangle 5"/>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3078" name="Rectangle 6"/>
          <p:cNvSpPr>
            <a:spLocks noGrp="1" noChangeArrowheads="1"/>
          </p:cNvSpPr>
          <p:nvPr>
            <p:ph type="sldNum" sz="quarter" idx="4"/>
          </p:nvPr>
        </p:nvSpPr>
        <p:spPr>
          <a:xfrm>
            <a:off x="6553200" y="6248400"/>
            <a:ext cx="1905000" cy="457200"/>
          </a:xfrm>
        </p:spPr>
        <p:txBody>
          <a:bodyPr/>
          <a:lstStyle>
            <a:lvl1pPr>
              <a:defRPr/>
            </a:lvl1pPr>
          </a:lstStyle>
          <a:p>
            <a:fld id="{66AA1E4D-32D7-4BD7-9922-D5AACFC3AB34}" type="slidenum">
              <a:rPr lang="en-US"/>
              <a:pPr/>
              <a:t>‹#›</a:t>
            </a:fld>
            <a:endParaRPr lang="en-US"/>
          </a:p>
        </p:txBody>
      </p:sp>
      <p:grpSp>
        <p:nvGrpSpPr>
          <p:cNvPr id="3132" name="Group 60"/>
          <p:cNvGrpSpPr>
            <a:grpSpLocks/>
          </p:cNvGrpSpPr>
          <p:nvPr/>
        </p:nvGrpSpPr>
        <p:grpSpPr bwMode="auto">
          <a:xfrm>
            <a:off x="195263" y="234950"/>
            <a:ext cx="3787775" cy="1778000"/>
            <a:chOff x="123" y="148"/>
            <a:chExt cx="2386" cy="1120"/>
          </a:xfrm>
        </p:grpSpPr>
        <p:sp>
          <p:nvSpPr>
            <p:cNvPr id="3100" name="Freeform 28"/>
            <p:cNvSpPr>
              <a:spLocks/>
            </p:cNvSpPr>
            <p:nvPr userDrawn="1"/>
          </p:nvSpPr>
          <p:spPr bwMode="auto">
            <a:xfrm>
              <a:off x="177" y="177"/>
              <a:ext cx="2250" cy="1017"/>
            </a:xfrm>
            <a:custGeom>
              <a:avLst/>
              <a:gdLst/>
              <a:ahLst/>
              <a:cxnLst>
                <a:cxn ang="0">
                  <a:pos x="794" y="395"/>
                </a:cxn>
                <a:cxn ang="0">
                  <a:pos x="710" y="318"/>
                </a:cxn>
                <a:cxn ang="0">
                  <a:pos x="556" y="210"/>
                </a:cxn>
                <a:cxn ang="0">
                  <a:pos x="71" y="0"/>
                </a:cxn>
                <a:cxn ang="0">
                  <a:pos x="23" y="20"/>
                </a:cxn>
                <a:cxn ang="0">
                  <a:pos x="0" y="83"/>
                </a:cxn>
                <a:cxn ang="0">
                  <a:pos x="28" y="155"/>
                </a:cxn>
                <a:cxn ang="0">
                  <a:pos x="570" y="409"/>
                </a:cxn>
                <a:cxn ang="0">
                  <a:pos x="689" y="393"/>
                </a:cxn>
                <a:cxn ang="0">
                  <a:pos x="785" y="414"/>
                </a:cxn>
                <a:cxn ang="0">
                  <a:pos x="794" y="395"/>
                </a:cxn>
                <a:cxn ang="0">
                  <a:pos x="794" y="395"/>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round/>
              <a:headEnd/>
              <a:tailEnd/>
            </a:ln>
          </p:spPr>
          <p:txBody>
            <a:bodyPr/>
            <a:lstStyle/>
            <a:p>
              <a:endParaRPr lang="en-US"/>
            </a:p>
          </p:txBody>
        </p:sp>
        <p:sp>
          <p:nvSpPr>
            <p:cNvPr id="3101" name="Freeform 29"/>
            <p:cNvSpPr>
              <a:spLocks/>
            </p:cNvSpPr>
            <p:nvPr userDrawn="1"/>
          </p:nvSpPr>
          <p:spPr bwMode="auto">
            <a:xfrm>
              <a:off x="166" y="261"/>
              <a:ext cx="2244" cy="1007"/>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headEnd/>
              <a:tailEnd/>
            </a:ln>
          </p:spPr>
          <p:txBody>
            <a:bodyPr/>
            <a:lstStyle/>
            <a:p>
              <a:endParaRPr lang="en-US"/>
            </a:p>
          </p:txBody>
        </p:sp>
        <p:sp>
          <p:nvSpPr>
            <p:cNvPr id="3102" name="Freeform 30"/>
            <p:cNvSpPr>
              <a:spLocks/>
            </p:cNvSpPr>
            <p:nvPr userDrawn="1"/>
          </p:nvSpPr>
          <p:spPr bwMode="auto">
            <a:xfrm>
              <a:off x="474" y="344"/>
              <a:ext cx="1488" cy="919"/>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endParaRPr lang="en-US"/>
            </a:p>
          </p:txBody>
        </p:sp>
        <p:grpSp>
          <p:nvGrpSpPr>
            <p:cNvPr id="3129" name="Group 57"/>
            <p:cNvGrpSpPr>
              <a:grpSpLocks/>
            </p:cNvGrpSpPr>
            <p:nvPr userDrawn="1"/>
          </p:nvGrpSpPr>
          <p:grpSpPr bwMode="auto">
            <a:xfrm>
              <a:off x="123" y="148"/>
              <a:ext cx="2386" cy="1081"/>
              <a:chOff x="123" y="148"/>
              <a:chExt cx="2386" cy="1081"/>
            </a:xfrm>
          </p:grpSpPr>
          <p:sp>
            <p:nvSpPr>
              <p:cNvPr id="3103" name="Freeform 31"/>
              <p:cNvSpPr>
                <a:spLocks/>
              </p:cNvSpPr>
              <p:nvPr userDrawn="1"/>
            </p:nvSpPr>
            <p:spPr bwMode="auto">
              <a:xfrm>
                <a:off x="2005" y="934"/>
                <a:ext cx="212" cy="214"/>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endParaRPr lang="en-US"/>
              </a:p>
            </p:txBody>
          </p:sp>
          <p:sp>
            <p:nvSpPr>
              <p:cNvPr id="3104" name="Freeform 32"/>
              <p:cNvSpPr>
                <a:spLocks/>
              </p:cNvSpPr>
              <p:nvPr userDrawn="1"/>
            </p:nvSpPr>
            <p:spPr bwMode="auto">
              <a:xfrm>
                <a:off x="123" y="148"/>
                <a:ext cx="2386" cy="108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endParaRPr lang="en-US"/>
              </a:p>
            </p:txBody>
          </p:sp>
          <p:sp>
            <p:nvSpPr>
              <p:cNvPr id="3105" name="Freeform 33"/>
              <p:cNvSpPr>
                <a:spLocks/>
              </p:cNvSpPr>
              <p:nvPr userDrawn="1"/>
            </p:nvSpPr>
            <p:spPr bwMode="auto">
              <a:xfrm>
                <a:off x="324" y="158"/>
                <a:ext cx="1686" cy="614"/>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endParaRPr lang="en-US"/>
              </a:p>
            </p:txBody>
          </p:sp>
          <p:sp>
            <p:nvSpPr>
              <p:cNvPr id="3106" name="Freeform 34"/>
              <p:cNvSpPr>
                <a:spLocks/>
              </p:cNvSpPr>
              <p:nvPr userDrawn="1"/>
            </p:nvSpPr>
            <p:spPr bwMode="auto">
              <a:xfrm>
                <a:off x="409" y="251"/>
                <a:ext cx="227" cy="410"/>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endParaRPr lang="en-US"/>
              </a:p>
            </p:txBody>
          </p:sp>
          <p:sp>
            <p:nvSpPr>
              <p:cNvPr id="3107" name="Freeform 35"/>
              <p:cNvSpPr>
                <a:spLocks/>
              </p:cNvSpPr>
              <p:nvPr userDrawn="1"/>
            </p:nvSpPr>
            <p:spPr bwMode="auto">
              <a:xfrm>
                <a:off x="846" y="536"/>
                <a:ext cx="691" cy="364"/>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endParaRPr lang="en-US"/>
              </a:p>
            </p:txBody>
          </p:sp>
        </p:grpSp>
      </p:grpSp>
      <p:grpSp>
        <p:nvGrpSpPr>
          <p:cNvPr id="3131" name="Group 59"/>
          <p:cNvGrpSpPr>
            <a:grpSpLocks/>
          </p:cNvGrpSpPr>
          <p:nvPr/>
        </p:nvGrpSpPr>
        <p:grpSpPr bwMode="auto">
          <a:xfrm>
            <a:off x="7915275" y="4368800"/>
            <a:ext cx="742950" cy="1058863"/>
            <a:chOff x="4986" y="2752"/>
            <a:chExt cx="468" cy="667"/>
          </a:xfrm>
        </p:grpSpPr>
        <p:sp>
          <p:nvSpPr>
            <p:cNvPr id="3109" name="Freeform 37"/>
            <p:cNvSpPr>
              <a:spLocks/>
            </p:cNvSpPr>
            <p:nvPr userDrawn="1"/>
          </p:nvSpPr>
          <p:spPr bwMode="auto">
            <a:xfrm rot="7320404">
              <a:off x="4909" y="2936"/>
              <a:ext cx="629" cy="293"/>
            </a:xfrm>
            <a:custGeom>
              <a:avLst/>
              <a:gdLst/>
              <a:ahLst/>
              <a:cxnLst>
                <a:cxn ang="0">
                  <a:pos x="794" y="395"/>
                </a:cxn>
                <a:cxn ang="0">
                  <a:pos x="710" y="318"/>
                </a:cxn>
                <a:cxn ang="0">
                  <a:pos x="556" y="210"/>
                </a:cxn>
                <a:cxn ang="0">
                  <a:pos x="71" y="0"/>
                </a:cxn>
                <a:cxn ang="0">
                  <a:pos x="23" y="20"/>
                </a:cxn>
                <a:cxn ang="0">
                  <a:pos x="0" y="83"/>
                </a:cxn>
                <a:cxn ang="0">
                  <a:pos x="28" y="155"/>
                </a:cxn>
                <a:cxn ang="0">
                  <a:pos x="570" y="409"/>
                </a:cxn>
                <a:cxn ang="0">
                  <a:pos x="689" y="393"/>
                </a:cxn>
                <a:cxn ang="0">
                  <a:pos x="785" y="414"/>
                </a:cxn>
                <a:cxn ang="0">
                  <a:pos x="794" y="395"/>
                </a:cxn>
                <a:cxn ang="0">
                  <a:pos x="794" y="395"/>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round/>
              <a:headEnd/>
              <a:tailEnd/>
            </a:ln>
          </p:spPr>
          <p:txBody>
            <a:bodyPr/>
            <a:lstStyle/>
            <a:p>
              <a:endParaRPr lang="en-US"/>
            </a:p>
          </p:txBody>
        </p:sp>
        <p:sp>
          <p:nvSpPr>
            <p:cNvPr id="3110" name="Freeform 38"/>
            <p:cNvSpPr>
              <a:spLocks/>
            </p:cNvSpPr>
            <p:nvPr userDrawn="1"/>
          </p:nvSpPr>
          <p:spPr bwMode="auto">
            <a:xfrm rot="7320404">
              <a:off x="4893" y="2923"/>
              <a:ext cx="627" cy="290"/>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folHlink"/>
            </a:solidFill>
            <a:ln w="9525">
              <a:noFill/>
              <a:round/>
              <a:headEnd/>
              <a:tailEnd/>
            </a:ln>
          </p:spPr>
          <p:txBody>
            <a:bodyPr/>
            <a:lstStyle/>
            <a:p>
              <a:endParaRPr lang="en-US"/>
            </a:p>
          </p:txBody>
        </p:sp>
        <p:sp>
          <p:nvSpPr>
            <p:cNvPr id="3111" name="Freeform 39"/>
            <p:cNvSpPr>
              <a:spLocks/>
            </p:cNvSpPr>
            <p:nvPr userDrawn="1"/>
          </p:nvSpPr>
          <p:spPr bwMode="auto">
            <a:xfrm rot="7320404">
              <a:off x="5000" y="2912"/>
              <a:ext cx="416" cy="265"/>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endParaRPr lang="en-US"/>
            </a:p>
          </p:txBody>
        </p:sp>
        <p:grpSp>
          <p:nvGrpSpPr>
            <p:cNvPr id="3130" name="Group 58"/>
            <p:cNvGrpSpPr>
              <a:grpSpLocks/>
            </p:cNvGrpSpPr>
            <p:nvPr userDrawn="1"/>
          </p:nvGrpSpPr>
          <p:grpSpPr bwMode="auto">
            <a:xfrm>
              <a:off x="4986" y="2752"/>
              <a:ext cx="468" cy="667"/>
              <a:chOff x="4986" y="2752"/>
              <a:chExt cx="468" cy="667"/>
            </a:xfrm>
          </p:grpSpPr>
          <p:sp>
            <p:nvSpPr>
              <p:cNvPr id="3112" name="Freeform 40"/>
              <p:cNvSpPr>
                <a:spLocks/>
              </p:cNvSpPr>
              <p:nvPr userDrawn="1"/>
            </p:nvSpPr>
            <p:spPr bwMode="auto">
              <a:xfrm rot="7320404">
                <a:off x="4987" y="3190"/>
                <a:ext cx="59" cy="61"/>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endParaRPr lang="en-US"/>
              </a:p>
            </p:txBody>
          </p:sp>
          <p:sp>
            <p:nvSpPr>
              <p:cNvPr id="3113" name="Freeform 41"/>
              <p:cNvSpPr>
                <a:spLocks/>
              </p:cNvSpPr>
              <p:nvPr userDrawn="1"/>
            </p:nvSpPr>
            <p:spPr bwMode="auto">
              <a:xfrm rot="7320404">
                <a:off x="4887" y="2930"/>
                <a:ext cx="667" cy="31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endParaRPr lang="en-US"/>
              </a:p>
            </p:txBody>
          </p:sp>
          <p:sp>
            <p:nvSpPr>
              <p:cNvPr id="3114" name="Freeform 42"/>
              <p:cNvSpPr>
                <a:spLocks/>
              </p:cNvSpPr>
              <p:nvPr userDrawn="1"/>
            </p:nvSpPr>
            <p:spPr bwMode="auto">
              <a:xfrm rot="7320404">
                <a:off x="5062" y="2997"/>
                <a:ext cx="472" cy="176"/>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endParaRPr lang="en-US"/>
              </a:p>
            </p:txBody>
          </p:sp>
          <p:sp>
            <p:nvSpPr>
              <p:cNvPr id="3115" name="Freeform 43"/>
              <p:cNvSpPr>
                <a:spLocks/>
              </p:cNvSpPr>
              <p:nvPr userDrawn="1"/>
            </p:nvSpPr>
            <p:spPr bwMode="auto">
              <a:xfrm rot="7320404">
                <a:off x="5363" y="2874"/>
                <a:ext cx="63" cy="118"/>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endParaRPr lang="en-US"/>
              </a:p>
            </p:txBody>
          </p:sp>
          <p:sp>
            <p:nvSpPr>
              <p:cNvPr id="3116" name="Freeform 44"/>
              <p:cNvSpPr>
                <a:spLocks/>
              </p:cNvSpPr>
              <p:nvPr userDrawn="1"/>
            </p:nvSpPr>
            <p:spPr bwMode="auto">
              <a:xfrm rot="7320404">
                <a:off x="5136" y="3000"/>
                <a:ext cx="193" cy="104"/>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endParaRPr lang="en-US"/>
              </a:p>
            </p:txBody>
          </p:sp>
        </p:grpSp>
      </p:grpSp>
      <p:sp>
        <p:nvSpPr>
          <p:cNvPr id="3117" name="Freeform 45"/>
          <p:cNvSpPr>
            <a:spLocks/>
          </p:cNvSpPr>
          <p:nvPr/>
        </p:nvSpPr>
        <p:spPr bwMode="auto">
          <a:xfrm>
            <a:off x="901700" y="5054600"/>
            <a:ext cx="6807200" cy="728663"/>
          </a:xfrm>
          <a:custGeom>
            <a:avLst/>
            <a:gdLst/>
            <a:ahLst/>
            <a:cxnLst>
              <a:cxn ang="0">
                <a:pos x="0" y="0"/>
              </a:cxn>
              <a:cxn ang="0">
                <a:pos x="816" y="256"/>
              </a:cxn>
              <a:cxn ang="0">
                <a:pos x="1560" y="144"/>
              </a:cxn>
              <a:cxn ang="0">
                <a:pos x="1856" y="376"/>
              </a:cxn>
              <a:cxn ang="0">
                <a:pos x="2344" y="152"/>
              </a:cxn>
              <a:cxn ang="0">
                <a:pos x="3536" y="456"/>
              </a:cxn>
              <a:cxn ang="0">
                <a:pos x="4288" y="136"/>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ffectLst/>
        </p:spPr>
        <p:txBody>
          <a:bodyPr/>
          <a:lstStyle/>
          <a:p>
            <a:endParaRPr lang="en-US"/>
          </a:p>
        </p:txBody>
      </p:sp>
      <p:sp>
        <p:nvSpPr>
          <p:cNvPr id="3121" name="Freeform 49"/>
          <p:cNvSpPr>
            <a:spLocks/>
          </p:cNvSpPr>
          <p:nvPr/>
        </p:nvSpPr>
        <p:spPr bwMode="auto">
          <a:xfrm>
            <a:off x="4076700" y="1930400"/>
            <a:ext cx="889000" cy="381000"/>
          </a:xfrm>
          <a:custGeom>
            <a:avLst/>
            <a:gdLst/>
            <a:ahLst/>
            <a:cxnLst>
              <a:cxn ang="0">
                <a:pos x="0" y="32"/>
              </a:cxn>
              <a:cxn ang="0">
                <a:pos x="280" y="144"/>
              </a:cxn>
              <a:cxn ang="0">
                <a:pos x="448" y="16"/>
              </a:cxn>
              <a:cxn ang="0">
                <a:pos x="560" y="240"/>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ffec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6F1BE9D-9134-4999-892F-D0E746A190E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19240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197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5A9EED4-569A-4630-A198-18BD067CB41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E767403-6F56-4B3C-9053-80504CE1494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0A94920-55F8-4132-9DC8-4152A306E17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38A5478-BE89-4C94-8457-F61014BB28E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9E22477-C6A7-4445-89D4-7D8C1EA72EE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1D97FE1-C803-446B-98D3-3EF82509163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90E570E-0F7A-4664-9C14-35D26BD3970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5E4466B-B18C-4874-B523-1AF2D22FCF7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5F3E55D-B6FB-4A75-AF85-8A0AD26B7C7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 name="Freeform 24"/>
          <p:cNvSpPr>
            <a:spLocks/>
          </p:cNvSpPr>
          <p:nvPr/>
        </p:nvSpPr>
        <p:spPr bwMode="auto">
          <a:xfrm rot="-3172564">
            <a:off x="7777957" y="-15081"/>
            <a:ext cx="1162050" cy="2084387"/>
          </a:xfrm>
          <a:custGeom>
            <a:avLst/>
            <a:gdLst/>
            <a:ahLst/>
            <a:cxnLst>
              <a:cxn ang="0">
                <a:pos x="2903" y="433"/>
              </a:cxn>
              <a:cxn ang="0">
                <a:pos x="2565" y="80"/>
              </a:cxn>
              <a:cxn ang="0">
                <a:pos x="2241" y="0"/>
              </a:cxn>
              <a:cxn ang="0">
                <a:pos x="110" y="2811"/>
              </a:cxn>
              <a:cxn ang="0">
                <a:pos x="110" y="3228"/>
              </a:cxn>
              <a:cxn ang="0">
                <a:pos x="0" y="3631"/>
              </a:cxn>
              <a:cxn ang="0">
                <a:pos x="72" y="3686"/>
              </a:cxn>
              <a:cxn ang="0">
                <a:pos x="441" y="3355"/>
              </a:cxn>
              <a:cxn ang="0">
                <a:pos x="740" y="3228"/>
              </a:cxn>
              <a:cxn ang="0">
                <a:pos x="2903" y="433"/>
              </a:cxn>
              <a:cxn ang="0">
                <a:pos x="2903" y="433"/>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lnTo>
                  <a:pt x="2903" y="433"/>
                </a:lnTo>
                <a:close/>
              </a:path>
            </a:pathLst>
          </a:custGeom>
          <a:solidFill>
            <a:srgbClr val="FFFFFF"/>
          </a:solidFill>
          <a:ln w="9525">
            <a:noFill/>
            <a:round/>
            <a:headEnd/>
            <a:tailEnd/>
          </a:ln>
        </p:spPr>
        <p:txBody>
          <a:bodyPr/>
          <a:lstStyle/>
          <a:p>
            <a:endParaRPr lang="en-US"/>
          </a:p>
        </p:txBody>
      </p:sp>
      <p:sp>
        <p:nvSpPr>
          <p:cNvPr id="1026" name="Rectangle 2"/>
          <p:cNvSpPr>
            <a:spLocks noGrp="1" noChangeArrowheads="1"/>
          </p:cNvSpPr>
          <p:nvPr>
            <p:ph type="title"/>
          </p:nvPr>
        </p:nvSpPr>
        <p:spPr bwMode="auto">
          <a:xfrm>
            <a:off x="685800" y="152400"/>
            <a:ext cx="6870700" cy="1600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828800"/>
            <a:ext cx="7696200"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3716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chemeClr val="tx1"/>
                </a:solidFill>
              </a:defRPr>
            </a:lvl1pPr>
          </a:lstStyle>
          <a:p>
            <a:endParaRPr lang="en-US"/>
          </a:p>
        </p:txBody>
      </p:sp>
      <p:sp>
        <p:nvSpPr>
          <p:cNvPr id="1029" name="Rectangle 5"/>
          <p:cNvSpPr>
            <a:spLocks noGrp="1" noChangeArrowheads="1"/>
          </p:cNvSpPr>
          <p:nvPr>
            <p:ph type="ftr" sz="quarter" idx="3"/>
          </p:nvPr>
        </p:nvSpPr>
        <p:spPr bwMode="auto">
          <a:xfrm>
            <a:off x="35560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chemeClr val="tx1"/>
                </a:solidFill>
              </a:defRPr>
            </a:lvl1pPr>
          </a:lstStyle>
          <a:p>
            <a:endParaRPr lang="en-US"/>
          </a:p>
        </p:txBody>
      </p:sp>
      <p:sp>
        <p:nvSpPr>
          <p:cNvPr id="1030" name="Rectangle 6"/>
          <p:cNvSpPr>
            <a:spLocks noGrp="1" noChangeArrowheads="1"/>
          </p:cNvSpPr>
          <p:nvPr>
            <p:ph type="sldNum" sz="quarter" idx="4"/>
          </p:nvPr>
        </p:nvSpPr>
        <p:spPr bwMode="auto">
          <a:xfrm>
            <a:off x="67183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fld id="{26CF4AFA-5B55-45BE-BC7B-585E62C95FFD}" type="slidenum">
              <a:rPr lang="en-US"/>
              <a:pPr/>
              <a:t>‹#›</a:t>
            </a:fld>
            <a:endParaRPr lang="en-US"/>
          </a:p>
        </p:txBody>
      </p:sp>
      <p:sp>
        <p:nvSpPr>
          <p:cNvPr id="1051" name="Freeform 27"/>
          <p:cNvSpPr>
            <a:spLocks/>
          </p:cNvSpPr>
          <p:nvPr/>
        </p:nvSpPr>
        <p:spPr bwMode="auto">
          <a:xfrm rot="-3172564">
            <a:off x="7865269" y="24607"/>
            <a:ext cx="1165225" cy="2097087"/>
          </a:xfrm>
          <a:custGeom>
            <a:avLst/>
            <a:gdLst/>
            <a:ahLst/>
            <a:cxnLst>
              <a:cxn ang="0">
                <a:pos x="2293" y="0"/>
              </a:cxn>
              <a:cxn ang="0">
                <a:pos x="130" y="2835"/>
              </a:cxn>
              <a:cxn ang="0">
                <a:pos x="131" y="3201"/>
              </a:cxn>
              <a:cxn ang="0">
                <a:pos x="0" y="3633"/>
              </a:cxn>
              <a:cxn ang="0">
                <a:pos x="50" y="3703"/>
              </a:cxn>
              <a:cxn ang="0">
                <a:pos x="422" y="3352"/>
              </a:cxn>
              <a:cxn ang="0">
                <a:pos x="763" y="3220"/>
              </a:cxn>
              <a:cxn ang="0">
                <a:pos x="2911" y="428"/>
              </a:cxn>
              <a:cxn ang="0">
                <a:pos x="2589" y="96"/>
              </a:cxn>
              <a:cxn ang="0">
                <a:pos x="2293" y="0"/>
              </a:cxn>
              <a:cxn ang="0">
                <a:pos x="2293" y="0"/>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lnTo>
                  <a:pt x="2293" y="0"/>
                </a:lnTo>
                <a:close/>
              </a:path>
            </a:pathLst>
          </a:custGeom>
          <a:solidFill>
            <a:schemeClr val="folHlink"/>
          </a:solidFill>
          <a:ln w="9525">
            <a:noFill/>
            <a:round/>
            <a:headEnd/>
            <a:tailEnd/>
          </a:ln>
        </p:spPr>
        <p:txBody>
          <a:bodyPr/>
          <a:lstStyle/>
          <a:p>
            <a:endParaRPr lang="en-US"/>
          </a:p>
        </p:txBody>
      </p:sp>
      <p:sp>
        <p:nvSpPr>
          <p:cNvPr id="1053" name="Freeform 29"/>
          <p:cNvSpPr>
            <a:spLocks/>
          </p:cNvSpPr>
          <p:nvPr/>
        </p:nvSpPr>
        <p:spPr bwMode="auto">
          <a:xfrm rot="-3172564">
            <a:off x="7831138" y="192088"/>
            <a:ext cx="1025525" cy="1571625"/>
          </a:xfrm>
          <a:custGeom>
            <a:avLst/>
            <a:gdLst/>
            <a:ahLst/>
            <a:cxnLst>
              <a:cxn ang="0">
                <a:pos x="0" y="2485"/>
              </a:cxn>
              <a:cxn ang="0">
                <a:pos x="432" y="2553"/>
              </a:cxn>
              <a:cxn ang="0">
                <a:pos x="736" y="2777"/>
              </a:cxn>
              <a:cxn ang="0">
                <a:pos x="2561" y="399"/>
              </a:cxn>
              <a:cxn ang="0">
                <a:pos x="2118" y="82"/>
              </a:cxn>
              <a:cxn ang="0">
                <a:pos x="1898" y="0"/>
              </a:cxn>
              <a:cxn ang="0">
                <a:pos x="0" y="2485"/>
              </a:cxn>
              <a:cxn ang="0">
                <a:pos x="0" y="2485"/>
              </a:cxn>
            </a:cxnLst>
            <a:rect l="0" t="0" r="r" b="b"/>
            <a:pathLst>
              <a:path w="2561" h="2777">
                <a:moveTo>
                  <a:pt x="0" y="2485"/>
                </a:moveTo>
                <a:lnTo>
                  <a:pt x="432" y="2553"/>
                </a:lnTo>
                <a:lnTo>
                  <a:pt x="736" y="2777"/>
                </a:lnTo>
                <a:lnTo>
                  <a:pt x="2561" y="399"/>
                </a:lnTo>
                <a:lnTo>
                  <a:pt x="2118" y="82"/>
                </a:lnTo>
                <a:lnTo>
                  <a:pt x="1898" y="0"/>
                </a:lnTo>
                <a:lnTo>
                  <a:pt x="0" y="2485"/>
                </a:lnTo>
                <a:lnTo>
                  <a:pt x="0" y="2485"/>
                </a:lnTo>
                <a:close/>
              </a:path>
            </a:pathLst>
          </a:custGeom>
          <a:solidFill>
            <a:schemeClr val="bg2"/>
          </a:solidFill>
          <a:ln w="9525">
            <a:noFill/>
            <a:round/>
            <a:headEnd/>
            <a:tailEnd/>
          </a:ln>
        </p:spPr>
        <p:txBody>
          <a:bodyPr/>
          <a:lstStyle/>
          <a:p>
            <a:endParaRPr lang="en-US"/>
          </a:p>
        </p:txBody>
      </p:sp>
      <p:grpSp>
        <p:nvGrpSpPr>
          <p:cNvPr id="1166" name="Group 142"/>
          <p:cNvGrpSpPr>
            <a:grpSpLocks/>
          </p:cNvGrpSpPr>
          <p:nvPr/>
        </p:nvGrpSpPr>
        <p:grpSpPr bwMode="auto">
          <a:xfrm>
            <a:off x="7938" y="5540375"/>
            <a:ext cx="1784350" cy="1246188"/>
            <a:chOff x="5" y="3490"/>
            <a:chExt cx="1124" cy="785"/>
          </a:xfrm>
        </p:grpSpPr>
        <p:sp>
          <p:nvSpPr>
            <p:cNvPr id="1046" name="Freeform 22"/>
            <p:cNvSpPr>
              <a:spLocks/>
            </p:cNvSpPr>
            <p:nvPr userDrawn="1"/>
          </p:nvSpPr>
          <p:spPr bwMode="auto">
            <a:xfrm>
              <a:off x="24" y="3505"/>
              <a:ext cx="1089" cy="649"/>
            </a:xfrm>
            <a:custGeom>
              <a:avLst/>
              <a:gdLst/>
              <a:ahLst/>
              <a:cxnLst>
                <a:cxn ang="0">
                  <a:pos x="1587" y="1260"/>
                </a:cxn>
                <a:cxn ang="0">
                  <a:pos x="1420" y="1106"/>
                </a:cxn>
                <a:cxn ang="0">
                  <a:pos x="1331" y="477"/>
                </a:cxn>
                <a:cxn ang="0">
                  <a:pos x="2139" y="330"/>
                </a:cxn>
                <a:cxn ang="0">
                  <a:pos x="2177" y="203"/>
                </a:cxn>
                <a:cxn ang="0">
                  <a:pos x="2099" y="100"/>
                </a:cxn>
                <a:cxn ang="0">
                  <a:pos x="1276" y="211"/>
                </a:cxn>
                <a:cxn ang="0">
                  <a:pos x="1219" y="32"/>
                </a:cxn>
                <a:cxn ang="0">
                  <a:pos x="1085" y="0"/>
                </a:cxn>
                <a:cxn ang="0">
                  <a:pos x="958" y="28"/>
                </a:cxn>
                <a:cxn ang="0">
                  <a:pos x="888" y="106"/>
                </a:cxn>
                <a:cxn ang="0">
                  <a:pos x="937" y="285"/>
                </a:cxn>
                <a:cxn ang="0">
                  <a:pos x="660" y="441"/>
                </a:cxn>
                <a:cxn ang="0">
                  <a:pos x="983" y="473"/>
                </a:cxn>
                <a:cxn ang="0">
                  <a:pos x="1112" y="889"/>
                </a:cxn>
                <a:cxn ang="0">
                  <a:pos x="141" y="469"/>
                </a:cxn>
                <a:cxn ang="0">
                  <a:pos x="46" y="509"/>
                </a:cxn>
                <a:cxn ang="0">
                  <a:pos x="0" y="636"/>
                </a:cxn>
                <a:cxn ang="0">
                  <a:pos x="55" y="779"/>
                </a:cxn>
                <a:cxn ang="0">
                  <a:pos x="1139" y="1288"/>
                </a:cxn>
                <a:cxn ang="0">
                  <a:pos x="1378" y="1256"/>
                </a:cxn>
                <a:cxn ang="0">
                  <a:pos x="1570" y="1298"/>
                </a:cxn>
                <a:cxn ang="0">
                  <a:pos x="1587" y="1260"/>
                </a:cxn>
                <a:cxn ang="0">
                  <a:pos x="1587" y="1260"/>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lnTo>
                    <a:pt x="1587" y="1260"/>
                  </a:lnTo>
                  <a:close/>
                </a:path>
              </a:pathLst>
            </a:custGeom>
            <a:solidFill>
              <a:srgbClr val="F8F8F8"/>
            </a:solidFill>
            <a:ln w="9525">
              <a:noFill/>
              <a:round/>
              <a:headEnd/>
              <a:tailEnd/>
            </a:ln>
          </p:spPr>
          <p:txBody>
            <a:bodyPr/>
            <a:lstStyle/>
            <a:p>
              <a:endParaRPr lang="en-US"/>
            </a:p>
          </p:txBody>
        </p:sp>
        <p:sp>
          <p:nvSpPr>
            <p:cNvPr id="1047" name="Freeform 23"/>
            <p:cNvSpPr>
              <a:spLocks/>
            </p:cNvSpPr>
            <p:nvPr userDrawn="1"/>
          </p:nvSpPr>
          <p:spPr bwMode="auto">
            <a:xfrm>
              <a:off x="1022" y="3582"/>
              <a:ext cx="71" cy="129"/>
            </a:xfrm>
            <a:custGeom>
              <a:avLst/>
              <a:gdLst/>
              <a:ahLst/>
              <a:cxnLst>
                <a:cxn ang="0">
                  <a:pos x="0" y="7"/>
                </a:cxn>
                <a:cxn ang="0">
                  <a:pos x="120" y="0"/>
                </a:cxn>
                <a:cxn ang="0">
                  <a:pos x="143" y="233"/>
                </a:cxn>
                <a:cxn ang="0">
                  <a:pos x="8" y="258"/>
                </a:cxn>
                <a:cxn ang="0">
                  <a:pos x="0" y="7"/>
                </a:cxn>
                <a:cxn ang="0">
                  <a:pos x="0" y="7"/>
                </a:cxn>
              </a:cxnLst>
              <a:rect l="0" t="0" r="r" b="b"/>
              <a:pathLst>
                <a:path w="143" h="258">
                  <a:moveTo>
                    <a:pt x="0" y="7"/>
                  </a:moveTo>
                  <a:lnTo>
                    <a:pt x="120" y="0"/>
                  </a:lnTo>
                  <a:lnTo>
                    <a:pt x="143" y="233"/>
                  </a:lnTo>
                  <a:lnTo>
                    <a:pt x="8" y="258"/>
                  </a:lnTo>
                  <a:lnTo>
                    <a:pt x="0" y="7"/>
                  </a:lnTo>
                  <a:lnTo>
                    <a:pt x="0" y="7"/>
                  </a:lnTo>
                  <a:close/>
                </a:path>
              </a:pathLst>
            </a:custGeom>
            <a:solidFill>
              <a:schemeClr val="accent1"/>
            </a:solidFill>
            <a:ln w="9525">
              <a:noFill/>
              <a:round/>
              <a:headEnd/>
              <a:tailEnd/>
            </a:ln>
          </p:spPr>
          <p:txBody>
            <a:bodyPr/>
            <a:lstStyle/>
            <a:p>
              <a:endParaRPr lang="en-US"/>
            </a:p>
          </p:txBody>
        </p:sp>
        <p:sp>
          <p:nvSpPr>
            <p:cNvPr id="1049" name="Freeform 25"/>
            <p:cNvSpPr>
              <a:spLocks/>
            </p:cNvSpPr>
            <p:nvPr userDrawn="1"/>
          </p:nvSpPr>
          <p:spPr bwMode="auto">
            <a:xfrm>
              <a:off x="20" y="3774"/>
              <a:ext cx="792" cy="410"/>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headEnd/>
              <a:tailEnd/>
            </a:ln>
          </p:spPr>
          <p:txBody>
            <a:bodyPr/>
            <a:lstStyle/>
            <a:p>
              <a:endParaRPr lang="en-US"/>
            </a:p>
          </p:txBody>
        </p:sp>
        <p:sp>
          <p:nvSpPr>
            <p:cNvPr id="1050" name="Freeform 26"/>
            <p:cNvSpPr>
              <a:spLocks/>
            </p:cNvSpPr>
            <p:nvPr userDrawn="1"/>
          </p:nvSpPr>
          <p:spPr bwMode="auto">
            <a:xfrm>
              <a:off x="129" y="3808"/>
              <a:ext cx="525" cy="374"/>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endParaRPr lang="en-US"/>
            </a:p>
          </p:txBody>
        </p:sp>
        <p:sp>
          <p:nvSpPr>
            <p:cNvPr id="1057" name="Freeform 33"/>
            <p:cNvSpPr>
              <a:spLocks/>
            </p:cNvSpPr>
            <p:nvPr userDrawn="1"/>
          </p:nvSpPr>
          <p:spPr bwMode="auto">
            <a:xfrm>
              <a:off x="485" y="3532"/>
              <a:ext cx="135" cy="121"/>
            </a:xfrm>
            <a:custGeom>
              <a:avLst/>
              <a:gdLst/>
              <a:ahLst/>
              <a:cxnLst>
                <a:cxn ang="0">
                  <a:pos x="0" y="28"/>
                </a:cxn>
                <a:cxn ang="0">
                  <a:pos x="160" y="0"/>
                </a:cxn>
                <a:cxn ang="0">
                  <a:pos x="251" y="36"/>
                </a:cxn>
                <a:cxn ang="0">
                  <a:pos x="272" y="139"/>
                </a:cxn>
                <a:cxn ang="0">
                  <a:pos x="164" y="146"/>
                </a:cxn>
                <a:cxn ang="0">
                  <a:pos x="32" y="241"/>
                </a:cxn>
                <a:cxn ang="0">
                  <a:pos x="0" y="28"/>
                </a:cxn>
                <a:cxn ang="0">
                  <a:pos x="0" y="28"/>
                </a:cxn>
              </a:cxnLst>
              <a:rect l="0" t="0" r="r" b="b"/>
              <a:pathLst>
                <a:path w="272" h="241">
                  <a:moveTo>
                    <a:pt x="0" y="28"/>
                  </a:moveTo>
                  <a:lnTo>
                    <a:pt x="160" y="0"/>
                  </a:lnTo>
                  <a:lnTo>
                    <a:pt x="251" y="36"/>
                  </a:lnTo>
                  <a:lnTo>
                    <a:pt x="272" y="139"/>
                  </a:lnTo>
                  <a:lnTo>
                    <a:pt x="164" y="146"/>
                  </a:lnTo>
                  <a:lnTo>
                    <a:pt x="32" y="241"/>
                  </a:lnTo>
                  <a:lnTo>
                    <a:pt x="0" y="28"/>
                  </a:lnTo>
                  <a:lnTo>
                    <a:pt x="0" y="28"/>
                  </a:lnTo>
                  <a:close/>
                </a:path>
              </a:pathLst>
            </a:custGeom>
            <a:solidFill>
              <a:schemeClr val="hlink"/>
            </a:solidFill>
            <a:ln w="9525">
              <a:noFill/>
              <a:round/>
              <a:headEnd/>
              <a:tailEnd/>
            </a:ln>
          </p:spPr>
          <p:txBody>
            <a:bodyPr/>
            <a:lstStyle/>
            <a:p>
              <a:endParaRPr lang="en-US"/>
            </a:p>
          </p:txBody>
        </p:sp>
        <p:sp>
          <p:nvSpPr>
            <p:cNvPr id="1058" name="Freeform 34"/>
            <p:cNvSpPr>
              <a:spLocks/>
            </p:cNvSpPr>
            <p:nvPr userDrawn="1"/>
          </p:nvSpPr>
          <p:spPr bwMode="auto">
            <a:xfrm>
              <a:off x="641" y="4163"/>
              <a:ext cx="76" cy="112"/>
            </a:xfrm>
            <a:custGeom>
              <a:avLst/>
              <a:gdLst/>
              <a:ahLst/>
              <a:cxnLst>
                <a:cxn ang="0">
                  <a:pos x="152" y="4"/>
                </a:cxn>
                <a:cxn ang="0">
                  <a:pos x="152" y="224"/>
                </a:cxn>
                <a:cxn ang="0">
                  <a:pos x="0" y="8"/>
                </a:cxn>
                <a:cxn ang="0">
                  <a:pos x="72" y="0"/>
                </a:cxn>
                <a:cxn ang="0">
                  <a:pos x="152" y="4"/>
                </a:cxn>
                <a:cxn ang="0">
                  <a:pos x="152" y="4"/>
                </a:cxn>
              </a:cxnLst>
              <a:rect l="0" t="0" r="r" b="b"/>
              <a:pathLst>
                <a:path w="152" h="224">
                  <a:moveTo>
                    <a:pt x="152" y="4"/>
                  </a:moveTo>
                  <a:lnTo>
                    <a:pt x="152" y="224"/>
                  </a:lnTo>
                  <a:lnTo>
                    <a:pt x="0" y="8"/>
                  </a:lnTo>
                  <a:lnTo>
                    <a:pt x="72" y="0"/>
                  </a:lnTo>
                  <a:lnTo>
                    <a:pt x="152" y="4"/>
                  </a:lnTo>
                  <a:lnTo>
                    <a:pt x="152" y="4"/>
                  </a:lnTo>
                  <a:close/>
                </a:path>
              </a:pathLst>
            </a:custGeom>
            <a:solidFill>
              <a:schemeClr val="hlink"/>
            </a:solidFill>
            <a:ln w="9525">
              <a:noFill/>
              <a:round/>
              <a:headEnd/>
              <a:tailEnd/>
            </a:ln>
          </p:spPr>
          <p:txBody>
            <a:bodyPr/>
            <a:lstStyle/>
            <a:p>
              <a:endParaRPr lang="en-US"/>
            </a:p>
          </p:txBody>
        </p:sp>
        <p:sp>
          <p:nvSpPr>
            <p:cNvPr id="1059" name="Freeform 35"/>
            <p:cNvSpPr>
              <a:spLocks/>
            </p:cNvSpPr>
            <p:nvPr userDrawn="1"/>
          </p:nvSpPr>
          <p:spPr bwMode="auto">
            <a:xfrm>
              <a:off x="504" y="3607"/>
              <a:ext cx="193" cy="383"/>
            </a:xfrm>
            <a:custGeom>
              <a:avLst/>
              <a:gdLst/>
              <a:ahLst/>
              <a:cxnLst>
                <a:cxn ang="0">
                  <a:pos x="0" y="80"/>
                </a:cxn>
                <a:cxn ang="0">
                  <a:pos x="87" y="0"/>
                </a:cxn>
                <a:cxn ang="0">
                  <a:pos x="232" y="6"/>
                </a:cxn>
                <a:cxn ang="0">
                  <a:pos x="386" y="764"/>
                </a:cxn>
                <a:cxn ang="0">
                  <a:pos x="279" y="720"/>
                </a:cxn>
                <a:cxn ang="0">
                  <a:pos x="152" y="677"/>
                </a:cxn>
                <a:cxn ang="0">
                  <a:pos x="0" y="80"/>
                </a:cxn>
                <a:cxn ang="0">
                  <a:pos x="0" y="80"/>
                </a:cxn>
              </a:cxnLst>
              <a:rect l="0" t="0" r="r" b="b"/>
              <a:pathLst>
                <a:path w="386" h="764">
                  <a:moveTo>
                    <a:pt x="0" y="80"/>
                  </a:moveTo>
                  <a:lnTo>
                    <a:pt x="87" y="0"/>
                  </a:lnTo>
                  <a:lnTo>
                    <a:pt x="232" y="6"/>
                  </a:lnTo>
                  <a:lnTo>
                    <a:pt x="386" y="764"/>
                  </a:lnTo>
                  <a:lnTo>
                    <a:pt x="279" y="720"/>
                  </a:lnTo>
                  <a:lnTo>
                    <a:pt x="152" y="677"/>
                  </a:lnTo>
                  <a:lnTo>
                    <a:pt x="0" y="80"/>
                  </a:lnTo>
                  <a:lnTo>
                    <a:pt x="0" y="80"/>
                  </a:lnTo>
                  <a:close/>
                </a:path>
              </a:pathLst>
            </a:custGeom>
            <a:solidFill>
              <a:schemeClr val="bg2"/>
            </a:solidFill>
            <a:ln w="9525">
              <a:noFill/>
              <a:round/>
              <a:headEnd/>
              <a:tailEnd/>
            </a:ln>
          </p:spPr>
          <p:txBody>
            <a:bodyPr/>
            <a:lstStyle/>
            <a:p>
              <a:endParaRPr lang="en-US"/>
            </a:p>
          </p:txBody>
        </p:sp>
        <p:sp>
          <p:nvSpPr>
            <p:cNvPr id="1060" name="Freeform 36"/>
            <p:cNvSpPr>
              <a:spLocks/>
            </p:cNvSpPr>
            <p:nvPr userDrawn="1"/>
          </p:nvSpPr>
          <p:spPr bwMode="auto">
            <a:xfrm>
              <a:off x="668" y="3590"/>
              <a:ext cx="364" cy="174"/>
            </a:xfrm>
            <a:custGeom>
              <a:avLst/>
              <a:gdLst/>
              <a:ahLst/>
              <a:cxnLst>
                <a:cxn ang="0">
                  <a:pos x="692" y="0"/>
                </a:cxn>
                <a:cxn ang="0">
                  <a:pos x="0" y="106"/>
                </a:cxn>
                <a:cxn ang="0">
                  <a:pos x="28" y="348"/>
                </a:cxn>
                <a:cxn ang="0">
                  <a:pos x="715" y="237"/>
                </a:cxn>
                <a:cxn ang="0">
                  <a:pos x="728" y="43"/>
                </a:cxn>
                <a:cxn ang="0">
                  <a:pos x="692" y="0"/>
                </a:cxn>
                <a:cxn ang="0">
                  <a:pos x="692" y="0"/>
                </a:cxn>
              </a:cxnLst>
              <a:rect l="0" t="0" r="r" b="b"/>
              <a:pathLst>
                <a:path w="728" h="348">
                  <a:moveTo>
                    <a:pt x="692" y="0"/>
                  </a:moveTo>
                  <a:lnTo>
                    <a:pt x="0" y="106"/>
                  </a:lnTo>
                  <a:lnTo>
                    <a:pt x="28" y="348"/>
                  </a:lnTo>
                  <a:lnTo>
                    <a:pt x="715" y="237"/>
                  </a:lnTo>
                  <a:lnTo>
                    <a:pt x="728" y="43"/>
                  </a:lnTo>
                  <a:lnTo>
                    <a:pt x="692" y="0"/>
                  </a:lnTo>
                  <a:lnTo>
                    <a:pt x="692" y="0"/>
                  </a:lnTo>
                  <a:close/>
                </a:path>
              </a:pathLst>
            </a:custGeom>
            <a:solidFill>
              <a:schemeClr val="bg2"/>
            </a:solidFill>
            <a:ln w="9525">
              <a:noFill/>
              <a:round/>
              <a:headEnd/>
              <a:tailEnd/>
            </a:ln>
          </p:spPr>
          <p:txBody>
            <a:bodyPr/>
            <a:lstStyle/>
            <a:p>
              <a:endParaRPr lang="en-US"/>
            </a:p>
          </p:txBody>
        </p:sp>
        <p:sp>
          <p:nvSpPr>
            <p:cNvPr id="1061" name="Freeform 37"/>
            <p:cNvSpPr>
              <a:spLocks/>
            </p:cNvSpPr>
            <p:nvPr userDrawn="1"/>
          </p:nvSpPr>
          <p:spPr bwMode="auto">
            <a:xfrm>
              <a:off x="347" y="3693"/>
              <a:ext cx="156" cy="67"/>
            </a:xfrm>
            <a:custGeom>
              <a:avLst/>
              <a:gdLst/>
              <a:ahLst/>
              <a:cxnLst>
                <a:cxn ang="0">
                  <a:pos x="272" y="0"/>
                </a:cxn>
                <a:cxn ang="0">
                  <a:pos x="0" y="78"/>
                </a:cxn>
                <a:cxn ang="0">
                  <a:pos x="312" y="135"/>
                </a:cxn>
                <a:cxn ang="0">
                  <a:pos x="272" y="0"/>
                </a:cxn>
                <a:cxn ang="0">
                  <a:pos x="272" y="0"/>
                </a:cxn>
              </a:cxnLst>
              <a:rect l="0" t="0" r="r" b="b"/>
              <a:pathLst>
                <a:path w="312" h="135">
                  <a:moveTo>
                    <a:pt x="272" y="0"/>
                  </a:moveTo>
                  <a:lnTo>
                    <a:pt x="0" y="78"/>
                  </a:lnTo>
                  <a:lnTo>
                    <a:pt x="312" y="135"/>
                  </a:lnTo>
                  <a:lnTo>
                    <a:pt x="272" y="0"/>
                  </a:lnTo>
                  <a:lnTo>
                    <a:pt x="272" y="0"/>
                  </a:lnTo>
                  <a:close/>
                </a:path>
              </a:pathLst>
            </a:custGeom>
            <a:solidFill>
              <a:schemeClr val="accent1"/>
            </a:solidFill>
            <a:ln w="9525">
              <a:noFill/>
              <a:round/>
              <a:headEnd/>
              <a:tailEnd/>
            </a:ln>
          </p:spPr>
          <p:txBody>
            <a:bodyPr/>
            <a:lstStyle/>
            <a:p>
              <a:endParaRPr lang="en-US"/>
            </a:p>
          </p:txBody>
        </p:sp>
        <p:grpSp>
          <p:nvGrpSpPr>
            <p:cNvPr id="1161" name="Group 137"/>
            <p:cNvGrpSpPr>
              <a:grpSpLocks/>
            </p:cNvGrpSpPr>
            <p:nvPr userDrawn="1"/>
          </p:nvGrpSpPr>
          <p:grpSpPr bwMode="auto">
            <a:xfrm>
              <a:off x="5" y="3490"/>
              <a:ext cx="1124" cy="780"/>
              <a:chOff x="5" y="3490"/>
              <a:chExt cx="1124" cy="780"/>
            </a:xfrm>
          </p:grpSpPr>
          <p:grpSp>
            <p:nvGrpSpPr>
              <p:cNvPr id="1152" name="Group 128"/>
              <p:cNvGrpSpPr>
                <a:grpSpLocks/>
              </p:cNvGrpSpPr>
              <p:nvPr userDrawn="1"/>
            </p:nvGrpSpPr>
            <p:grpSpPr bwMode="auto">
              <a:xfrm>
                <a:off x="499" y="3562"/>
                <a:ext cx="548" cy="708"/>
                <a:chOff x="499" y="3562"/>
                <a:chExt cx="548" cy="708"/>
              </a:xfrm>
            </p:grpSpPr>
            <p:sp>
              <p:nvSpPr>
                <p:cNvPr id="1073" name="Freeform 49"/>
                <p:cNvSpPr>
                  <a:spLocks/>
                </p:cNvSpPr>
                <p:nvPr userDrawn="1"/>
              </p:nvSpPr>
              <p:spPr bwMode="auto">
                <a:xfrm>
                  <a:off x="499" y="3587"/>
                  <a:ext cx="157" cy="87"/>
                </a:xfrm>
                <a:custGeom>
                  <a:avLst/>
                  <a:gdLst/>
                  <a:ahLst/>
                  <a:cxnLst>
                    <a:cxn ang="0">
                      <a:pos x="0" y="107"/>
                    </a:cxn>
                    <a:cxn ang="0">
                      <a:pos x="114" y="10"/>
                    </a:cxn>
                    <a:cxn ang="0">
                      <a:pos x="213" y="0"/>
                    </a:cxn>
                    <a:cxn ang="0">
                      <a:pos x="292" y="27"/>
                    </a:cxn>
                    <a:cxn ang="0">
                      <a:pos x="313" y="91"/>
                    </a:cxn>
                    <a:cxn ang="0">
                      <a:pos x="167" y="67"/>
                    </a:cxn>
                    <a:cxn ang="0">
                      <a:pos x="74" y="101"/>
                    </a:cxn>
                    <a:cxn ang="0">
                      <a:pos x="13" y="175"/>
                    </a:cxn>
                    <a:cxn ang="0">
                      <a:pos x="0" y="107"/>
                    </a:cxn>
                    <a:cxn ang="0">
                      <a:pos x="0" y="107"/>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lnTo>
                        <a:pt x="0" y="107"/>
                      </a:lnTo>
                      <a:close/>
                    </a:path>
                  </a:pathLst>
                </a:custGeom>
                <a:solidFill>
                  <a:schemeClr val="accent2"/>
                </a:solidFill>
                <a:ln w="9525">
                  <a:noFill/>
                  <a:round/>
                  <a:headEnd/>
                  <a:tailEnd/>
                </a:ln>
              </p:spPr>
              <p:txBody>
                <a:bodyPr/>
                <a:lstStyle/>
                <a:p>
                  <a:endParaRPr lang="en-US"/>
                </a:p>
              </p:txBody>
            </p:sp>
            <p:sp>
              <p:nvSpPr>
                <p:cNvPr id="1077" name="Freeform 53"/>
                <p:cNvSpPr>
                  <a:spLocks/>
                </p:cNvSpPr>
                <p:nvPr userDrawn="1"/>
              </p:nvSpPr>
              <p:spPr bwMode="auto">
                <a:xfrm>
                  <a:off x="636" y="4137"/>
                  <a:ext cx="115" cy="133"/>
                </a:xfrm>
                <a:custGeom>
                  <a:avLst/>
                  <a:gdLst/>
                  <a:ahLst/>
                  <a:cxnLst>
                    <a:cxn ang="0">
                      <a:pos x="0" y="40"/>
                    </a:cxn>
                    <a:cxn ang="0">
                      <a:pos x="160" y="266"/>
                    </a:cxn>
                    <a:cxn ang="0">
                      <a:pos x="230" y="251"/>
                    </a:cxn>
                    <a:cxn ang="0">
                      <a:pos x="223" y="17"/>
                    </a:cxn>
                    <a:cxn ang="0">
                      <a:pos x="166" y="0"/>
                    </a:cxn>
                    <a:cxn ang="0">
                      <a:pos x="179" y="197"/>
                    </a:cxn>
                    <a:cxn ang="0">
                      <a:pos x="71" y="4"/>
                    </a:cxn>
                    <a:cxn ang="0">
                      <a:pos x="0" y="40"/>
                    </a:cxn>
                    <a:cxn ang="0">
                      <a:pos x="0" y="40"/>
                    </a:cxn>
                  </a:cxnLst>
                  <a:rect l="0" t="0" r="r" b="b"/>
                  <a:pathLst>
                    <a:path w="230" h="266">
                      <a:moveTo>
                        <a:pt x="0" y="40"/>
                      </a:moveTo>
                      <a:lnTo>
                        <a:pt x="160" y="266"/>
                      </a:lnTo>
                      <a:lnTo>
                        <a:pt x="230" y="251"/>
                      </a:lnTo>
                      <a:lnTo>
                        <a:pt x="223" y="17"/>
                      </a:lnTo>
                      <a:lnTo>
                        <a:pt x="166" y="0"/>
                      </a:lnTo>
                      <a:lnTo>
                        <a:pt x="179" y="197"/>
                      </a:lnTo>
                      <a:lnTo>
                        <a:pt x="71" y="4"/>
                      </a:lnTo>
                      <a:lnTo>
                        <a:pt x="0" y="40"/>
                      </a:lnTo>
                      <a:lnTo>
                        <a:pt x="0" y="40"/>
                      </a:lnTo>
                      <a:close/>
                    </a:path>
                  </a:pathLst>
                </a:custGeom>
                <a:solidFill>
                  <a:schemeClr val="accent2"/>
                </a:solidFill>
                <a:ln w="9525">
                  <a:noFill/>
                  <a:round/>
                  <a:headEnd/>
                  <a:tailEnd/>
                </a:ln>
              </p:spPr>
              <p:txBody>
                <a:bodyPr/>
                <a:lstStyle/>
                <a:p>
                  <a:endParaRPr lang="en-US"/>
                </a:p>
              </p:txBody>
            </p:sp>
            <p:sp>
              <p:nvSpPr>
                <p:cNvPr id="1080" name="Freeform 56"/>
                <p:cNvSpPr>
                  <a:spLocks/>
                </p:cNvSpPr>
                <p:nvPr userDrawn="1"/>
              </p:nvSpPr>
              <p:spPr bwMode="auto">
                <a:xfrm>
                  <a:off x="1004" y="3562"/>
                  <a:ext cx="43" cy="117"/>
                </a:xfrm>
                <a:custGeom>
                  <a:avLst/>
                  <a:gdLst/>
                  <a:ahLst/>
                  <a:cxnLst>
                    <a:cxn ang="0">
                      <a:pos x="0" y="19"/>
                    </a:cxn>
                    <a:cxn ang="0">
                      <a:pos x="36" y="93"/>
                    </a:cxn>
                    <a:cxn ang="0">
                      <a:pos x="44" y="154"/>
                    </a:cxn>
                    <a:cxn ang="0">
                      <a:pos x="27" y="234"/>
                    </a:cxn>
                    <a:cxn ang="0">
                      <a:pos x="80" y="220"/>
                    </a:cxn>
                    <a:cxn ang="0">
                      <a:pos x="87" y="116"/>
                    </a:cxn>
                    <a:cxn ang="0">
                      <a:pos x="46" y="0"/>
                    </a:cxn>
                    <a:cxn ang="0">
                      <a:pos x="0" y="19"/>
                    </a:cxn>
                    <a:cxn ang="0">
                      <a:pos x="0" y="19"/>
                    </a:cxn>
                  </a:cxnLst>
                  <a:rect l="0" t="0" r="r" b="b"/>
                  <a:pathLst>
                    <a:path w="87" h="234">
                      <a:moveTo>
                        <a:pt x="0" y="19"/>
                      </a:moveTo>
                      <a:lnTo>
                        <a:pt x="36" y="93"/>
                      </a:lnTo>
                      <a:lnTo>
                        <a:pt x="44" y="154"/>
                      </a:lnTo>
                      <a:lnTo>
                        <a:pt x="27" y="234"/>
                      </a:lnTo>
                      <a:lnTo>
                        <a:pt x="80" y="220"/>
                      </a:lnTo>
                      <a:lnTo>
                        <a:pt x="87" y="116"/>
                      </a:lnTo>
                      <a:lnTo>
                        <a:pt x="46" y="0"/>
                      </a:lnTo>
                      <a:lnTo>
                        <a:pt x="0" y="19"/>
                      </a:lnTo>
                      <a:lnTo>
                        <a:pt x="0" y="19"/>
                      </a:lnTo>
                      <a:close/>
                    </a:path>
                  </a:pathLst>
                </a:custGeom>
                <a:solidFill>
                  <a:schemeClr val="accent2"/>
                </a:solidFill>
                <a:ln w="9525">
                  <a:noFill/>
                  <a:round/>
                  <a:headEnd/>
                  <a:tailEnd/>
                </a:ln>
              </p:spPr>
              <p:txBody>
                <a:bodyPr/>
                <a:lstStyle/>
                <a:p>
                  <a:endParaRPr lang="en-US"/>
                </a:p>
              </p:txBody>
            </p:sp>
          </p:grpSp>
          <p:sp>
            <p:nvSpPr>
              <p:cNvPr id="1070" name="Freeform 46"/>
              <p:cNvSpPr>
                <a:spLocks/>
              </p:cNvSpPr>
              <p:nvPr userDrawn="1"/>
            </p:nvSpPr>
            <p:spPr bwMode="auto">
              <a:xfrm>
                <a:off x="76" y="3732"/>
                <a:ext cx="595" cy="250"/>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endParaRPr lang="en-US"/>
              </a:p>
            </p:txBody>
          </p:sp>
          <p:sp>
            <p:nvSpPr>
              <p:cNvPr id="1074" name="Freeform 50"/>
              <p:cNvSpPr>
                <a:spLocks/>
              </p:cNvSpPr>
              <p:nvPr userDrawn="1"/>
            </p:nvSpPr>
            <p:spPr bwMode="auto">
              <a:xfrm>
                <a:off x="260" y="3886"/>
                <a:ext cx="244" cy="148"/>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endParaRPr lang="en-US"/>
              </a:p>
            </p:txBody>
          </p:sp>
          <p:sp>
            <p:nvSpPr>
              <p:cNvPr id="1075" name="Freeform 51"/>
              <p:cNvSpPr>
                <a:spLocks/>
              </p:cNvSpPr>
              <p:nvPr userDrawn="1"/>
            </p:nvSpPr>
            <p:spPr bwMode="auto">
              <a:xfrm>
                <a:off x="565" y="3680"/>
                <a:ext cx="107" cy="238"/>
              </a:xfrm>
              <a:custGeom>
                <a:avLst/>
                <a:gdLst/>
                <a:ahLst/>
                <a:cxnLst>
                  <a:cxn ang="0">
                    <a:pos x="24" y="0"/>
                  </a:cxn>
                  <a:cxn ang="0">
                    <a:pos x="91" y="25"/>
                  </a:cxn>
                  <a:cxn ang="0">
                    <a:pos x="80" y="192"/>
                  </a:cxn>
                  <a:cxn ang="0">
                    <a:pos x="106" y="327"/>
                  </a:cxn>
                  <a:cxn ang="0">
                    <a:pos x="213" y="451"/>
                  </a:cxn>
                  <a:cxn ang="0">
                    <a:pos x="97" y="478"/>
                  </a:cxn>
                  <a:cxn ang="0">
                    <a:pos x="30" y="344"/>
                  </a:cxn>
                  <a:cxn ang="0">
                    <a:pos x="0" y="57"/>
                  </a:cxn>
                  <a:cxn ang="0">
                    <a:pos x="24" y="0"/>
                  </a:cxn>
                  <a:cxn ang="0">
                    <a:pos x="24" y="0"/>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lnTo>
                      <a:pt x="24" y="0"/>
                    </a:lnTo>
                    <a:close/>
                  </a:path>
                </a:pathLst>
              </a:custGeom>
              <a:solidFill>
                <a:schemeClr val="accent2"/>
              </a:solidFill>
              <a:ln w="9525">
                <a:noFill/>
                <a:round/>
                <a:headEnd/>
                <a:tailEnd/>
              </a:ln>
            </p:spPr>
            <p:txBody>
              <a:bodyPr/>
              <a:lstStyle/>
              <a:p>
                <a:endParaRPr lang="en-US"/>
              </a:p>
            </p:txBody>
          </p:sp>
          <p:grpSp>
            <p:nvGrpSpPr>
              <p:cNvPr id="1150" name="Group 126"/>
              <p:cNvGrpSpPr>
                <a:grpSpLocks/>
              </p:cNvGrpSpPr>
              <p:nvPr userDrawn="1"/>
            </p:nvGrpSpPr>
            <p:grpSpPr bwMode="auto">
              <a:xfrm>
                <a:off x="5" y="3490"/>
                <a:ext cx="1124" cy="678"/>
                <a:chOff x="5" y="3490"/>
                <a:chExt cx="1124" cy="678"/>
              </a:xfrm>
            </p:grpSpPr>
            <p:sp>
              <p:nvSpPr>
                <p:cNvPr id="1056" name="Freeform 32"/>
                <p:cNvSpPr>
                  <a:spLocks/>
                </p:cNvSpPr>
                <p:nvPr userDrawn="1"/>
              </p:nvSpPr>
              <p:spPr bwMode="auto">
                <a:xfrm>
                  <a:off x="669" y="4048"/>
                  <a:ext cx="75" cy="87"/>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endParaRPr lang="en-US"/>
                </a:p>
              </p:txBody>
            </p:sp>
            <p:sp>
              <p:nvSpPr>
                <p:cNvPr id="1069" name="Freeform 45"/>
                <p:cNvSpPr>
                  <a:spLocks/>
                </p:cNvSpPr>
                <p:nvPr userDrawn="1"/>
              </p:nvSpPr>
              <p:spPr bwMode="auto">
                <a:xfrm>
                  <a:off x="5" y="3728"/>
                  <a:ext cx="842" cy="440"/>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endParaRPr lang="en-US"/>
                </a:p>
              </p:txBody>
            </p:sp>
            <p:sp>
              <p:nvSpPr>
                <p:cNvPr id="1071" name="Freeform 47"/>
                <p:cNvSpPr>
                  <a:spLocks/>
                </p:cNvSpPr>
                <p:nvPr userDrawn="1"/>
              </p:nvSpPr>
              <p:spPr bwMode="auto">
                <a:xfrm>
                  <a:off x="106" y="3770"/>
                  <a:ext cx="80" cy="167"/>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endParaRPr lang="en-US"/>
                </a:p>
              </p:txBody>
            </p:sp>
            <p:sp>
              <p:nvSpPr>
                <p:cNvPr id="1072" name="Freeform 48"/>
                <p:cNvSpPr>
                  <a:spLocks/>
                </p:cNvSpPr>
                <p:nvPr userDrawn="1"/>
              </p:nvSpPr>
              <p:spPr bwMode="auto">
                <a:xfrm>
                  <a:off x="449" y="3490"/>
                  <a:ext cx="322" cy="594"/>
                </a:xfrm>
                <a:custGeom>
                  <a:avLst/>
                  <a:gdLst/>
                  <a:ahLst/>
                  <a:cxnLst>
                    <a:cxn ang="0">
                      <a:pos x="218" y="896"/>
                    </a:cxn>
                    <a:cxn ang="0">
                      <a:pos x="0" y="124"/>
                    </a:cxn>
                    <a:cxn ang="0">
                      <a:pos x="81" y="38"/>
                    </a:cxn>
                    <a:cxn ang="0">
                      <a:pos x="258" y="0"/>
                    </a:cxn>
                    <a:cxn ang="0">
                      <a:pos x="399" y="57"/>
                    </a:cxn>
                    <a:cxn ang="0">
                      <a:pos x="642" y="1188"/>
                    </a:cxn>
                    <a:cxn ang="0">
                      <a:pos x="555" y="1091"/>
                    </a:cxn>
                    <a:cxn ang="0">
                      <a:pos x="355" y="97"/>
                    </a:cxn>
                    <a:cxn ang="0">
                      <a:pos x="226" y="61"/>
                    </a:cxn>
                    <a:cxn ang="0">
                      <a:pos x="119" y="74"/>
                    </a:cxn>
                    <a:cxn ang="0">
                      <a:pos x="76" y="141"/>
                    </a:cxn>
                    <a:cxn ang="0">
                      <a:pos x="306" y="924"/>
                    </a:cxn>
                    <a:cxn ang="0">
                      <a:pos x="218" y="896"/>
                    </a:cxn>
                    <a:cxn ang="0">
                      <a:pos x="218" y="896"/>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lnTo>
                        <a:pt x="218" y="896"/>
                      </a:lnTo>
                      <a:close/>
                    </a:path>
                  </a:pathLst>
                </a:custGeom>
                <a:solidFill>
                  <a:schemeClr val="accent2"/>
                </a:solidFill>
                <a:ln w="9525">
                  <a:noFill/>
                  <a:round/>
                  <a:headEnd/>
                  <a:tailEnd/>
                </a:ln>
              </p:spPr>
              <p:txBody>
                <a:bodyPr/>
                <a:lstStyle/>
                <a:p>
                  <a:endParaRPr lang="en-US"/>
                </a:p>
              </p:txBody>
            </p:sp>
            <p:sp>
              <p:nvSpPr>
                <p:cNvPr id="1076" name="Freeform 52"/>
                <p:cNvSpPr>
                  <a:spLocks/>
                </p:cNvSpPr>
                <p:nvPr userDrawn="1"/>
              </p:nvSpPr>
              <p:spPr bwMode="auto">
                <a:xfrm>
                  <a:off x="578" y="3650"/>
                  <a:ext cx="96" cy="252"/>
                </a:xfrm>
                <a:custGeom>
                  <a:avLst/>
                  <a:gdLst/>
                  <a:ahLst/>
                  <a:cxnLst>
                    <a:cxn ang="0">
                      <a:pos x="0" y="27"/>
                    </a:cxn>
                    <a:cxn ang="0">
                      <a:pos x="76" y="194"/>
                    </a:cxn>
                    <a:cxn ang="0">
                      <a:pos x="113" y="318"/>
                    </a:cxn>
                    <a:cxn ang="0">
                      <a:pos x="116" y="504"/>
                    </a:cxn>
                    <a:cxn ang="0">
                      <a:pos x="192" y="504"/>
                    </a:cxn>
                    <a:cxn ang="0">
                      <a:pos x="187" y="360"/>
                    </a:cxn>
                    <a:cxn ang="0">
                      <a:pos x="162" y="208"/>
                    </a:cxn>
                    <a:cxn ang="0">
                      <a:pos x="99" y="59"/>
                    </a:cxn>
                    <a:cxn ang="0">
                      <a:pos x="63" y="0"/>
                    </a:cxn>
                    <a:cxn ang="0">
                      <a:pos x="0" y="27"/>
                    </a:cxn>
                    <a:cxn ang="0">
                      <a:pos x="0" y="27"/>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lnTo>
                        <a:pt x="0" y="27"/>
                      </a:lnTo>
                      <a:close/>
                    </a:path>
                  </a:pathLst>
                </a:custGeom>
                <a:solidFill>
                  <a:schemeClr val="accent2"/>
                </a:solidFill>
                <a:ln w="9525">
                  <a:noFill/>
                  <a:round/>
                  <a:headEnd/>
                  <a:tailEnd/>
                </a:ln>
              </p:spPr>
              <p:txBody>
                <a:bodyPr/>
                <a:lstStyle/>
                <a:p>
                  <a:endParaRPr lang="en-US"/>
                </a:p>
              </p:txBody>
            </p:sp>
            <p:sp>
              <p:nvSpPr>
                <p:cNvPr id="1078" name="Freeform 54"/>
                <p:cNvSpPr>
                  <a:spLocks/>
                </p:cNvSpPr>
                <p:nvPr userDrawn="1"/>
              </p:nvSpPr>
              <p:spPr bwMode="auto">
                <a:xfrm>
                  <a:off x="328" y="3630"/>
                  <a:ext cx="195" cy="135"/>
                </a:xfrm>
                <a:custGeom>
                  <a:avLst/>
                  <a:gdLst/>
                  <a:ahLst/>
                  <a:cxnLst>
                    <a:cxn ang="0">
                      <a:pos x="297" y="0"/>
                    </a:cxn>
                    <a:cxn ang="0">
                      <a:pos x="257" y="17"/>
                    </a:cxn>
                    <a:cxn ang="0">
                      <a:pos x="253" y="66"/>
                    </a:cxn>
                    <a:cxn ang="0">
                      <a:pos x="0" y="169"/>
                    </a:cxn>
                    <a:cxn ang="0">
                      <a:pos x="0" y="222"/>
                    </a:cxn>
                    <a:cxn ang="0">
                      <a:pos x="284" y="226"/>
                    </a:cxn>
                    <a:cxn ang="0">
                      <a:pos x="320" y="269"/>
                    </a:cxn>
                    <a:cxn ang="0">
                      <a:pos x="390" y="266"/>
                    </a:cxn>
                    <a:cxn ang="0">
                      <a:pos x="383" y="190"/>
                    </a:cxn>
                    <a:cxn ang="0">
                      <a:pos x="116" y="176"/>
                    </a:cxn>
                    <a:cxn ang="0">
                      <a:pos x="333" y="89"/>
                    </a:cxn>
                    <a:cxn ang="0">
                      <a:pos x="297" y="0"/>
                    </a:cxn>
                    <a:cxn ang="0">
                      <a:pos x="297" y="0"/>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lnTo>
                        <a:pt x="297" y="0"/>
                      </a:lnTo>
                      <a:close/>
                    </a:path>
                  </a:pathLst>
                </a:custGeom>
                <a:solidFill>
                  <a:schemeClr val="accent2"/>
                </a:solidFill>
                <a:ln w="9525">
                  <a:noFill/>
                  <a:round/>
                  <a:headEnd/>
                  <a:tailEnd/>
                </a:ln>
              </p:spPr>
              <p:txBody>
                <a:bodyPr/>
                <a:lstStyle/>
                <a:p>
                  <a:endParaRPr lang="en-US"/>
                </a:p>
              </p:txBody>
            </p:sp>
            <p:sp>
              <p:nvSpPr>
                <p:cNvPr id="1079" name="Freeform 55"/>
                <p:cNvSpPr>
                  <a:spLocks/>
                </p:cNvSpPr>
                <p:nvPr userDrawn="1"/>
              </p:nvSpPr>
              <p:spPr bwMode="auto">
                <a:xfrm>
                  <a:off x="658" y="3538"/>
                  <a:ext cx="471" cy="212"/>
                </a:xfrm>
                <a:custGeom>
                  <a:avLst/>
                  <a:gdLst/>
                  <a:ahLst/>
                  <a:cxnLst>
                    <a:cxn ang="0">
                      <a:pos x="0" y="131"/>
                    </a:cxn>
                    <a:cxn ang="0">
                      <a:pos x="863" y="0"/>
                    </a:cxn>
                    <a:cxn ang="0">
                      <a:pos x="926" y="78"/>
                    </a:cxn>
                    <a:cxn ang="0">
                      <a:pos x="941" y="181"/>
                    </a:cxn>
                    <a:cxn ang="0">
                      <a:pos x="903" y="282"/>
                    </a:cxn>
                    <a:cxn ang="0">
                      <a:pos x="57" y="424"/>
                    </a:cxn>
                    <a:cxn ang="0">
                      <a:pos x="53" y="384"/>
                    </a:cxn>
                    <a:cxn ang="0">
                      <a:pos x="863" y="242"/>
                    </a:cxn>
                    <a:cxn ang="0">
                      <a:pos x="893" y="145"/>
                    </a:cxn>
                    <a:cxn ang="0">
                      <a:pos x="840" y="57"/>
                    </a:cxn>
                    <a:cxn ang="0">
                      <a:pos x="0" y="185"/>
                    </a:cxn>
                    <a:cxn ang="0">
                      <a:pos x="0" y="131"/>
                    </a:cxn>
                    <a:cxn ang="0">
                      <a:pos x="0" y="131"/>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lnTo>
                        <a:pt x="0" y="131"/>
                      </a:lnTo>
                      <a:close/>
                    </a:path>
                  </a:pathLst>
                </a:custGeom>
                <a:solidFill>
                  <a:schemeClr val="accent2"/>
                </a:solidFill>
                <a:ln w="9525">
                  <a:noFill/>
                  <a:round/>
                  <a:headEnd/>
                  <a:tailEnd/>
                </a:ln>
              </p:spPr>
              <p:txBody>
                <a:bodyPr/>
                <a:lstStyle/>
                <a:p>
                  <a:endParaRPr lang="en-US"/>
                </a:p>
              </p:txBody>
            </p:sp>
            <p:sp>
              <p:nvSpPr>
                <p:cNvPr id="1081" name="Freeform 57"/>
                <p:cNvSpPr>
                  <a:spLocks/>
                </p:cNvSpPr>
                <p:nvPr userDrawn="1"/>
              </p:nvSpPr>
              <p:spPr bwMode="auto">
                <a:xfrm>
                  <a:off x="717" y="3606"/>
                  <a:ext cx="245" cy="86"/>
                </a:xfrm>
                <a:custGeom>
                  <a:avLst/>
                  <a:gdLst/>
                  <a:ahLst/>
                  <a:cxnLst>
                    <a:cxn ang="0">
                      <a:pos x="0" y="126"/>
                    </a:cxn>
                    <a:cxn ang="0">
                      <a:pos x="66" y="173"/>
                    </a:cxn>
                    <a:cxn ang="0">
                      <a:pos x="222" y="166"/>
                    </a:cxn>
                    <a:cxn ang="0">
                      <a:pos x="418" y="116"/>
                    </a:cxn>
                    <a:cxn ang="0">
                      <a:pos x="488" y="42"/>
                    </a:cxn>
                    <a:cxn ang="0">
                      <a:pos x="443" y="2"/>
                    </a:cxn>
                    <a:cxn ang="0">
                      <a:pos x="253" y="0"/>
                    </a:cxn>
                    <a:cxn ang="0">
                      <a:pos x="110" y="12"/>
                    </a:cxn>
                    <a:cxn ang="0">
                      <a:pos x="15" y="76"/>
                    </a:cxn>
                    <a:cxn ang="0">
                      <a:pos x="112" y="95"/>
                    </a:cxn>
                    <a:cxn ang="0">
                      <a:pos x="275" y="53"/>
                    </a:cxn>
                    <a:cxn ang="0">
                      <a:pos x="416" y="53"/>
                    </a:cxn>
                    <a:cxn ang="0">
                      <a:pos x="268" y="110"/>
                    </a:cxn>
                    <a:cxn ang="0">
                      <a:pos x="142" y="126"/>
                    </a:cxn>
                    <a:cxn ang="0">
                      <a:pos x="0" y="126"/>
                    </a:cxn>
                    <a:cxn ang="0">
                      <a:pos x="0" y="126"/>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lnTo>
                        <a:pt x="0" y="126"/>
                      </a:lnTo>
                      <a:close/>
                    </a:path>
                  </a:pathLst>
                </a:custGeom>
                <a:solidFill>
                  <a:schemeClr val="accent2"/>
                </a:solidFill>
                <a:ln w="9525">
                  <a:noFill/>
                  <a:round/>
                  <a:headEnd/>
                  <a:tailEnd/>
                </a:ln>
              </p:spPr>
              <p:txBody>
                <a:bodyPr/>
                <a:lstStyle/>
                <a:p>
                  <a:endParaRPr lang="en-US"/>
                </a:p>
              </p:txBody>
            </p:sp>
          </p:grpSp>
        </p:grpSp>
      </p:grpSp>
      <p:grpSp>
        <p:nvGrpSpPr>
          <p:cNvPr id="1160" name="Group 136"/>
          <p:cNvGrpSpPr>
            <a:grpSpLocks/>
          </p:cNvGrpSpPr>
          <p:nvPr/>
        </p:nvGrpSpPr>
        <p:grpSpPr bwMode="auto">
          <a:xfrm>
            <a:off x="8680450" y="2116138"/>
            <a:ext cx="385763" cy="4308475"/>
            <a:chOff x="5468" y="1333"/>
            <a:chExt cx="243" cy="2714"/>
          </a:xfrm>
        </p:grpSpPr>
        <p:sp>
          <p:nvSpPr>
            <p:cNvPr id="1052" name="Freeform 28"/>
            <p:cNvSpPr>
              <a:spLocks/>
            </p:cNvSpPr>
            <p:nvPr userDrawn="1"/>
          </p:nvSpPr>
          <p:spPr bwMode="auto">
            <a:xfrm flipH="1">
              <a:off x="5468" y="2620"/>
              <a:ext cx="205" cy="1427"/>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headEnd/>
              <a:tailEnd/>
            </a:ln>
          </p:spPr>
          <p:txBody>
            <a:bodyPr/>
            <a:lstStyle/>
            <a:p>
              <a:endParaRPr lang="en-US"/>
            </a:p>
          </p:txBody>
        </p:sp>
        <p:sp>
          <p:nvSpPr>
            <p:cNvPr id="1083" name="Freeform 59"/>
            <p:cNvSpPr>
              <a:spLocks/>
            </p:cNvSpPr>
            <p:nvPr userDrawn="1"/>
          </p:nvSpPr>
          <p:spPr bwMode="auto">
            <a:xfrm flipH="1">
              <a:off x="5506" y="1333"/>
              <a:ext cx="205" cy="1633"/>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headEnd/>
              <a:tailEnd/>
            </a:ln>
          </p:spPr>
          <p:txBody>
            <a:bodyPr/>
            <a:lstStyle/>
            <a:p>
              <a:endParaRPr lang="en-US"/>
            </a:p>
          </p:txBody>
        </p:sp>
      </p:grpSp>
      <p:grpSp>
        <p:nvGrpSpPr>
          <p:cNvPr id="1165" name="Group 141"/>
          <p:cNvGrpSpPr>
            <a:grpSpLocks/>
          </p:cNvGrpSpPr>
          <p:nvPr/>
        </p:nvGrpSpPr>
        <p:grpSpPr bwMode="auto">
          <a:xfrm>
            <a:off x="7318375" y="90488"/>
            <a:ext cx="2133600" cy="1911350"/>
            <a:chOff x="4610" y="57"/>
            <a:chExt cx="1344" cy="1204"/>
          </a:xfrm>
        </p:grpSpPr>
        <p:grpSp>
          <p:nvGrpSpPr>
            <p:cNvPr id="1156" name="Group 132"/>
            <p:cNvGrpSpPr>
              <a:grpSpLocks/>
            </p:cNvGrpSpPr>
            <p:nvPr userDrawn="1"/>
          </p:nvGrpSpPr>
          <p:grpSpPr bwMode="auto">
            <a:xfrm>
              <a:off x="4610" y="57"/>
              <a:ext cx="1344" cy="1204"/>
              <a:chOff x="4610" y="57"/>
              <a:chExt cx="1344" cy="1204"/>
            </a:xfrm>
          </p:grpSpPr>
          <p:sp>
            <p:nvSpPr>
              <p:cNvPr id="1054" name="Freeform 30"/>
              <p:cNvSpPr>
                <a:spLocks/>
              </p:cNvSpPr>
              <p:nvPr userDrawn="1"/>
            </p:nvSpPr>
            <p:spPr bwMode="auto">
              <a:xfrm rot="-3172564">
                <a:off x="5430" y="1086"/>
                <a:ext cx="62" cy="288"/>
              </a:xfrm>
              <a:custGeom>
                <a:avLst/>
                <a:gdLst/>
                <a:ahLst/>
                <a:cxnLst>
                  <a:cxn ang="0">
                    <a:pos x="123" y="9"/>
                  </a:cxn>
                  <a:cxn ang="0">
                    <a:pos x="131" y="342"/>
                  </a:cxn>
                  <a:cxn ang="0">
                    <a:pos x="0" y="806"/>
                  </a:cxn>
                  <a:cxn ang="0">
                    <a:pos x="79" y="789"/>
                  </a:cxn>
                  <a:cxn ang="0">
                    <a:pos x="218" y="376"/>
                  </a:cxn>
                  <a:cxn ang="0">
                    <a:pos x="245" y="0"/>
                  </a:cxn>
                  <a:cxn ang="0">
                    <a:pos x="123" y="9"/>
                  </a:cxn>
                  <a:cxn ang="0">
                    <a:pos x="123" y="9"/>
                  </a:cxn>
                </a:cxnLst>
                <a:rect l="0" t="0" r="r" b="b"/>
                <a:pathLst>
                  <a:path w="245" h="806">
                    <a:moveTo>
                      <a:pt x="123" y="9"/>
                    </a:moveTo>
                    <a:lnTo>
                      <a:pt x="131" y="342"/>
                    </a:lnTo>
                    <a:lnTo>
                      <a:pt x="0" y="806"/>
                    </a:lnTo>
                    <a:lnTo>
                      <a:pt x="79" y="789"/>
                    </a:lnTo>
                    <a:lnTo>
                      <a:pt x="218" y="376"/>
                    </a:lnTo>
                    <a:lnTo>
                      <a:pt x="245" y="0"/>
                    </a:lnTo>
                    <a:lnTo>
                      <a:pt x="123" y="9"/>
                    </a:lnTo>
                    <a:lnTo>
                      <a:pt x="123" y="9"/>
                    </a:lnTo>
                    <a:close/>
                  </a:path>
                </a:pathLst>
              </a:custGeom>
              <a:solidFill>
                <a:schemeClr val="accent2"/>
              </a:solidFill>
              <a:ln w="9525">
                <a:noFill/>
                <a:round/>
                <a:headEnd/>
                <a:tailEnd/>
              </a:ln>
            </p:spPr>
            <p:txBody>
              <a:bodyPr/>
              <a:lstStyle/>
              <a:p>
                <a:endParaRPr lang="en-US"/>
              </a:p>
            </p:txBody>
          </p:sp>
          <p:grpSp>
            <p:nvGrpSpPr>
              <p:cNvPr id="1155" name="Group 131"/>
              <p:cNvGrpSpPr>
                <a:grpSpLocks/>
              </p:cNvGrpSpPr>
              <p:nvPr userDrawn="1"/>
            </p:nvGrpSpPr>
            <p:grpSpPr bwMode="auto">
              <a:xfrm>
                <a:off x="4610" y="57"/>
                <a:ext cx="1344" cy="985"/>
                <a:chOff x="4610" y="57"/>
                <a:chExt cx="1344" cy="985"/>
              </a:xfrm>
            </p:grpSpPr>
            <p:sp>
              <p:nvSpPr>
                <p:cNvPr id="1055" name="Freeform 31"/>
                <p:cNvSpPr>
                  <a:spLocks/>
                </p:cNvSpPr>
                <p:nvPr userDrawn="1"/>
              </p:nvSpPr>
              <p:spPr bwMode="auto">
                <a:xfrm rot="-3172564">
                  <a:off x="4966" y="71"/>
                  <a:ext cx="153" cy="125"/>
                </a:xfrm>
                <a:custGeom>
                  <a:avLst/>
                  <a:gdLst/>
                  <a:ahLst/>
                  <a:cxnLst>
                    <a:cxn ang="0">
                      <a:pos x="0" y="0"/>
                    </a:cxn>
                    <a:cxn ang="0">
                      <a:pos x="298" y="184"/>
                    </a:cxn>
                    <a:cxn ang="0">
                      <a:pos x="500" y="349"/>
                    </a:cxn>
                    <a:cxn ang="0">
                      <a:pos x="604" y="140"/>
                    </a:cxn>
                    <a:cxn ang="0">
                      <a:pos x="359" y="9"/>
                    </a:cxn>
                    <a:cxn ang="0">
                      <a:pos x="464" y="184"/>
                    </a:cxn>
                    <a:cxn ang="0">
                      <a:pos x="131" y="17"/>
                    </a:cxn>
                    <a:cxn ang="0">
                      <a:pos x="0" y="0"/>
                    </a:cxn>
                    <a:cxn ang="0">
                      <a:pos x="0" y="0"/>
                    </a:cxn>
                  </a:cxnLst>
                  <a:rect l="0" t="0" r="r" b="b"/>
                  <a:pathLst>
                    <a:path w="604" h="349">
                      <a:moveTo>
                        <a:pt x="0" y="0"/>
                      </a:moveTo>
                      <a:lnTo>
                        <a:pt x="298" y="184"/>
                      </a:lnTo>
                      <a:lnTo>
                        <a:pt x="500" y="349"/>
                      </a:lnTo>
                      <a:lnTo>
                        <a:pt x="604" y="140"/>
                      </a:lnTo>
                      <a:lnTo>
                        <a:pt x="359" y="9"/>
                      </a:lnTo>
                      <a:lnTo>
                        <a:pt x="464" y="184"/>
                      </a:lnTo>
                      <a:lnTo>
                        <a:pt x="131" y="17"/>
                      </a:lnTo>
                      <a:lnTo>
                        <a:pt x="0" y="0"/>
                      </a:lnTo>
                      <a:lnTo>
                        <a:pt x="0" y="0"/>
                      </a:lnTo>
                      <a:close/>
                    </a:path>
                  </a:pathLst>
                </a:custGeom>
                <a:solidFill>
                  <a:schemeClr val="accent2"/>
                </a:solidFill>
                <a:ln w="9525">
                  <a:noFill/>
                  <a:round/>
                  <a:headEnd/>
                  <a:tailEnd/>
                </a:ln>
              </p:spPr>
              <p:txBody>
                <a:bodyPr/>
                <a:lstStyle/>
                <a:p>
                  <a:endParaRPr lang="en-US"/>
                </a:p>
              </p:txBody>
            </p:sp>
            <p:sp>
              <p:nvSpPr>
                <p:cNvPr id="1062" name="Freeform 38"/>
                <p:cNvSpPr>
                  <a:spLocks/>
                </p:cNvSpPr>
                <p:nvPr userDrawn="1"/>
              </p:nvSpPr>
              <p:spPr bwMode="auto">
                <a:xfrm rot="-3172564">
                  <a:off x="5048" y="332"/>
                  <a:ext cx="269" cy="438"/>
                </a:xfrm>
                <a:custGeom>
                  <a:avLst/>
                  <a:gdLst/>
                  <a:ahLst/>
                  <a:cxnLst>
                    <a:cxn ang="0">
                      <a:pos x="741" y="129"/>
                    </a:cxn>
                    <a:cxn ang="0">
                      <a:pos x="485" y="352"/>
                    </a:cxn>
                    <a:cxn ang="0">
                      <a:pos x="163" y="762"/>
                    </a:cxn>
                    <a:cxn ang="0">
                      <a:pos x="0" y="1101"/>
                    </a:cxn>
                    <a:cxn ang="0">
                      <a:pos x="59" y="1230"/>
                    </a:cxn>
                    <a:cxn ang="0">
                      <a:pos x="262" y="1201"/>
                    </a:cxn>
                    <a:cxn ang="0">
                      <a:pos x="578" y="914"/>
                    </a:cxn>
                    <a:cxn ang="0">
                      <a:pos x="876" y="534"/>
                    </a:cxn>
                    <a:cxn ang="0">
                      <a:pos x="1034" y="270"/>
                    </a:cxn>
                    <a:cxn ang="0">
                      <a:pos x="1064" y="84"/>
                    </a:cxn>
                    <a:cxn ang="0">
                      <a:pos x="977" y="0"/>
                    </a:cxn>
                    <a:cxn ang="0">
                      <a:pos x="836" y="65"/>
                    </a:cxn>
                    <a:cxn ang="0">
                      <a:pos x="969" y="107"/>
                    </a:cxn>
                    <a:cxn ang="0">
                      <a:pos x="876" y="352"/>
                    </a:cxn>
                    <a:cxn ang="0">
                      <a:pos x="690" y="656"/>
                    </a:cxn>
                    <a:cxn ang="0">
                      <a:pos x="350" y="1008"/>
                    </a:cxn>
                    <a:cxn ang="0">
                      <a:pos x="116" y="1114"/>
                    </a:cxn>
                    <a:cxn ang="0">
                      <a:pos x="135" y="943"/>
                    </a:cxn>
                    <a:cxn ang="0">
                      <a:pos x="437" y="504"/>
                    </a:cxn>
                    <a:cxn ang="0">
                      <a:pos x="831" y="118"/>
                    </a:cxn>
                    <a:cxn ang="0">
                      <a:pos x="741" y="129"/>
                    </a:cxn>
                    <a:cxn ang="0">
                      <a:pos x="741" y="129"/>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lnTo>
                        <a:pt x="741" y="129"/>
                      </a:lnTo>
                      <a:close/>
                    </a:path>
                  </a:pathLst>
                </a:custGeom>
                <a:solidFill>
                  <a:schemeClr val="accent2"/>
                </a:solidFill>
                <a:ln w="9525">
                  <a:noFill/>
                  <a:round/>
                  <a:headEnd/>
                  <a:tailEnd/>
                </a:ln>
              </p:spPr>
              <p:txBody>
                <a:bodyPr/>
                <a:lstStyle/>
                <a:p>
                  <a:endParaRPr lang="en-US"/>
                </a:p>
              </p:txBody>
            </p:sp>
            <p:sp>
              <p:nvSpPr>
                <p:cNvPr id="1063" name="Freeform 39"/>
                <p:cNvSpPr>
                  <a:spLocks/>
                </p:cNvSpPr>
                <p:nvPr userDrawn="1"/>
              </p:nvSpPr>
              <p:spPr bwMode="auto">
                <a:xfrm rot="-3172564">
                  <a:off x="4858" y="182"/>
                  <a:ext cx="505" cy="898"/>
                </a:xfrm>
                <a:custGeom>
                  <a:avLst/>
                  <a:gdLst/>
                  <a:ahLst/>
                  <a:cxnLst>
                    <a:cxn ang="0">
                      <a:pos x="1941" y="0"/>
                    </a:cxn>
                    <a:cxn ang="0">
                      <a:pos x="0" y="2521"/>
                    </a:cxn>
                    <a:cxn ang="0">
                      <a:pos x="192" y="2450"/>
                    </a:cxn>
                    <a:cxn ang="0">
                      <a:pos x="2002" y="61"/>
                    </a:cxn>
                    <a:cxn ang="0">
                      <a:pos x="1941" y="0"/>
                    </a:cxn>
                    <a:cxn ang="0">
                      <a:pos x="1941" y="0"/>
                    </a:cxn>
                  </a:cxnLst>
                  <a:rect l="0" t="0" r="r" b="b"/>
                  <a:pathLst>
                    <a:path w="2002" h="2521">
                      <a:moveTo>
                        <a:pt x="1941" y="0"/>
                      </a:moveTo>
                      <a:lnTo>
                        <a:pt x="0" y="2521"/>
                      </a:lnTo>
                      <a:lnTo>
                        <a:pt x="192" y="2450"/>
                      </a:lnTo>
                      <a:lnTo>
                        <a:pt x="2002" y="61"/>
                      </a:lnTo>
                      <a:lnTo>
                        <a:pt x="1941" y="0"/>
                      </a:lnTo>
                      <a:lnTo>
                        <a:pt x="1941" y="0"/>
                      </a:lnTo>
                      <a:close/>
                    </a:path>
                  </a:pathLst>
                </a:custGeom>
                <a:solidFill>
                  <a:schemeClr val="accent2"/>
                </a:solidFill>
                <a:ln w="9525">
                  <a:noFill/>
                  <a:round/>
                  <a:headEnd/>
                  <a:tailEnd/>
                </a:ln>
              </p:spPr>
              <p:txBody>
                <a:bodyPr/>
                <a:lstStyle/>
                <a:p>
                  <a:endParaRPr lang="en-US"/>
                </a:p>
              </p:txBody>
            </p:sp>
            <p:sp>
              <p:nvSpPr>
                <p:cNvPr id="1064" name="Freeform 40"/>
                <p:cNvSpPr>
                  <a:spLocks/>
                </p:cNvSpPr>
                <p:nvPr userDrawn="1"/>
              </p:nvSpPr>
              <p:spPr bwMode="auto">
                <a:xfrm rot="-3172564">
                  <a:off x="4903" y="-19"/>
                  <a:ext cx="758" cy="1344"/>
                </a:xfrm>
                <a:custGeom>
                  <a:avLst/>
                  <a:gdLst/>
                  <a:ahLst/>
                  <a:cxnLst>
                    <a:cxn ang="0">
                      <a:pos x="95" y="2844"/>
                    </a:cxn>
                    <a:cxn ang="0">
                      <a:pos x="394" y="2834"/>
                    </a:cxn>
                    <a:cxn ang="0">
                      <a:pos x="821" y="3009"/>
                    </a:cxn>
                    <a:cxn ang="0">
                      <a:pos x="681" y="2817"/>
                    </a:cxn>
                    <a:cxn ang="0">
                      <a:pos x="367" y="2703"/>
                    </a:cxn>
                    <a:cxn ang="0">
                      <a:pos x="637" y="2720"/>
                    </a:cxn>
                    <a:cxn ang="0">
                      <a:pos x="979" y="2870"/>
                    </a:cxn>
                    <a:cxn ang="0">
                      <a:pos x="2859" y="420"/>
                    </a:cxn>
                    <a:cxn ang="0">
                      <a:pos x="2578" y="148"/>
                    </a:cxn>
                    <a:cxn ang="0">
                      <a:pos x="2308" y="0"/>
                    </a:cxn>
                    <a:cxn ang="0">
                      <a:pos x="2692" y="78"/>
                    </a:cxn>
                    <a:cxn ang="0">
                      <a:pos x="3007" y="428"/>
                    </a:cxn>
                    <a:cxn ang="0">
                      <a:pos x="831" y="3273"/>
                    </a:cxn>
                    <a:cxn ang="0">
                      <a:pos x="481" y="3412"/>
                    </a:cxn>
                    <a:cxn ang="0">
                      <a:pos x="105" y="3771"/>
                    </a:cxn>
                    <a:cxn ang="0">
                      <a:pos x="0" y="3667"/>
                    </a:cxn>
                    <a:cxn ang="0">
                      <a:pos x="131" y="3631"/>
                    </a:cxn>
                    <a:cxn ang="0">
                      <a:pos x="376" y="3385"/>
                    </a:cxn>
                    <a:cxn ang="0">
                      <a:pos x="165" y="3273"/>
                    </a:cxn>
                    <a:cxn ang="0">
                      <a:pos x="165" y="3176"/>
                    </a:cxn>
                    <a:cxn ang="0">
                      <a:pos x="411" y="3298"/>
                    </a:cxn>
                    <a:cxn ang="0">
                      <a:pos x="411" y="3186"/>
                    </a:cxn>
                    <a:cxn ang="0">
                      <a:pos x="603" y="3220"/>
                    </a:cxn>
                    <a:cxn ang="0">
                      <a:pos x="428" y="3079"/>
                    </a:cxn>
                    <a:cxn ang="0">
                      <a:pos x="629" y="3062"/>
                    </a:cxn>
                    <a:cxn ang="0">
                      <a:pos x="95" y="2844"/>
                    </a:cxn>
                    <a:cxn ang="0">
                      <a:pos x="95" y="2844"/>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lnTo>
                        <a:pt x="95" y="2844"/>
                      </a:lnTo>
                      <a:close/>
                    </a:path>
                  </a:pathLst>
                </a:custGeom>
                <a:solidFill>
                  <a:schemeClr val="accent2"/>
                </a:solidFill>
                <a:ln w="9525">
                  <a:noFill/>
                  <a:round/>
                  <a:headEnd/>
                  <a:tailEnd/>
                </a:ln>
              </p:spPr>
              <p:txBody>
                <a:bodyPr/>
                <a:lstStyle/>
                <a:p>
                  <a:endParaRPr lang="en-US"/>
                </a:p>
              </p:txBody>
            </p:sp>
            <p:sp>
              <p:nvSpPr>
                <p:cNvPr id="1065" name="Freeform 41"/>
                <p:cNvSpPr>
                  <a:spLocks/>
                </p:cNvSpPr>
                <p:nvPr userDrawn="1"/>
              </p:nvSpPr>
              <p:spPr bwMode="auto">
                <a:xfrm rot="-3172564">
                  <a:off x="5297" y="897"/>
                  <a:ext cx="169" cy="122"/>
                </a:xfrm>
                <a:custGeom>
                  <a:avLst/>
                  <a:gdLst/>
                  <a:ahLst/>
                  <a:cxnLst>
                    <a:cxn ang="0">
                      <a:pos x="0" y="80"/>
                    </a:cxn>
                    <a:cxn ang="0">
                      <a:pos x="255" y="106"/>
                    </a:cxn>
                    <a:cxn ang="0">
                      <a:pos x="639" y="342"/>
                    </a:cxn>
                    <a:cxn ang="0">
                      <a:pos x="673" y="289"/>
                    </a:cxn>
                    <a:cxn ang="0">
                      <a:pos x="447" y="114"/>
                    </a:cxn>
                    <a:cxn ang="0">
                      <a:pos x="26" y="0"/>
                    </a:cxn>
                    <a:cxn ang="0">
                      <a:pos x="0" y="80"/>
                    </a:cxn>
                    <a:cxn ang="0">
                      <a:pos x="0" y="80"/>
                    </a:cxn>
                  </a:cxnLst>
                  <a:rect l="0" t="0" r="r" b="b"/>
                  <a:pathLst>
                    <a:path w="673" h="342">
                      <a:moveTo>
                        <a:pt x="0" y="80"/>
                      </a:moveTo>
                      <a:lnTo>
                        <a:pt x="255" y="106"/>
                      </a:lnTo>
                      <a:lnTo>
                        <a:pt x="639" y="342"/>
                      </a:lnTo>
                      <a:lnTo>
                        <a:pt x="673" y="289"/>
                      </a:lnTo>
                      <a:lnTo>
                        <a:pt x="447" y="114"/>
                      </a:lnTo>
                      <a:lnTo>
                        <a:pt x="26" y="0"/>
                      </a:lnTo>
                      <a:lnTo>
                        <a:pt x="0" y="80"/>
                      </a:lnTo>
                      <a:lnTo>
                        <a:pt x="0" y="80"/>
                      </a:lnTo>
                      <a:close/>
                    </a:path>
                  </a:pathLst>
                </a:custGeom>
                <a:solidFill>
                  <a:schemeClr val="accent2"/>
                </a:solidFill>
                <a:ln w="9525">
                  <a:noFill/>
                  <a:round/>
                  <a:headEnd/>
                  <a:tailEnd/>
                </a:ln>
              </p:spPr>
              <p:txBody>
                <a:bodyPr/>
                <a:lstStyle/>
                <a:p>
                  <a:endParaRPr lang="en-US"/>
                </a:p>
              </p:txBody>
            </p:sp>
            <p:sp>
              <p:nvSpPr>
                <p:cNvPr id="1066" name="Freeform 42"/>
                <p:cNvSpPr>
                  <a:spLocks/>
                </p:cNvSpPr>
                <p:nvPr userDrawn="1"/>
              </p:nvSpPr>
              <p:spPr bwMode="auto">
                <a:xfrm rot="-3172564">
                  <a:off x="5253" y="806"/>
                  <a:ext cx="181" cy="144"/>
                </a:xfrm>
                <a:custGeom>
                  <a:avLst/>
                  <a:gdLst/>
                  <a:ahLst/>
                  <a:cxnLst>
                    <a:cxn ang="0">
                      <a:pos x="0" y="78"/>
                    </a:cxn>
                    <a:cxn ang="0">
                      <a:pos x="340" y="148"/>
                    </a:cxn>
                    <a:cxn ang="0">
                      <a:pos x="638" y="403"/>
                    </a:cxn>
                    <a:cxn ang="0">
                      <a:pos x="716" y="296"/>
                    </a:cxn>
                    <a:cxn ang="0">
                      <a:pos x="420" y="114"/>
                    </a:cxn>
                    <a:cxn ang="0">
                      <a:pos x="70" y="0"/>
                    </a:cxn>
                    <a:cxn ang="0">
                      <a:pos x="0" y="78"/>
                    </a:cxn>
                    <a:cxn ang="0">
                      <a:pos x="0" y="78"/>
                    </a:cxn>
                  </a:cxnLst>
                  <a:rect l="0" t="0" r="r" b="b"/>
                  <a:pathLst>
                    <a:path w="716" h="403">
                      <a:moveTo>
                        <a:pt x="0" y="78"/>
                      </a:moveTo>
                      <a:lnTo>
                        <a:pt x="340" y="148"/>
                      </a:lnTo>
                      <a:lnTo>
                        <a:pt x="638" y="403"/>
                      </a:lnTo>
                      <a:lnTo>
                        <a:pt x="716" y="296"/>
                      </a:lnTo>
                      <a:lnTo>
                        <a:pt x="420" y="114"/>
                      </a:lnTo>
                      <a:lnTo>
                        <a:pt x="70" y="0"/>
                      </a:lnTo>
                      <a:lnTo>
                        <a:pt x="0" y="78"/>
                      </a:lnTo>
                      <a:lnTo>
                        <a:pt x="0" y="78"/>
                      </a:lnTo>
                      <a:close/>
                    </a:path>
                  </a:pathLst>
                </a:custGeom>
                <a:solidFill>
                  <a:schemeClr val="accent2"/>
                </a:solidFill>
                <a:ln w="9525">
                  <a:noFill/>
                  <a:round/>
                  <a:headEnd/>
                  <a:tailEnd/>
                </a:ln>
              </p:spPr>
              <p:txBody>
                <a:bodyPr/>
                <a:lstStyle/>
                <a:p>
                  <a:endParaRPr lang="en-US"/>
                </a:p>
              </p:txBody>
            </p:sp>
            <p:sp>
              <p:nvSpPr>
                <p:cNvPr id="1067" name="Freeform 43"/>
                <p:cNvSpPr>
                  <a:spLocks/>
                </p:cNvSpPr>
                <p:nvPr userDrawn="1"/>
              </p:nvSpPr>
              <p:spPr bwMode="auto">
                <a:xfrm rot="-3172564">
                  <a:off x="4985" y="210"/>
                  <a:ext cx="181" cy="147"/>
                </a:xfrm>
                <a:custGeom>
                  <a:avLst/>
                  <a:gdLst/>
                  <a:ahLst/>
                  <a:cxnLst>
                    <a:cxn ang="0">
                      <a:pos x="0" y="78"/>
                    </a:cxn>
                    <a:cxn ang="0">
                      <a:pos x="316" y="139"/>
                    </a:cxn>
                    <a:cxn ang="0">
                      <a:pos x="649" y="411"/>
                    </a:cxn>
                    <a:cxn ang="0">
                      <a:pos x="717" y="314"/>
                    </a:cxn>
                    <a:cxn ang="0">
                      <a:pos x="394" y="87"/>
                    </a:cxn>
                    <a:cxn ang="0">
                      <a:pos x="54" y="0"/>
                    </a:cxn>
                    <a:cxn ang="0">
                      <a:pos x="0" y="78"/>
                    </a:cxn>
                    <a:cxn ang="0">
                      <a:pos x="0" y="78"/>
                    </a:cxn>
                  </a:cxnLst>
                  <a:rect l="0" t="0" r="r" b="b"/>
                  <a:pathLst>
                    <a:path w="717" h="411">
                      <a:moveTo>
                        <a:pt x="0" y="78"/>
                      </a:moveTo>
                      <a:lnTo>
                        <a:pt x="316" y="139"/>
                      </a:lnTo>
                      <a:lnTo>
                        <a:pt x="649" y="411"/>
                      </a:lnTo>
                      <a:lnTo>
                        <a:pt x="717" y="314"/>
                      </a:lnTo>
                      <a:lnTo>
                        <a:pt x="394" y="87"/>
                      </a:lnTo>
                      <a:lnTo>
                        <a:pt x="54" y="0"/>
                      </a:lnTo>
                      <a:lnTo>
                        <a:pt x="0" y="78"/>
                      </a:lnTo>
                      <a:lnTo>
                        <a:pt x="0" y="78"/>
                      </a:lnTo>
                      <a:close/>
                    </a:path>
                  </a:pathLst>
                </a:custGeom>
                <a:solidFill>
                  <a:schemeClr val="accent2"/>
                </a:solidFill>
                <a:ln w="9525">
                  <a:noFill/>
                  <a:round/>
                  <a:headEnd/>
                  <a:tailEnd/>
                </a:ln>
              </p:spPr>
              <p:txBody>
                <a:bodyPr/>
                <a:lstStyle/>
                <a:p>
                  <a:endParaRPr lang="en-US"/>
                </a:p>
              </p:txBody>
            </p:sp>
            <p:sp>
              <p:nvSpPr>
                <p:cNvPr id="1068" name="Freeform 44"/>
                <p:cNvSpPr>
                  <a:spLocks/>
                </p:cNvSpPr>
                <p:nvPr userDrawn="1"/>
              </p:nvSpPr>
              <p:spPr bwMode="auto">
                <a:xfrm rot="-3172564">
                  <a:off x="4948" y="142"/>
                  <a:ext cx="179" cy="138"/>
                </a:xfrm>
                <a:custGeom>
                  <a:avLst/>
                  <a:gdLst/>
                  <a:ahLst/>
                  <a:cxnLst>
                    <a:cxn ang="0">
                      <a:pos x="0" y="88"/>
                    </a:cxn>
                    <a:cxn ang="0">
                      <a:pos x="272" y="131"/>
                    </a:cxn>
                    <a:cxn ang="0">
                      <a:pos x="665" y="386"/>
                    </a:cxn>
                    <a:cxn ang="0">
                      <a:pos x="709" y="308"/>
                    </a:cxn>
                    <a:cxn ang="0">
                      <a:pos x="306" y="53"/>
                    </a:cxn>
                    <a:cxn ang="0">
                      <a:pos x="43" y="0"/>
                    </a:cxn>
                    <a:cxn ang="0">
                      <a:pos x="0" y="88"/>
                    </a:cxn>
                    <a:cxn ang="0">
                      <a:pos x="0" y="88"/>
                    </a:cxn>
                  </a:cxnLst>
                  <a:rect l="0" t="0" r="r" b="b"/>
                  <a:pathLst>
                    <a:path w="709" h="386">
                      <a:moveTo>
                        <a:pt x="0" y="88"/>
                      </a:moveTo>
                      <a:lnTo>
                        <a:pt x="272" y="131"/>
                      </a:lnTo>
                      <a:lnTo>
                        <a:pt x="665" y="386"/>
                      </a:lnTo>
                      <a:lnTo>
                        <a:pt x="709" y="308"/>
                      </a:lnTo>
                      <a:lnTo>
                        <a:pt x="306" y="53"/>
                      </a:lnTo>
                      <a:lnTo>
                        <a:pt x="43" y="0"/>
                      </a:lnTo>
                      <a:lnTo>
                        <a:pt x="0" y="88"/>
                      </a:lnTo>
                      <a:lnTo>
                        <a:pt x="0" y="88"/>
                      </a:lnTo>
                      <a:close/>
                    </a:path>
                  </a:pathLst>
                </a:custGeom>
                <a:solidFill>
                  <a:schemeClr val="accent2"/>
                </a:solidFill>
                <a:ln w="9525">
                  <a:noFill/>
                  <a:round/>
                  <a:headEnd/>
                  <a:tailEnd/>
                </a:ln>
              </p:spPr>
              <p:txBody>
                <a:bodyPr/>
                <a:lstStyle/>
                <a:p>
                  <a:endParaRPr lang="en-US"/>
                </a:p>
              </p:txBody>
            </p:sp>
          </p:grpSp>
        </p:grpSp>
        <p:sp>
          <p:nvSpPr>
            <p:cNvPr id="1164" name="Line 140"/>
            <p:cNvSpPr>
              <a:spLocks noChangeShapeType="1"/>
            </p:cNvSpPr>
            <p:nvPr userDrawn="1"/>
          </p:nvSpPr>
          <p:spPr bwMode="auto">
            <a:xfrm>
              <a:off x="4870" y="84"/>
              <a:ext cx="42" cy="96"/>
            </a:xfrm>
            <a:prstGeom prst="line">
              <a:avLst/>
            </a:prstGeom>
            <a:noFill/>
            <a:ln w="38100">
              <a:solidFill>
                <a:schemeClr val="accent2"/>
              </a:solidFill>
              <a:round/>
              <a:headEnd/>
              <a:tailEnd/>
            </a:ln>
            <a:effec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1"/>
          </a:solidFill>
          <a:latin typeface="+mj-lt"/>
          <a:ea typeface="+mj-ea"/>
          <a:cs typeface="+mj-cs"/>
        </a:defRPr>
      </a:lvl1pPr>
      <a:lvl2pPr algn="ctr" rtl="0" fontAlgn="base">
        <a:spcBef>
          <a:spcPct val="0"/>
        </a:spcBef>
        <a:spcAft>
          <a:spcPct val="0"/>
        </a:spcAft>
        <a:defRPr sz="4400">
          <a:solidFill>
            <a:schemeClr val="tx1"/>
          </a:solidFill>
          <a:latin typeface="Comic Sans MS" pitchFamily="66" charset="0"/>
        </a:defRPr>
      </a:lvl2pPr>
      <a:lvl3pPr algn="ctr" rtl="0" fontAlgn="base">
        <a:spcBef>
          <a:spcPct val="0"/>
        </a:spcBef>
        <a:spcAft>
          <a:spcPct val="0"/>
        </a:spcAft>
        <a:defRPr sz="4400">
          <a:solidFill>
            <a:schemeClr val="tx1"/>
          </a:solidFill>
          <a:latin typeface="Comic Sans MS" pitchFamily="66" charset="0"/>
        </a:defRPr>
      </a:lvl3pPr>
      <a:lvl4pPr algn="ctr" rtl="0" fontAlgn="base">
        <a:spcBef>
          <a:spcPct val="0"/>
        </a:spcBef>
        <a:spcAft>
          <a:spcPct val="0"/>
        </a:spcAft>
        <a:defRPr sz="4400">
          <a:solidFill>
            <a:schemeClr val="tx1"/>
          </a:solidFill>
          <a:latin typeface="Comic Sans MS" pitchFamily="66" charset="0"/>
        </a:defRPr>
      </a:lvl4pPr>
      <a:lvl5pPr algn="ctr" rtl="0" fontAlgn="base">
        <a:spcBef>
          <a:spcPct val="0"/>
        </a:spcBef>
        <a:spcAft>
          <a:spcPct val="0"/>
        </a:spcAft>
        <a:defRPr sz="4400">
          <a:solidFill>
            <a:schemeClr val="tx1"/>
          </a:solidFill>
          <a:latin typeface="Comic Sans MS" pitchFamily="66" charset="0"/>
        </a:defRPr>
      </a:lvl5pPr>
      <a:lvl6pPr marL="457200" algn="ctr" rtl="0" fontAlgn="base">
        <a:spcBef>
          <a:spcPct val="0"/>
        </a:spcBef>
        <a:spcAft>
          <a:spcPct val="0"/>
        </a:spcAft>
        <a:defRPr sz="4400">
          <a:solidFill>
            <a:schemeClr val="tx1"/>
          </a:solidFill>
          <a:latin typeface="Comic Sans MS" pitchFamily="66" charset="0"/>
        </a:defRPr>
      </a:lvl6pPr>
      <a:lvl7pPr marL="914400" algn="ctr" rtl="0" fontAlgn="base">
        <a:spcBef>
          <a:spcPct val="0"/>
        </a:spcBef>
        <a:spcAft>
          <a:spcPct val="0"/>
        </a:spcAft>
        <a:defRPr sz="4400">
          <a:solidFill>
            <a:schemeClr val="tx1"/>
          </a:solidFill>
          <a:latin typeface="Comic Sans MS" pitchFamily="66" charset="0"/>
        </a:defRPr>
      </a:lvl7pPr>
      <a:lvl8pPr marL="1371600" algn="ctr" rtl="0" fontAlgn="base">
        <a:spcBef>
          <a:spcPct val="0"/>
        </a:spcBef>
        <a:spcAft>
          <a:spcPct val="0"/>
        </a:spcAft>
        <a:defRPr sz="4400">
          <a:solidFill>
            <a:schemeClr val="tx1"/>
          </a:solidFill>
          <a:latin typeface="Comic Sans MS" pitchFamily="66" charset="0"/>
        </a:defRPr>
      </a:lvl8pPr>
      <a:lvl9pPr marL="1828800" algn="ctr" rtl="0" fontAlgn="base">
        <a:spcBef>
          <a:spcPct val="0"/>
        </a:spcBef>
        <a:spcAft>
          <a:spcPct val="0"/>
        </a:spcAft>
        <a:defRPr sz="4400">
          <a:solidFill>
            <a:schemeClr val="tx1"/>
          </a:solidFill>
          <a:latin typeface="Comic Sans MS" pitchFamily="66"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lc.ust.hk/~sac/advice/english/vocabulary/V3.htm" TargetMode="External"/><Relationship Id="rId2" Type="http://schemas.openxmlformats.org/officeDocument/2006/relationships/hyperlink" Target="http://lc.ust.hk/~sac/advice/english/vocabulary/V2.htm" TargetMode="External"/><Relationship Id="rId1" Type="http://schemas.openxmlformats.org/officeDocument/2006/relationships/slideLayout" Target="../slideLayouts/slideLayout2.xml"/><Relationship Id="rId5" Type="http://schemas.openxmlformats.org/officeDocument/2006/relationships/hyperlink" Target="http://lc.ust.hk/~sac/advice/english/vocabulary/V5.htm" TargetMode="External"/><Relationship Id="rId4" Type="http://schemas.openxmlformats.org/officeDocument/2006/relationships/hyperlink" Target="http://lc.ust.hk/~sac/advice/english/vocabulary/V4.ht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lc.ust.hk/~sac/advice/english/listening/L2.htm" TargetMode="External"/><Relationship Id="rId3" Type="http://schemas.openxmlformats.org/officeDocument/2006/relationships/hyperlink" Target="http://lc.ust.hk/~sac/advice/english/vocabulary/V7.htm" TargetMode="External"/><Relationship Id="rId7" Type="http://schemas.openxmlformats.org/officeDocument/2006/relationships/hyperlink" Target="http://lc.ust.hk/~sac/advice/english/listening/L4.htm" TargetMode="External"/><Relationship Id="rId2" Type="http://schemas.openxmlformats.org/officeDocument/2006/relationships/hyperlink" Target="http://lc.ust.hk/~sac/advice/english/vocabulary/V6.htm" TargetMode="External"/><Relationship Id="rId1" Type="http://schemas.openxmlformats.org/officeDocument/2006/relationships/slideLayout" Target="../slideLayouts/slideLayout2.xml"/><Relationship Id="rId6" Type="http://schemas.openxmlformats.org/officeDocument/2006/relationships/hyperlink" Target="http://lc.ust.hk/~sac/advice/english/vocabulary/V10.htm" TargetMode="External"/><Relationship Id="rId5" Type="http://schemas.openxmlformats.org/officeDocument/2006/relationships/hyperlink" Target="http://lc.ust.hk/~sac/advice/english/vocabulary/V9.htm" TargetMode="External"/><Relationship Id="rId4" Type="http://schemas.openxmlformats.org/officeDocument/2006/relationships/hyperlink" Target="http://lc.ust.hk/~sac/advice/english/vocabulary/V8.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762000" y="2971800"/>
            <a:ext cx="6400800" cy="2273300"/>
          </a:xfrm>
        </p:spPr>
        <p:txBody>
          <a:bodyPr/>
          <a:lstStyle/>
          <a:p>
            <a:r>
              <a:rPr lang="en-US" sz="6000"/>
              <a:t/>
            </a:r>
            <a:br>
              <a:rPr lang="en-US" sz="6000"/>
            </a:br>
            <a:r>
              <a:rPr lang="en-US" sz="6000"/>
              <a:t/>
            </a:r>
            <a:br>
              <a:rPr lang="en-US" sz="6000"/>
            </a:br>
            <a:r>
              <a:rPr lang="en-US" sz="6000"/>
              <a:t/>
            </a:r>
            <a:br>
              <a:rPr lang="en-US" sz="6000"/>
            </a:br>
            <a:r>
              <a:rPr lang="en-US" sz="6000"/>
              <a:t/>
            </a:r>
            <a:br>
              <a:rPr lang="en-US" sz="6000"/>
            </a:br>
            <a:r>
              <a:rPr lang="en-US" sz="6000"/>
              <a:t/>
            </a:r>
            <a:br>
              <a:rPr lang="en-US" sz="6000"/>
            </a:br>
            <a:r>
              <a:rPr lang="en-US" sz="6000"/>
              <a:t/>
            </a:r>
            <a:br>
              <a:rPr lang="en-US" sz="6000"/>
            </a:br>
            <a:r>
              <a:rPr lang="en-US" sz="6000"/>
              <a:t/>
            </a:r>
            <a:br>
              <a:rPr lang="en-US" sz="6000"/>
            </a:br>
            <a:r>
              <a:rPr lang="en-US" sz="6000"/>
              <a:t/>
            </a:r>
            <a:br>
              <a:rPr lang="en-US" sz="6000"/>
            </a:br>
            <a:r>
              <a:rPr lang="en-US" sz="6000"/>
              <a:t/>
            </a:r>
            <a:br>
              <a:rPr lang="en-US" sz="6000"/>
            </a:br>
            <a:r>
              <a:rPr lang="en-US" sz="6000"/>
              <a:t>       </a:t>
            </a:r>
          </a:p>
        </p:txBody>
      </p:sp>
      <p:sp>
        <p:nvSpPr>
          <p:cNvPr id="46083" name="Rectangle 3"/>
          <p:cNvSpPr>
            <a:spLocks noGrp="1" noChangeArrowheads="1"/>
          </p:cNvSpPr>
          <p:nvPr>
            <p:ph type="subTitle" idx="1"/>
          </p:nvPr>
        </p:nvSpPr>
        <p:spPr>
          <a:xfrm>
            <a:off x="1676400" y="2057400"/>
            <a:ext cx="6565900" cy="5029200"/>
          </a:xfrm>
        </p:spPr>
        <p:txBody>
          <a:bodyPr/>
          <a:lstStyle/>
          <a:p>
            <a:endParaRPr lang="en-US" sz="2000" b="1">
              <a:solidFill>
                <a:schemeClr val="tx2"/>
              </a:solidFill>
            </a:endParaRPr>
          </a:p>
          <a:p>
            <a:r>
              <a:rPr lang="en-US" sz="5400" i="1">
                <a:solidFill>
                  <a:schemeClr val="folHlink"/>
                </a:solidFill>
                <a:latin typeface="Monotype Corsiva" pitchFamily="66" charset="0"/>
              </a:rPr>
              <a:t>Vocabulary </a:t>
            </a:r>
          </a:p>
          <a:p>
            <a:r>
              <a:rPr lang="en-US" sz="5400" i="1">
                <a:solidFill>
                  <a:schemeClr val="folHlink"/>
                </a:solidFill>
                <a:latin typeface="Monotype Corsiva" pitchFamily="66" charset="0"/>
              </a:rPr>
              <a:t>Building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04800" y="381000"/>
            <a:ext cx="6261100" cy="685800"/>
          </a:xfrm>
        </p:spPr>
        <p:txBody>
          <a:bodyPr/>
          <a:lstStyle/>
          <a:p>
            <a:r>
              <a:rPr lang="en-US" sz="4000">
                <a:solidFill>
                  <a:schemeClr val="tx2"/>
                </a:solidFill>
              </a:rPr>
              <a:t>Learning Tips</a:t>
            </a:r>
          </a:p>
        </p:txBody>
      </p:sp>
      <p:sp>
        <p:nvSpPr>
          <p:cNvPr id="91139" name="Rectangle 3"/>
          <p:cNvSpPr>
            <a:spLocks noGrp="1" noChangeArrowheads="1"/>
          </p:cNvSpPr>
          <p:nvPr>
            <p:ph type="body" idx="1"/>
          </p:nvPr>
        </p:nvSpPr>
        <p:spPr/>
        <p:txBody>
          <a:bodyPr/>
          <a:lstStyle/>
          <a:p>
            <a:pPr>
              <a:lnSpc>
                <a:spcPct val="80000"/>
              </a:lnSpc>
              <a:buFont typeface="Symbol" pitchFamily="18" charset="2"/>
              <a:buChar char=""/>
            </a:pPr>
            <a:r>
              <a:rPr lang="en-US" sz="2400" b="1">
                <a:solidFill>
                  <a:schemeClr val="hlink"/>
                </a:solidFill>
              </a:rPr>
              <a:t>Tip Five: Use mnemonics ( memory tricks)</a:t>
            </a:r>
            <a:r>
              <a:rPr lang="en-US" sz="2400">
                <a:solidFill>
                  <a:schemeClr val="hlink"/>
                </a:solidFill>
              </a:rPr>
              <a:t>. </a:t>
            </a:r>
          </a:p>
          <a:p>
            <a:pPr>
              <a:lnSpc>
                <a:spcPct val="80000"/>
              </a:lnSpc>
              <a:buFont typeface="Symbol" pitchFamily="18" charset="2"/>
              <a:buChar char=""/>
            </a:pPr>
            <a:endParaRPr lang="en-US" sz="2400">
              <a:solidFill>
                <a:schemeClr val="hlink"/>
              </a:solidFill>
            </a:endParaRPr>
          </a:p>
          <a:p>
            <a:pPr>
              <a:lnSpc>
                <a:spcPct val="80000"/>
              </a:lnSpc>
              <a:buFont typeface="Symbol" pitchFamily="18" charset="2"/>
              <a:buChar char=""/>
            </a:pPr>
            <a:endParaRPr lang="en-US" sz="2000"/>
          </a:p>
          <a:p>
            <a:pPr>
              <a:lnSpc>
                <a:spcPct val="80000"/>
              </a:lnSpc>
              <a:buFont typeface="Symbol" pitchFamily="18" charset="2"/>
              <a:buChar char=""/>
            </a:pPr>
            <a:r>
              <a:rPr lang="en-US" sz="2800">
                <a:solidFill>
                  <a:srgbClr val="4F53ED"/>
                </a:solidFill>
              </a:rPr>
              <a:t>For example, consider the word EGREGIOUS (extremely bad). Think EGG REACH US - imagine we've made a mistake so bad that they are throwing eggs at us and a rotten EGG REACHes US. Such funny little word pictures will help you remember what words mean</a:t>
            </a:r>
            <a:r>
              <a:rPr lang="en-US" sz="280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533400" y="304800"/>
            <a:ext cx="6565900" cy="838200"/>
          </a:xfrm>
        </p:spPr>
        <p:txBody>
          <a:bodyPr/>
          <a:lstStyle/>
          <a:p>
            <a:r>
              <a:rPr lang="en-US">
                <a:solidFill>
                  <a:schemeClr val="tx2"/>
                </a:solidFill>
              </a:rPr>
              <a:t>Learning Tips</a:t>
            </a:r>
          </a:p>
        </p:txBody>
      </p:sp>
      <p:sp>
        <p:nvSpPr>
          <p:cNvPr id="92163" name="Rectangle 3"/>
          <p:cNvSpPr>
            <a:spLocks noGrp="1" noChangeArrowheads="1"/>
          </p:cNvSpPr>
          <p:nvPr>
            <p:ph type="body" idx="1"/>
          </p:nvPr>
        </p:nvSpPr>
        <p:spPr/>
        <p:txBody>
          <a:bodyPr/>
          <a:lstStyle/>
          <a:p>
            <a:pPr>
              <a:lnSpc>
                <a:spcPct val="80000"/>
              </a:lnSpc>
              <a:buFont typeface="Symbol" pitchFamily="18" charset="2"/>
              <a:buChar char=""/>
            </a:pPr>
            <a:r>
              <a:rPr lang="en-US" sz="2800" b="1">
                <a:solidFill>
                  <a:schemeClr val="hlink"/>
                </a:solidFill>
              </a:rPr>
              <a:t>Tip Six: Get in the habit of looking up words you don't know</a:t>
            </a:r>
            <a:r>
              <a:rPr lang="en-US" sz="2800">
                <a:solidFill>
                  <a:schemeClr val="hlink"/>
                </a:solidFill>
              </a:rPr>
              <a:t>. </a:t>
            </a:r>
          </a:p>
          <a:p>
            <a:pPr>
              <a:lnSpc>
                <a:spcPct val="80000"/>
              </a:lnSpc>
              <a:buFont typeface="Symbol" pitchFamily="18" charset="2"/>
              <a:buChar char=""/>
            </a:pPr>
            <a:r>
              <a:rPr lang="en-US" sz="2800">
                <a:solidFill>
                  <a:srgbClr val="4F53ED"/>
                </a:solidFill>
              </a:rPr>
              <a:t>If you have a dictionary program on your computer, keep it open and handy. America Online and other internet services have dictionaries and thesauruses on their tool bars. Find them and look up any word you are not absolutely sure of. Use a thesaurus when you write to find the word that fits best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28600" y="457200"/>
            <a:ext cx="6642100" cy="457200"/>
          </a:xfrm>
        </p:spPr>
        <p:txBody>
          <a:bodyPr/>
          <a:lstStyle/>
          <a:p>
            <a:r>
              <a:rPr lang="en-US" sz="4000">
                <a:solidFill>
                  <a:schemeClr val="tx2"/>
                </a:solidFill>
              </a:rPr>
              <a:t>Learning Tips</a:t>
            </a:r>
          </a:p>
        </p:txBody>
      </p:sp>
      <p:sp>
        <p:nvSpPr>
          <p:cNvPr id="93187" name="Rectangle 3"/>
          <p:cNvSpPr>
            <a:spLocks noGrp="1" noChangeArrowheads="1"/>
          </p:cNvSpPr>
          <p:nvPr>
            <p:ph type="body" idx="1"/>
          </p:nvPr>
        </p:nvSpPr>
        <p:spPr/>
        <p:txBody>
          <a:bodyPr/>
          <a:lstStyle/>
          <a:p>
            <a:pPr>
              <a:lnSpc>
                <a:spcPct val="80000"/>
              </a:lnSpc>
              <a:buFont typeface="Symbol" pitchFamily="18" charset="2"/>
              <a:buChar char=""/>
            </a:pPr>
            <a:r>
              <a:rPr lang="en-US" sz="2800" b="1">
                <a:solidFill>
                  <a:schemeClr val="hlink"/>
                </a:solidFill>
              </a:rPr>
              <a:t>Tip Seven: Play with words</a:t>
            </a:r>
            <a:r>
              <a:rPr lang="en-US" sz="2000" b="1"/>
              <a:t>.</a:t>
            </a:r>
          </a:p>
          <a:p>
            <a:pPr>
              <a:lnSpc>
                <a:spcPct val="80000"/>
              </a:lnSpc>
              <a:buFont typeface="Symbol" pitchFamily="18" charset="2"/>
              <a:buChar char=""/>
            </a:pPr>
            <a:endParaRPr lang="en-US" sz="2000" b="1"/>
          </a:p>
          <a:p>
            <a:pPr>
              <a:lnSpc>
                <a:spcPct val="80000"/>
              </a:lnSpc>
              <a:buFont typeface="Symbol" pitchFamily="18" charset="2"/>
              <a:buChar char=""/>
            </a:pPr>
            <a:endParaRPr lang="en-US" sz="2000" b="1"/>
          </a:p>
          <a:p>
            <a:pPr>
              <a:lnSpc>
                <a:spcPct val="80000"/>
              </a:lnSpc>
              <a:buFont typeface="Symbol" pitchFamily="18" charset="2"/>
              <a:buChar char=""/>
            </a:pPr>
            <a:r>
              <a:rPr lang="en-US" sz="2000" b="1"/>
              <a:t> </a:t>
            </a:r>
            <a:r>
              <a:rPr lang="en-US" sz="2800">
                <a:solidFill>
                  <a:srgbClr val="4F53ED"/>
                </a:solidFill>
              </a:rPr>
              <a:t>Play Scrabble, Boggle, and do crossword puzzles. These and other word games are available for the computer, so you are not dependent on a partner to play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04800" y="304800"/>
            <a:ext cx="4800600" cy="685800"/>
          </a:xfrm>
        </p:spPr>
        <p:txBody>
          <a:bodyPr/>
          <a:lstStyle/>
          <a:p>
            <a:r>
              <a:rPr lang="en-US" sz="4000">
                <a:solidFill>
                  <a:schemeClr val="tx2"/>
                </a:solidFill>
              </a:rPr>
              <a:t>Learning Tips</a:t>
            </a:r>
          </a:p>
        </p:txBody>
      </p:sp>
      <p:sp>
        <p:nvSpPr>
          <p:cNvPr id="94211" name="Rectangle 3"/>
          <p:cNvSpPr>
            <a:spLocks noGrp="1" noChangeArrowheads="1"/>
          </p:cNvSpPr>
          <p:nvPr>
            <p:ph type="body" idx="1"/>
          </p:nvPr>
        </p:nvSpPr>
        <p:spPr/>
        <p:txBody>
          <a:bodyPr/>
          <a:lstStyle/>
          <a:p>
            <a:pPr>
              <a:lnSpc>
                <a:spcPct val="80000"/>
              </a:lnSpc>
              <a:buFont typeface="Symbol" pitchFamily="18" charset="2"/>
              <a:buChar char=""/>
            </a:pPr>
            <a:r>
              <a:rPr lang="en-US" sz="2800" b="1">
                <a:solidFill>
                  <a:schemeClr val="hlink"/>
                </a:solidFill>
              </a:rPr>
              <a:t>Tip Eight: Use vocabulary lists</a:t>
            </a:r>
            <a:r>
              <a:rPr lang="en-US" sz="2800">
                <a:solidFill>
                  <a:schemeClr val="hlink"/>
                </a:solidFill>
              </a:rPr>
              <a:t>.</a:t>
            </a:r>
          </a:p>
          <a:p>
            <a:pPr>
              <a:lnSpc>
                <a:spcPct val="80000"/>
              </a:lnSpc>
              <a:buFont typeface="Symbol" pitchFamily="18" charset="2"/>
              <a:buChar char=""/>
            </a:pPr>
            <a:endParaRPr lang="en-US" sz="2800">
              <a:solidFill>
                <a:schemeClr val="hlink"/>
              </a:solidFill>
            </a:endParaRPr>
          </a:p>
          <a:p>
            <a:pPr>
              <a:lnSpc>
                <a:spcPct val="80000"/>
              </a:lnSpc>
              <a:buFont typeface="Symbol" pitchFamily="18" charset="2"/>
              <a:buChar char=""/>
            </a:pPr>
            <a:r>
              <a:rPr lang="en-US" sz="2000"/>
              <a:t> </a:t>
            </a:r>
            <a:r>
              <a:rPr lang="en-US" sz="2800">
                <a:solidFill>
                  <a:srgbClr val="4F53ED"/>
                </a:solidFill>
              </a:rPr>
              <a:t>For the serious vocabulary student, there are many books that focus on the words most commonly found in standardized tests, such as the SAT and GRE. There are also many interesting word sites on the Internet, many of which will send you a word a day by email.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381000"/>
            <a:ext cx="5422900" cy="457200"/>
          </a:xfrm>
        </p:spPr>
        <p:txBody>
          <a:bodyPr/>
          <a:lstStyle/>
          <a:p>
            <a:r>
              <a:rPr lang="en-US" sz="4000">
                <a:solidFill>
                  <a:schemeClr val="tx2"/>
                </a:solidFill>
              </a:rPr>
              <a:t>Learning Tips</a:t>
            </a:r>
          </a:p>
        </p:txBody>
      </p:sp>
      <p:sp>
        <p:nvSpPr>
          <p:cNvPr id="95235" name="Rectangle 3"/>
          <p:cNvSpPr>
            <a:spLocks noGrp="1" noChangeArrowheads="1"/>
          </p:cNvSpPr>
          <p:nvPr>
            <p:ph type="body" idx="1"/>
          </p:nvPr>
        </p:nvSpPr>
        <p:spPr>
          <a:xfrm>
            <a:off x="533400" y="990600"/>
            <a:ext cx="7848600" cy="4495800"/>
          </a:xfrm>
        </p:spPr>
        <p:txBody>
          <a:bodyPr/>
          <a:lstStyle/>
          <a:p>
            <a:pPr>
              <a:lnSpc>
                <a:spcPct val="80000"/>
              </a:lnSpc>
              <a:buFont typeface="Symbol" pitchFamily="18" charset="2"/>
              <a:buChar char=""/>
            </a:pPr>
            <a:r>
              <a:rPr lang="en-US" sz="2400" b="1">
                <a:solidFill>
                  <a:schemeClr val="hlink"/>
                </a:solidFill>
              </a:rPr>
              <a:t>Tip Nine: Take vocabulary tests</a:t>
            </a:r>
            <a:r>
              <a:rPr lang="en-US" sz="2400">
                <a:solidFill>
                  <a:schemeClr val="hlink"/>
                </a:solidFill>
              </a:rPr>
              <a:t>. </a:t>
            </a:r>
          </a:p>
          <a:p>
            <a:pPr>
              <a:lnSpc>
                <a:spcPct val="80000"/>
              </a:lnSpc>
              <a:buFont typeface="Symbol" pitchFamily="18" charset="2"/>
              <a:buChar char=""/>
            </a:pPr>
            <a:endParaRPr lang="en-US" sz="2400">
              <a:solidFill>
                <a:schemeClr val="hlink"/>
              </a:solidFill>
            </a:endParaRPr>
          </a:p>
          <a:p>
            <a:pPr>
              <a:lnSpc>
                <a:spcPct val="80000"/>
              </a:lnSpc>
              <a:buFont typeface="Symbol" pitchFamily="18" charset="2"/>
              <a:buChar char=""/>
            </a:pPr>
            <a:r>
              <a:rPr lang="en-US" sz="2800">
                <a:solidFill>
                  <a:srgbClr val="4F53ED"/>
                </a:solidFill>
              </a:rPr>
              <a:t>Playing games, such as the ones on this site, that test your knowledge will help you learn new words and also let you know how much progress you're making. Offline sources for vocabulary tests include SAT prep books (we recommend "10 Real SATs" by ETS), and the Reader's Digest Wordpower section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304800" y="228600"/>
            <a:ext cx="5041900" cy="685800"/>
          </a:xfrm>
        </p:spPr>
        <p:txBody>
          <a:bodyPr/>
          <a:lstStyle/>
          <a:p>
            <a:r>
              <a:rPr lang="en-US" sz="4000">
                <a:solidFill>
                  <a:schemeClr val="tx2"/>
                </a:solidFill>
              </a:rPr>
              <a:t>Learning Tips</a:t>
            </a:r>
          </a:p>
        </p:txBody>
      </p:sp>
      <p:sp>
        <p:nvSpPr>
          <p:cNvPr id="96259" name="Rectangle 3"/>
          <p:cNvSpPr>
            <a:spLocks noGrp="1" noChangeArrowheads="1"/>
          </p:cNvSpPr>
          <p:nvPr>
            <p:ph type="body" idx="1"/>
          </p:nvPr>
        </p:nvSpPr>
        <p:spPr/>
        <p:txBody>
          <a:bodyPr/>
          <a:lstStyle/>
          <a:p>
            <a:pPr>
              <a:lnSpc>
                <a:spcPct val="80000"/>
              </a:lnSpc>
              <a:buFont typeface="Symbol" pitchFamily="18" charset="2"/>
              <a:buChar char=""/>
            </a:pPr>
            <a:r>
              <a:rPr lang="en-US" sz="2400" b="1">
                <a:solidFill>
                  <a:schemeClr val="hlink"/>
                </a:solidFill>
              </a:rPr>
              <a:t>Learning Tip Ten: Get excited about words!</a:t>
            </a:r>
            <a:r>
              <a:rPr lang="en-US" sz="2000"/>
              <a:t> </a:t>
            </a:r>
          </a:p>
          <a:p>
            <a:pPr>
              <a:lnSpc>
                <a:spcPct val="80000"/>
              </a:lnSpc>
              <a:buFont typeface="Symbol" pitchFamily="18" charset="2"/>
              <a:buChar char=""/>
            </a:pPr>
            <a:endParaRPr lang="en-US" sz="2000"/>
          </a:p>
          <a:p>
            <a:pPr>
              <a:lnSpc>
                <a:spcPct val="80000"/>
              </a:lnSpc>
              <a:buFont typeface="Symbol" pitchFamily="18" charset="2"/>
              <a:buChar char=""/>
            </a:pPr>
            <a:endParaRPr lang="en-US" sz="2000"/>
          </a:p>
          <a:p>
            <a:pPr>
              <a:lnSpc>
                <a:spcPct val="80000"/>
              </a:lnSpc>
              <a:buFont typeface="Symbol" pitchFamily="18" charset="2"/>
              <a:buChar char=""/>
            </a:pPr>
            <a:r>
              <a:rPr lang="en-US" sz="2800">
                <a:solidFill>
                  <a:srgbClr val="4F53ED"/>
                </a:solidFill>
              </a:rPr>
              <a:t>Come to appreciate the sometimes-subtle differences between them. Do you know the difference between something that denotes something else and something that connotes something else? If not, go look it up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228600" y="381000"/>
            <a:ext cx="5422900" cy="685800"/>
          </a:xfrm>
        </p:spPr>
        <p:txBody>
          <a:bodyPr/>
          <a:lstStyle/>
          <a:p>
            <a:r>
              <a:rPr lang="en-US" sz="4000">
                <a:solidFill>
                  <a:schemeClr val="tx2"/>
                </a:solidFill>
              </a:rPr>
              <a:t>Learning Tips</a:t>
            </a:r>
          </a:p>
        </p:txBody>
      </p:sp>
      <p:sp>
        <p:nvSpPr>
          <p:cNvPr id="97283" name="Rectangle 3"/>
          <p:cNvSpPr>
            <a:spLocks noGrp="1" noChangeArrowheads="1"/>
          </p:cNvSpPr>
          <p:nvPr>
            <p:ph type="body" idx="1"/>
          </p:nvPr>
        </p:nvSpPr>
        <p:spPr>
          <a:xfrm>
            <a:off x="685800" y="1066800"/>
            <a:ext cx="7696200" cy="3657600"/>
          </a:xfrm>
        </p:spPr>
        <p:txBody>
          <a:bodyPr/>
          <a:lstStyle/>
          <a:p>
            <a:pPr>
              <a:lnSpc>
                <a:spcPct val="80000"/>
              </a:lnSpc>
              <a:buFont typeface="Symbol" pitchFamily="18" charset="2"/>
              <a:buChar char=""/>
            </a:pPr>
            <a:r>
              <a:rPr lang="en-US" sz="2400">
                <a:solidFill>
                  <a:schemeClr val="hlink"/>
                </a:solidFill>
              </a:rPr>
              <a:t>2 ways in which you could reduce your learning load</a:t>
            </a:r>
          </a:p>
          <a:p>
            <a:pPr>
              <a:lnSpc>
                <a:spcPct val="80000"/>
              </a:lnSpc>
              <a:buFont typeface="Symbol" pitchFamily="18" charset="2"/>
              <a:buChar char=""/>
            </a:pPr>
            <a:endParaRPr lang="en-US" sz="2400">
              <a:solidFill>
                <a:schemeClr val="hlink"/>
              </a:solidFill>
            </a:endParaRPr>
          </a:p>
          <a:p>
            <a:pPr>
              <a:lnSpc>
                <a:spcPct val="80000"/>
              </a:lnSpc>
              <a:buFont typeface="Symbol" pitchFamily="18" charset="2"/>
              <a:buChar char=""/>
            </a:pPr>
            <a:r>
              <a:rPr lang="en-US" sz="2400" b="1">
                <a:solidFill>
                  <a:schemeClr val="hlink"/>
                </a:solidFill>
              </a:rPr>
              <a:t>Try to recycle the vocabulary you learn</a:t>
            </a:r>
            <a:r>
              <a:rPr lang="en-US" sz="2400">
                <a:solidFill>
                  <a:srgbClr val="4F53ED"/>
                </a:solidFill>
              </a:rPr>
              <a:t> as much as possible. If you try to read, listen to, speak about or write about the same topic (e.g. a particular news story) over a number of weeks, you will find that the same vocabulary keeps occurring. </a:t>
            </a:r>
          </a:p>
          <a:p>
            <a:pPr>
              <a:lnSpc>
                <a:spcPct val="80000"/>
              </a:lnSpc>
              <a:buFont typeface="Symbol" pitchFamily="18" charset="2"/>
              <a:buChar char=""/>
            </a:pPr>
            <a:endParaRPr lang="en-US" sz="2400">
              <a:solidFill>
                <a:srgbClr val="4F53ED"/>
              </a:solidFill>
            </a:endParaRPr>
          </a:p>
          <a:p>
            <a:pPr>
              <a:lnSpc>
                <a:spcPct val="80000"/>
              </a:lnSpc>
              <a:buFont typeface="Symbol" pitchFamily="18" charset="2"/>
              <a:buChar char=""/>
            </a:pPr>
            <a:r>
              <a:rPr lang="en-US" sz="2400">
                <a:solidFill>
                  <a:srgbClr val="4F53ED"/>
                </a:solidFill>
              </a:rPr>
              <a:t>Meeting the words in context will help you remember them, and will reduce your memorizing load each week. It will also give you an idea of how the words are actually used in context.</a:t>
            </a:r>
          </a:p>
          <a:p>
            <a:pPr>
              <a:lnSpc>
                <a:spcPct val="80000"/>
              </a:lnSpc>
              <a:buFont typeface="Symbol" pitchFamily="18" charset="2"/>
              <a:buChar char=""/>
            </a:pPr>
            <a:endParaRPr lang="en-US" sz="2400">
              <a:solidFill>
                <a:srgbClr val="4F53ED"/>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04800" y="304800"/>
            <a:ext cx="5575300" cy="533400"/>
          </a:xfrm>
        </p:spPr>
        <p:txBody>
          <a:bodyPr/>
          <a:lstStyle/>
          <a:p>
            <a:r>
              <a:rPr lang="en-US" sz="4000">
                <a:solidFill>
                  <a:schemeClr val="tx2"/>
                </a:solidFill>
              </a:rPr>
              <a:t>Learning Tips</a:t>
            </a:r>
          </a:p>
        </p:txBody>
      </p:sp>
      <p:sp>
        <p:nvSpPr>
          <p:cNvPr id="98307" name="Rectangle 3"/>
          <p:cNvSpPr>
            <a:spLocks noGrp="1" noChangeArrowheads="1"/>
          </p:cNvSpPr>
          <p:nvPr>
            <p:ph type="body" idx="1"/>
          </p:nvPr>
        </p:nvSpPr>
        <p:spPr/>
        <p:txBody>
          <a:bodyPr/>
          <a:lstStyle/>
          <a:p>
            <a:pPr>
              <a:lnSpc>
                <a:spcPct val="80000"/>
              </a:lnSpc>
              <a:buFont typeface="Symbol" pitchFamily="18" charset="2"/>
              <a:buChar char=""/>
            </a:pPr>
            <a:r>
              <a:rPr lang="en-US" sz="2800" b="1">
                <a:solidFill>
                  <a:schemeClr val="hlink"/>
                </a:solidFill>
              </a:rPr>
              <a:t>Focus on the words that you find most difficult to learn.</a:t>
            </a:r>
            <a:r>
              <a:rPr lang="en-US" sz="2800">
                <a:solidFill>
                  <a:schemeClr val="hlink"/>
                </a:solidFill>
              </a:rPr>
              <a:t> </a:t>
            </a:r>
          </a:p>
          <a:p>
            <a:pPr>
              <a:lnSpc>
                <a:spcPct val="80000"/>
              </a:lnSpc>
              <a:buFont typeface="Symbol" pitchFamily="18" charset="2"/>
              <a:buChar char=""/>
            </a:pPr>
            <a:endParaRPr lang="en-US" sz="2800">
              <a:solidFill>
                <a:schemeClr val="hlink"/>
              </a:solidFill>
            </a:endParaRPr>
          </a:p>
          <a:p>
            <a:pPr>
              <a:lnSpc>
                <a:spcPct val="80000"/>
              </a:lnSpc>
              <a:buFont typeface="Symbol" pitchFamily="18" charset="2"/>
              <a:buChar char=""/>
            </a:pPr>
            <a:r>
              <a:rPr lang="en-US">
                <a:solidFill>
                  <a:srgbClr val="4F53ED"/>
                </a:solidFill>
              </a:rPr>
              <a:t>You may be spending time on 'learning' words that you already remember - time that could be better spent on the words that you just seem to keep forgetting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52400" y="-152400"/>
            <a:ext cx="6870700" cy="1600200"/>
          </a:xfrm>
        </p:spPr>
        <p:txBody>
          <a:bodyPr/>
          <a:lstStyle/>
          <a:p>
            <a:r>
              <a:rPr lang="en-US" sz="3600">
                <a:solidFill>
                  <a:schemeClr val="tx2"/>
                </a:solidFill>
              </a:rPr>
              <a:t>Relationship between RC &amp; Vocabulary</a:t>
            </a:r>
          </a:p>
        </p:txBody>
      </p:sp>
      <p:sp>
        <p:nvSpPr>
          <p:cNvPr id="71686" name="Text Box 6"/>
          <p:cNvSpPr txBox="1">
            <a:spLocks noChangeArrowheads="1"/>
          </p:cNvSpPr>
          <p:nvPr/>
        </p:nvSpPr>
        <p:spPr bwMode="auto">
          <a:xfrm>
            <a:off x="241300" y="1752600"/>
            <a:ext cx="7123113" cy="3079750"/>
          </a:xfrm>
          <a:prstGeom prst="rect">
            <a:avLst/>
          </a:prstGeom>
          <a:noFill/>
          <a:ln w="9525">
            <a:noFill/>
            <a:miter lim="800000"/>
            <a:headEnd/>
            <a:tailEnd/>
          </a:ln>
          <a:effectLst/>
        </p:spPr>
        <p:txBody>
          <a:bodyPr wrap="none">
            <a:spAutoFit/>
          </a:bodyPr>
          <a:lstStyle/>
          <a:p>
            <a:endParaRPr lang="en-US"/>
          </a:p>
          <a:p>
            <a:pPr>
              <a:buFontTx/>
              <a:buChar char="•"/>
            </a:pPr>
            <a:endParaRPr lang="en-US" sz="3200">
              <a:solidFill>
                <a:schemeClr val="folHlink"/>
              </a:solidFill>
            </a:endParaRPr>
          </a:p>
          <a:p>
            <a:pPr>
              <a:buFontTx/>
              <a:buChar char="•"/>
            </a:pPr>
            <a:r>
              <a:rPr lang="en-US" sz="2800">
                <a:solidFill>
                  <a:schemeClr val="folHlink"/>
                </a:solidFill>
              </a:rPr>
              <a:t>Text difficulty proportionate to number </a:t>
            </a:r>
          </a:p>
          <a:p>
            <a:r>
              <a:rPr lang="en-US" sz="2800">
                <a:solidFill>
                  <a:schemeClr val="folHlink"/>
                </a:solidFill>
              </a:rPr>
              <a:t>  of difficult words in a text</a:t>
            </a:r>
          </a:p>
          <a:p>
            <a:endParaRPr lang="en-US" sz="2800">
              <a:solidFill>
                <a:schemeClr val="folHlink"/>
              </a:solidFill>
            </a:endParaRPr>
          </a:p>
          <a:p>
            <a:pPr>
              <a:buFontTx/>
              <a:buChar char="•"/>
            </a:pPr>
            <a:r>
              <a:rPr lang="en-US" sz="2800">
                <a:solidFill>
                  <a:schemeClr val="folHlink"/>
                </a:solidFill>
              </a:rPr>
              <a:t>98% words to be known for successful </a:t>
            </a:r>
          </a:p>
          <a:p>
            <a:r>
              <a:rPr lang="en-US" sz="2800">
                <a:solidFill>
                  <a:schemeClr val="folHlink"/>
                </a:solidFill>
              </a:rPr>
              <a:t>  guessing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533400"/>
            <a:ext cx="6870700" cy="1600200"/>
          </a:xfrm>
        </p:spPr>
        <p:txBody>
          <a:bodyPr/>
          <a:lstStyle/>
          <a:p>
            <a:r>
              <a:rPr lang="en-US" sz="3600">
                <a:solidFill>
                  <a:schemeClr val="tx2"/>
                </a:solidFill>
              </a:rPr>
              <a:t>Reasons For Vocabulary failure</a:t>
            </a:r>
          </a:p>
        </p:txBody>
      </p:sp>
      <p:sp>
        <p:nvSpPr>
          <p:cNvPr id="72707" name="Rectangle 3"/>
          <p:cNvSpPr>
            <a:spLocks noGrp="1" noChangeArrowheads="1"/>
          </p:cNvSpPr>
          <p:nvPr>
            <p:ph type="body" idx="1"/>
          </p:nvPr>
        </p:nvSpPr>
        <p:spPr>
          <a:xfrm>
            <a:off x="457200" y="1676400"/>
            <a:ext cx="8610600" cy="4343400"/>
          </a:xfrm>
        </p:spPr>
        <p:txBody>
          <a:bodyPr/>
          <a:lstStyle/>
          <a:p>
            <a:r>
              <a:rPr lang="en-US">
                <a:solidFill>
                  <a:schemeClr val="folHlink"/>
                </a:solidFill>
              </a:rPr>
              <a:t>Vocabulary learning goals are rarely set.</a:t>
            </a:r>
          </a:p>
          <a:p>
            <a:r>
              <a:rPr lang="en-US">
                <a:solidFill>
                  <a:schemeClr val="folHlink"/>
                </a:solidFill>
              </a:rPr>
              <a:t>Seem to be no a systematic approach to vocabulary selection. </a:t>
            </a:r>
          </a:p>
          <a:p>
            <a:r>
              <a:rPr lang="en-US">
                <a:solidFill>
                  <a:schemeClr val="folHlink"/>
                </a:solidFill>
              </a:rPr>
              <a:t>No long-term planning.</a:t>
            </a:r>
          </a:p>
          <a:p>
            <a:r>
              <a:rPr lang="en-US">
                <a:solidFill>
                  <a:schemeClr val="folHlink"/>
                </a:solidFill>
              </a:rPr>
              <a:t>Word learning limited to definition , spelling or pronunciation, </a:t>
            </a:r>
            <a:endParaRPr lang="en-US" b="1">
              <a:solidFill>
                <a:schemeClr val="folHlink"/>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solidFill>
                  <a:schemeClr val="tx2"/>
                </a:solidFill>
              </a:rPr>
              <a:t>Why Learn Vocabulary?</a:t>
            </a:r>
          </a:p>
        </p:txBody>
      </p:sp>
      <p:sp>
        <p:nvSpPr>
          <p:cNvPr id="83971" name="Rectangle 3"/>
          <p:cNvSpPr>
            <a:spLocks noGrp="1" noChangeArrowheads="1"/>
          </p:cNvSpPr>
          <p:nvPr>
            <p:ph type="body" idx="1"/>
          </p:nvPr>
        </p:nvSpPr>
        <p:spPr/>
        <p:txBody>
          <a:bodyPr/>
          <a:lstStyle/>
          <a:p>
            <a:pPr>
              <a:buFontTx/>
              <a:buNone/>
            </a:pPr>
            <a:r>
              <a:rPr lang="en-US"/>
              <a:t>  </a:t>
            </a:r>
            <a:r>
              <a:rPr lang="en-US" sz="4400">
                <a:solidFill>
                  <a:srgbClr val="4F53ED"/>
                </a:solidFill>
              </a:rPr>
              <a:t>Even if your grammar is excellent, you just won't be able to communicate your meaning without a wide vocabulary.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800100"/>
            <a:ext cx="6870700" cy="1600200"/>
          </a:xfrm>
        </p:spPr>
        <p:txBody>
          <a:bodyPr/>
          <a:lstStyle/>
          <a:p>
            <a:r>
              <a:rPr lang="en-US" sz="2800">
                <a:solidFill>
                  <a:schemeClr val="tx2"/>
                </a:solidFill>
              </a:rPr>
              <a:t>Reasons for Vocab Failures</a:t>
            </a:r>
          </a:p>
        </p:txBody>
      </p:sp>
      <p:sp>
        <p:nvSpPr>
          <p:cNvPr id="73731" name="Rectangle 3"/>
          <p:cNvSpPr>
            <a:spLocks noGrp="1" noChangeArrowheads="1"/>
          </p:cNvSpPr>
          <p:nvPr>
            <p:ph type="body" idx="1"/>
          </p:nvPr>
        </p:nvSpPr>
        <p:spPr>
          <a:xfrm>
            <a:off x="152400" y="1143000"/>
            <a:ext cx="7696200" cy="4419600"/>
          </a:xfrm>
        </p:spPr>
        <p:txBody>
          <a:bodyPr/>
          <a:lstStyle/>
          <a:p>
            <a:r>
              <a:rPr lang="en-US" sz="2800"/>
              <a:t> </a:t>
            </a:r>
            <a:r>
              <a:rPr lang="en-US" sz="2800">
                <a:solidFill>
                  <a:schemeClr val="folHlink"/>
                </a:solidFill>
              </a:rPr>
              <a:t>Deeper aspects of word learning not learned  </a:t>
            </a:r>
          </a:p>
          <a:p>
            <a:endParaRPr lang="en-US" sz="2400">
              <a:solidFill>
                <a:schemeClr val="folHlink"/>
              </a:solidFill>
            </a:endParaRPr>
          </a:p>
          <a:p>
            <a:r>
              <a:rPr lang="en-US" sz="2400">
                <a:solidFill>
                  <a:schemeClr val="folHlink"/>
                </a:solidFill>
              </a:rPr>
              <a:t>Learners often get ambitious and learn too many words at one time.</a:t>
            </a:r>
          </a:p>
          <a:p>
            <a:pPr>
              <a:buFontTx/>
              <a:buNone/>
            </a:pPr>
            <a:r>
              <a:rPr lang="en-US" sz="2400">
                <a:solidFill>
                  <a:schemeClr val="folHlink"/>
                </a:solidFill>
              </a:rPr>
              <a:t>  </a:t>
            </a:r>
          </a:p>
          <a:p>
            <a:r>
              <a:rPr lang="en-US" sz="2400">
                <a:solidFill>
                  <a:schemeClr val="folHlink"/>
                </a:solidFill>
              </a:rPr>
              <a:t>Rarer words  often favored </a:t>
            </a:r>
          </a:p>
          <a:p>
            <a:pPr>
              <a:buFontTx/>
              <a:buNone/>
            </a:pPr>
            <a:endParaRPr lang="en-US" sz="2400">
              <a:solidFill>
                <a:schemeClr val="folHlink"/>
              </a:solidFill>
            </a:endParaRPr>
          </a:p>
          <a:p>
            <a:r>
              <a:rPr lang="en-US" sz="2400">
                <a:solidFill>
                  <a:schemeClr val="folHlink"/>
                </a:solidFill>
              </a:rPr>
              <a:t>Repeated exposure to  the same materials limiting vocabulary range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09600" y="838200"/>
            <a:ext cx="4572000" cy="304800"/>
          </a:xfrm>
        </p:spPr>
        <p:txBody>
          <a:bodyPr/>
          <a:lstStyle/>
          <a:p>
            <a:r>
              <a:rPr lang="en-US" sz="3200">
                <a:solidFill>
                  <a:schemeClr val="tx2"/>
                </a:solidFill>
              </a:rPr>
              <a:t>Reasons for Failure</a:t>
            </a:r>
          </a:p>
        </p:txBody>
      </p:sp>
      <p:sp>
        <p:nvSpPr>
          <p:cNvPr id="74755" name="Rectangle 3"/>
          <p:cNvSpPr>
            <a:spLocks noGrp="1" noChangeArrowheads="1"/>
          </p:cNvSpPr>
          <p:nvPr>
            <p:ph type="body" idx="1"/>
          </p:nvPr>
        </p:nvSpPr>
        <p:spPr>
          <a:xfrm>
            <a:off x="457200" y="1676400"/>
            <a:ext cx="7696200" cy="3657600"/>
          </a:xfrm>
        </p:spPr>
        <p:txBody>
          <a:bodyPr/>
          <a:lstStyle/>
          <a:p>
            <a:pPr>
              <a:lnSpc>
                <a:spcPct val="90000"/>
              </a:lnSpc>
            </a:pPr>
            <a:r>
              <a:rPr lang="en-US" sz="2800">
                <a:solidFill>
                  <a:schemeClr val="folHlink"/>
                </a:solidFill>
              </a:rPr>
              <a:t>Most vocabulary exercises only test rather than teach.</a:t>
            </a:r>
          </a:p>
          <a:p>
            <a:pPr>
              <a:lnSpc>
                <a:spcPct val="90000"/>
              </a:lnSpc>
            </a:pPr>
            <a:r>
              <a:rPr lang="en-US" sz="2800">
                <a:solidFill>
                  <a:schemeClr val="folHlink"/>
                </a:solidFill>
              </a:rPr>
              <a:t>Low recycling of  learnt vocabulary</a:t>
            </a:r>
          </a:p>
          <a:p>
            <a:pPr>
              <a:lnSpc>
                <a:spcPct val="90000"/>
              </a:lnSpc>
            </a:pPr>
            <a:r>
              <a:rPr lang="en-US" sz="2800">
                <a:solidFill>
                  <a:schemeClr val="folHlink"/>
                </a:solidFill>
              </a:rPr>
              <a:t>Schools / Colleges rarely teach vocabulary learning strategies or techniques. </a:t>
            </a:r>
          </a:p>
          <a:p>
            <a:pPr>
              <a:lnSpc>
                <a:spcPct val="90000"/>
              </a:lnSpc>
            </a:pPr>
            <a:r>
              <a:rPr lang="en-US" sz="2800">
                <a:solidFill>
                  <a:schemeClr val="folHlink"/>
                </a:solidFill>
              </a:rPr>
              <a:t>Dictionary skills are rarely taught  </a:t>
            </a:r>
          </a:p>
          <a:p>
            <a:pPr>
              <a:lnSpc>
                <a:spcPct val="90000"/>
              </a:lnSpc>
            </a:pPr>
            <a:r>
              <a:rPr lang="en-US" sz="2800">
                <a:solidFill>
                  <a:schemeClr val="folHlink"/>
                </a:solidFill>
              </a:rPr>
              <a:t>Students  do not keep vocabulary notebooks</a:t>
            </a:r>
            <a:r>
              <a:rPr lang="en-US" sz="2800" b="1">
                <a:solidFill>
                  <a:schemeClr val="folHlink"/>
                </a:solidFill>
              </a:rPr>
              <a:t>.</a:t>
            </a:r>
            <a:endParaRPr lang="en-US" b="1">
              <a:solidFill>
                <a:schemeClr val="folHlink"/>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800100"/>
            <a:ext cx="7023100" cy="1600200"/>
          </a:xfrm>
        </p:spPr>
        <p:txBody>
          <a:bodyPr/>
          <a:lstStyle/>
          <a:p>
            <a:r>
              <a:rPr lang="en-US" sz="3600">
                <a:solidFill>
                  <a:schemeClr val="tx2"/>
                </a:solidFill>
              </a:rPr>
              <a:t>How much vocabulary to learn</a:t>
            </a:r>
          </a:p>
        </p:txBody>
      </p:sp>
      <p:sp>
        <p:nvSpPr>
          <p:cNvPr id="76803" name="Rectangle 3"/>
          <p:cNvSpPr>
            <a:spLocks noGrp="1" noChangeArrowheads="1"/>
          </p:cNvSpPr>
          <p:nvPr>
            <p:ph type="body" idx="1"/>
          </p:nvPr>
        </p:nvSpPr>
        <p:spPr>
          <a:xfrm>
            <a:off x="381000" y="1219200"/>
            <a:ext cx="7696200" cy="3657600"/>
          </a:xfrm>
        </p:spPr>
        <p:txBody>
          <a:bodyPr/>
          <a:lstStyle/>
          <a:p>
            <a:pPr>
              <a:buFontTx/>
              <a:buNone/>
            </a:pPr>
            <a:r>
              <a:rPr lang="en-US" sz="2800">
                <a:solidFill>
                  <a:schemeClr val="hlink"/>
                </a:solidFill>
              </a:rPr>
              <a:t>Short term goal – 500 words</a:t>
            </a:r>
          </a:p>
          <a:p>
            <a:pPr>
              <a:buFontTx/>
              <a:buNone/>
            </a:pPr>
            <a:r>
              <a:rPr lang="en-US" sz="2800"/>
              <a:t>- </a:t>
            </a:r>
            <a:r>
              <a:rPr lang="en-US" sz="2800">
                <a:solidFill>
                  <a:schemeClr val="folHlink"/>
                </a:solidFill>
              </a:rPr>
              <a:t>Running words in spoken &amp; written usage</a:t>
            </a:r>
          </a:p>
          <a:p>
            <a:pPr>
              <a:buFontTx/>
              <a:buNone/>
            </a:pPr>
            <a:r>
              <a:rPr lang="en-US" sz="2800">
                <a:solidFill>
                  <a:schemeClr val="hlink"/>
                </a:solidFill>
              </a:rPr>
              <a:t>Mid term goal – 2000 words</a:t>
            </a:r>
          </a:p>
          <a:p>
            <a:pPr>
              <a:buFontTx/>
              <a:buChar char="-"/>
            </a:pPr>
            <a:r>
              <a:rPr lang="en-US" sz="2800">
                <a:solidFill>
                  <a:schemeClr val="folHlink"/>
                </a:solidFill>
              </a:rPr>
              <a:t>General service vocabulary</a:t>
            </a:r>
          </a:p>
          <a:p>
            <a:pPr>
              <a:buFontTx/>
              <a:buNone/>
            </a:pPr>
            <a:r>
              <a:rPr lang="en-US" sz="2800">
                <a:solidFill>
                  <a:schemeClr val="hlink"/>
                </a:solidFill>
              </a:rPr>
              <a:t>Long Term Goal – 3,500 words</a:t>
            </a:r>
          </a:p>
          <a:p>
            <a:pPr>
              <a:buFontTx/>
              <a:buNone/>
            </a:pPr>
            <a:r>
              <a:rPr lang="en-US" sz="2800">
                <a:solidFill>
                  <a:schemeClr val="folHlink"/>
                </a:solidFill>
              </a:rPr>
              <a:t>-  A good sprinkling of words or terminology used across various domains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52400" y="-457200"/>
            <a:ext cx="6870700" cy="1600200"/>
          </a:xfrm>
        </p:spPr>
        <p:txBody>
          <a:bodyPr/>
          <a:lstStyle/>
          <a:p>
            <a:r>
              <a:rPr lang="en-US">
                <a:solidFill>
                  <a:schemeClr val="tx2"/>
                </a:solidFill>
              </a:rPr>
              <a:t>Learning Objectives</a:t>
            </a:r>
          </a:p>
        </p:txBody>
      </p:sp>
      <p:sp>
        <p:nvSpPr>
          <p:cNvPr id="75779" name="Rectangle 3"/>
          <p:cNvSpPr>
            <a:spLocks noGrp="1" noChangeArrowheads="1"/>
          </p:cNvSpPr>
          <p:nvPr>
            <p:ph type="body" idx="1"/>
          </p:nvPr>
        </p:nvSpPr>
        <p:spPr>
          <a:xfrm>
            <a:off x="762000" y="2057400"/>
            <a:ext cx="7696200" cy="3657600"/>
          </a:xfrm>
        </p:spPr>
        <p:txBody>
          <a:bodyPr/>
          <a:lstStyle/>
          <a:p>
            <a:r>
              <a:rPr lang="en-US" sz="2800">
                <a:solidFill>
                  <a:schemeClr val="folHlink"/>
                </a:solidFill>
              </a:rPr>
              <a:t>Get introduced to words by activating word meanings</a:t>
            </a:r>
          </a:p>
          <a:p>
            <a:r>
              <a:rPr lang="en-US" sz="2800">
                <a:solidFill>
                  <a:schemeClr val="folHlink"/>
                </a:solidFill>
              </a:rPr>
              <a:t>Learn words in a variety of contexts.</a:t>
            </a:r>
          </a:p>
          <a:p>
            <a:r>
              <a:rPr lang="en-US" sz="2800">
                <a:solidFill>
                  <a:schemeClr val="folHlink"/>
                </a:solidFill>
              </a:rPr>
              <a:t>Seek multiple opportunities to learn and expand on meanings</a:t>
            </a:r>
          </a:p>
          <a:p>
            <a:r>
              <a:rPr lang="en-US" sz="2800">
                <a:solidFill>
                  <a:schemeClr val="folHlink"/>
                </a:solidFill>
              </a:rPr>
              <a:t>Promote active and generative processing </a:t>
            </a:r>
          </a:p>
          <a:p>
            <a:r>
              <a:rPr lang="en-US" sz="2800">
                <a:solidFill>
                  <a:schemeClr val="folHlink"/>
                </a:solidFill>
              </a:rPr>
              <a:t>Reflect on ongoing progress.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28600" y="381000"/>
            <a:ext cx="6642100" cy="838200"/>
          </a:xfrm>
        </p:spPr>
        <p:txBody>
          <a:bodyPr/>
          <a:lstStyle/>
          <a:p>
            <a:r>
              <a:rPr lang="en-US" sz="4000">
                <a:solidFill>
                  <a:schemeClr val="tx2"/>
                </a:solidFill>
              </a:rPr>
              <a:t>Effective Learning Methods</a:t>
            </a:r>
          </a:p>
        </p:txBody>
      </p:sp>
      <p:sp>
        <p:nvSpPr>
          <p:cNvPr id="77827" name="Rectangle 3"/>
          <p:cNvSpPr>
            <a:spLocks noGrp="1" noChangeArrowheads="1"/>
          </p:cNvSpPr>
          <p:nvPr>
            <p:ph type="body" idx="1"/>
          </p:nvPr>
        </p:nvSpPr>
        <p:spPr>
          <a:xfrm>
            <a:off x="381000" y="1600200"/>
            <a:ext cx="7696200" cy="3657600"/>
          </a:xfrm>
        </p:spPr>
        <p:txBody>
          <a:bodyPr/>
          <a:lstStyle/>
          <a:p>
            <a:pPr>
              <a:lnSpc>
                <a:spcPct val="80000"/>
              </a:lnSpc>
              <a:buFontTx/>
              <a:buNone/>
            </a:pPr>
            <a:r>
              <a:rPr lang="en-GB" sz="2800">
                <a:solidFill>
                  <a:schemeClr val="folHlink"/>
                </a:solidFill>
              </a:rPr>
              <a:t>Take into account 5 different aspects of</a:t>
            </a:r>
          </a:p>
          <a:p>
            <a:pPr>
              <a:lnSpc>
                <a:spcPct val="80000"/>
              </a:lnSpc>
              <a:buFontTx/>
              <a:buNone/>
            </a:pPr>
            <a:r>
              <a:rPr lang="en-GB" sz="2800">
                <a:solidFill>
                  <a:schemeClr val="folHlink"/>
                </a:solidFill>
              </a:rPr>
              <a:t>learning words</a:t>
            </a:r>
          </a:p>
          <a:p>
            <a:pPr>
              <a:lnSpc>
                <a:spcPct val="80000"/>
              </a:lnSpc>
              <a:buFontTx/>
              <a:buNone/>
            </a:pPr>
            <a:endParaRPr lang="en-GB" sz="2800">
              <a:solidFill>
                <a:schemeClr val="folHlink"/>
              </a:solidFill>
            </a:endParaRPr>
          </a:p>
          <a:p>
            <a:pPr>
              <a:lnSpc>
                <a:spcPct val="80000"/>
              </a:lnSpc>
            </a:pPr>
            <a:r>
              <a:rPr lang="en-GB" sz="2800">
                <a:solidFill>
                  <a:schemeClr val="folHlink"/>
                </a:solidFill>
              </a:rPr>
              <a:t>phonetic</a:t>
            </a:r>
          </a:p>
          <a:p>
            <a:pPr>
              <a:lnSpc>
                <a:spcPct val="80000"/>
              </a:lnSpc>
            </a:pPr>
            <a:r>
              <a:rPr lang="en-GB" sz="2800">
                <a:solidFill>
                  <a:schemeClr val="folHlink"/>
                </a:solidFill>
              </a:rPr>
              <a:t>orthographic </a:t>
            </a:r>
          </a:p>
          <a:p>
            <a:pPr>
              <a:lnSpc>
                <a:spcPct val="80000"/>
              </a:lnSpc>
            </a:pPr>
            <a:r>
              <a:rPr lang="en-GB" sz="2800">
                <a:solidFill>
                  <a:schemeClr val="folHlink"/>
                </a:solidFill>
              </a:rPr>
              <a:t>inflectional</a:t>
            </a:r>
          </a:p>
          <a:p>
            <a:pPr>
              <a:lnSpc>
                <a:spcPct val="80000"/>
              </a:lnSpc>
            </a:pPr>
            <a:r>
              <a:rPr lang="en-GB" sz="2800">
                <a:solidFill>
                  <a:schemeClr val="folHlink"/>
                </a:solidFill>
              </a:rPr>
              <a:t>grammatical </a:t>
            </a:r>
          </a:p>
          <a:p>
            <a:pPr>
              <a:lnSpc>
                <a:spcPct val="80000"/>
              </a:lnSpc>
            </a:pPr>
            <a:r>
              <a:rPr lang="en-GB" sz="2800">
                <a:solidFill>
                  <a:schemeClr val="folHlink"/>
                </a:solidFill>
              </a:rPr>
              <a:t>semantic</a:t>
            </a:r>
            <a:endParaRPr lang="en-US" sz="4400">
              <a:solidFill>
                <a:schemeClr val="folHlink"/>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52400" y="-381000"/>
            <a:ext cx="6870700" cy="1600200"/>
          </a:xfrm>
        </p:spPr>
        <p:txBody>
          <a:bodyPr/>
          <a:lstStyle/>
          <a:p>
            <a:r>
              <a:rPr lang="en-US">
                <a:solidFill>
                  <a:schemeClr val="tx2"/>
                </a:solidFill>
              </a:rPr>
              <a:t>Learn Word Families</a:t>
            </a:r>
          </a:p>
        </p:txBody>
      </p:sp>
      <p:sp>
        <p:nvSpPr>
          <p:cNvPr id="78851" name="Rectangle 3"/>
          <p:cNvSpPr>
            <a:spLocks noGrp="1" noChangeArrowheads="1"/>
          </p:cNvSpPr>
          <p:nvPr>
            <p:ph type="body" idx="1"/>
          </p:nvPr>
        </p:nvSpPr>
        <p:spPr/>
        <p:txBody>
          <a:bodyPr/>
          <a:lstStyle/>
          <a:p>
            <a:r>
              <a:rPr lang="en-US">
                <a:solidFill>
                  <a:schemeClr val="folHlink"/>
                </a:solidFill>
              </a:rPr>
              <a:t>Affixes – Prefixes &amp; suffixes</a:t>
            </a:r>
          </a:p>
          <a:p>
            <a:r>
              <a:rPr lang="en-US">
                <a:solidFill>
                  <a:schemeClr val="folHlink"/>
                </a:solidFill>
              </a:rPr>
              <a:t>Roots</a:t>
            </a:r>
          </a:p>
          <a:p>
            <a:r>
              <a:rPr lang="en-US">
                <a:solidFill>
                  <a:schemeClr val="folHlink"/>
                </a:solidFill>
              </a:rPr>
              <a:t>Derivatives</a:t>
            </a:r>
          </a:p>
          <a:p>
            <a:r>
              <a:rPr lang="en-US">
                <a:solidFill>
                  <a:schemeClr val="folHlink"/>
                </a:solidFill>
              </a:rPr>
              <a:t>For Ex:</a:t>
            </a:r>
          </a:p>
          <a:p>
            <a:pPr>
              <a:buFontTx/>
              <a:buNone/>
            </a:pPr>
            <a:r>
              <a:rPr lang="en-US">
                <a:solidFill>
                  <a:schemeClr val="folHlink"/>
                </a:solidFill>
              </a:rPr>
              <a:t>              Creed, credo, credit, credible, credulous, incredible, credence etc.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04800" y="304800"/>
            <a:ext cx="6705600" cy="1066800"/>
          </a:xfrm>
        </p:spPr>
        <p:txBody>
          <a:bodyPr/>
          <a:lstStyle/>
          <a:p>
            <a:r>
              <a:rPr lang="en-US" sz="4000">
                <a:solidFill>
                  <a:schemeClr val="tx2"/>
                </a:solidFill>
              </a:rPr>
              <a:t>Use a Mix of  Lexical tools</a:t>
            </a:r>
          </a:p>
        </p:txBody>
      </p:sp>
      <p:sp>
        <p:nvSpPr>
          <p:cNvPr id="79875" name="Rectangle 3"/>
          <p:cNvSpPr>
            <a:spLocks noGrp="1" noChangeArrowheads="1"/>
          </p:cNvSpPr>
          <p:nvPr>
            <p:ph type="body" idx="1"/>
          </p:nvPr>
        </p:nvSpPr>
        <p:spPr/>
        <p:txBody>
          <a:bodyPr/>
          <a:lstStyle/>
          <a:p>
            <a:r>
              <a:rPr lang="en-US" sz="2800">
                <a:solidFill>
                  <a:schemeClr val="folHlink"/>
                </a:solidFill>
              </a:rPr>
              <a:t>Concrete words over Abstract ones</a:t>
            </a:r>
          </a:p>
          <a:p>
            <a:r>
              <a:rPr lang="en-US" sz="2800">
                <a:solidFill>
                  <a:schemeClr val="folHlink"/>
                </a:solidFill>
              </a:rPr>
              <a:t>Learning words in isolation to context </a:t>
            </a:r>
          </a:p>
          <a:p>
            <a:r>
              <a:rPr lang="en-US" sz="2800">
                <a:solidFill>
                  <a:schemeClr val="folHlink"/>
                </a:solidFill>
              </a:rPr>
              <a:t>Need for repeated meetings</a:t>
            </a:r>
          </a:p>
          <a:p>
            <a:r>
              <a:rPr lang="en-US" sz="2800">
                <a:solidFill>
                  <a:schemeClr val="folHlink"/>
                </a:solidFill>
              </a:rPr>
              <a:t>Need for grouping words</a:t>
            </a:r>
          </a:p>
          <a:p>
            <a:r>
              <a:rPr lang="en-US" sz="2800">
                <a:solidFill>
                  <a:schemeClr val="folHlink"/>
                </a:solidFill>
              </a:rPr>
              <a:t>Semantic Mapping</a:t>
            </a:r>
          </a:p>
          <a:p>
            <a:r>
              <a:rPr lang="en-US" sz="2800">
                <a:solidFill>
                  <a:schemeClr val="folHlink"/>
                </a:solidFill>
              </a:rPr>
              <a:t>Analogy</a:t>
            </a:r>
          </a:p>
          <a:p>
            <a:r>
              <a:rPr lang="en-US" sz="2800">
                <a:solidFill>
                  <a:schemeClr val="folHlink"/>
                </a:solidFill>
              </a:rPr>
              <a:t>Content Area Reading</a:t>
            </a:r>
          </a:p>
          <a:p>
            <a:endParaRPr lang="en-US" sz="2800">
              <a:solidFill>
                <a:schemeClr val="folHlink"/>
              </a:solidFill>
            </a:endParaRPr>
          </a:p>
          <a:p>
            <a:endParaRPr lang="en-US" sz="2800">
              <a:solidFill>
                <a:schemeClr val="folHlink"/>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304800" y="304800"/>
            <a:ext cx="6705600" cy="1066800"/>
          </a:xfrm>
        </p:spPr>
        <p:txBody>
          <a:bodyPr/>
          <a:lstStyle/>
          <a:p>
            <a:r>
              <a:rPr lang="en-US" sz="4000">
                <a:solidFill>
                  <a:schemeClr val="tx2"/>
                </a:solidFill>
              </a:rPr>
              <a:t>Use a Mix of  Lexical tools</a:t>
            </a:r>
          </a:p>
        </p:txBody>
      </p:sp>
      <p:sp>
        <p:nvSpPr>
          <p:cNvPr id="100355" name="Rectangle 3"/>
          <p:cNvSpPr>
            <a:spLocks noGrp="1" noChangeArrowheads="1"/>
          </p:cNvSpPr>
          <p:nvPr>
            <p:ph type="body" idx="1"/>
          </p:nvPr>
        </p:nvSpPr>
        <p:spPr/>
        <p:txBody>
          <a:bodyPr/>
          <a:lstStyle/>
          <a:p>
            <a:r>
              <a:rPr lang="en-US">
                <a:solidFill>
                  <a:schemeClr val="folHlink"/>
                </a:solidFill>
              </a:rPr>
              <a:t>Dictionary preferably online</a:t>
            </a:r>
          </a:p>
          <a:p>
            <a:r>
              <a:rPr lang="en-US">
                <a:solidFill>
                  <a:schemeClr val="folHlink"/>
                </a:solidFill>
              </a:rPr>
              <a:t>Thesaurus</a:t>
            </a:r>
          </a:p>
          <a:p>
            <a:r>
              <a:rPr lang="en-US">
                <a:solidFill>
                  <a:schemeClr val="folHlink"/>
                </a:solidFill>
              </a:rPr>
              <a:t>Flash Cards</a:t>
            </a:r>
          </a:p>
          <a:p>
            <a:r>
              <a:rPr lang="en-US">
                <a:solidFill>
                  <a:schemeClr val="folHlink"/>
                </a:solidFill>
              </a:rPr>
              <a:t>Word lists</a:t>
            </a:r>
          </a:p>
          <a:p>
            <a:r>
              <a:rPr lang="en-US">
                <a:solidFill>
                  <a:schemeClr val="folHlink"/>
                </a:solidFill>
              </a:rPr>
              <a:t>Cross word puzzles</a:t>
            </a:r>
          </a:p>
          <a:p>
            <a:r>
              <a:rPr lang="en-US">
                <a:solidFill>
                  <a:schemeClr val="folHlink"/>
                </a:solidFill>
              </a:rPr>
              <a:t>Newspapers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ctrTitle"/>
          </p:nvPr>
        </p:nvSpPr>
        <p:spPr/>
        <p:txBody>
          <a:bodyPr/>
          <a:lstStyle/>
          <a:p>
            <a:r>
              <a:rPr lang="en-US" sz="8000"/>
              <a:t>Thank Q</a:t>
            </a:r>
          </a:p>
        </p:txBody>
      </p:sp>
      <p:sp>
        <p:nvSpPr>
          <p:cNvPr id="62467" name="Rectangle 3"/>
          <p:cNvSpPr>
            <a:spLocks noGrp="1" noChangeArrowheads="1"/>
          </p:cNvSpPr>
          <p:nvPr>
            <p:ph type="subTitle" idx="1"/>
          </p:nvPr>
        </p:nvSpPr>
        <p:spPr>
          <a:xfrm flipV="1">
            <a:off x="1066800" y="7467600"/>
            <a:ext cx="6286500" cy="1219200"/>
          </a:xfrm>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04800" y="228600"/>
            <a:ext cx="6565900" cy="762000"/>
          </a:xfrm>
        </p:spPr>
        <p:txBody>
          <a:bodyPr/>
          <a:lstStyle/>
          <a:p>
            <a:r>
              <a:rPr lang="en-US" sz="3600">
                <a:solidFill>
                  <a:schemeClr val="tx2"/>
                </a:solidFill>
              </a:rPr>
              <a:t>Basics of Vocabulary Learning</a:t>
            </a:r>
          </a:p>
        </p:txBody>
      </p:sp>
      <p:sp>
        <p:nvSpPr>
          <p:cNvPr id="84995" name="Rectangle 3"/>
          <p:cNvSpPr>
            <a:spLocks noGrp="1" noChangeArrowheads="1"/>
          </p:cNvSpPr>
          <p:nvPr>
            <p:ph type="body" idx="1"/>
          </p:nvPr>
        </p:nvSpPr>
        <p:spPr>
          <a:xfrm>
            <a:off x="533400" y="1143000"/>
            <a:ext cx="8001000" cy="4419600"/>
          </a:xfrm>
        </p:spPr>
        <p:txBody>
          <a:bodyPr/>
          <a:lstStyle/>
          <a:p>
            <a:pPr>
              <a:lnSpc>
                <a:spcPct val="90000"/>
              </a:lnSpc>
              <a:buFont typeface="Symbol" pitchFamily="18" charset="2"/>
              <a:buChar char=""/>
            </a:pPr>
            <a:r>
              <a:rPr lang="en-US" b="1">
                <a:solidFill>
                  <a:srgbClr val="4F53ED"/>
                </a:solidFill>
                <a:hlinkClick r:id="rId2"/>
              </a:rPr>
              <a:t>Deciding which words are worth learning </a:t>
            </a:r>
            <a:endParaRPr lang="en-US" b="1">
              <a:solidFill>
                <a:srgbClr val="4F53ED"/>
              </a:solidFill>
            </a:endParaRPr>
          </a:p>
          <a:p>
            <a:pPr>
              <a:lnSpc>
                <a:spcPct val="90000"/>
              </a:lnSpc>
              <a:buFont typeface="Symbol" pitchFamily="18" charset="2"/>
              <a:buChar char=""/>
            </a:pPr>
            <a:endParaRPr lang="en-US" b="1">
              <a:solidFill>
                <a:srgbClr val="4F53ED"/>
              </a:solidFill>
            </a:endParaRPr>
          </a:p>
          <a:p>
            <a:pPr>
              <a:lnSpc>
                <a:spcPct val="90000"/>
              </a:lnSpc>
              <a:buFont typeface="Symbol" pitchFamily="18" charset="2"/>
              <a:buChar char=""/>
            </a:pPr>
            <a:r>
              <a:rPr lang="en-US" b="1">
                <a:solidFill>
                  <a:srgbClr val="4F53ED"/>
                </a:solidFill>
                <a:hlinkClick r:id="rId3"/>
              </a:rPr>
              <a:t>Organizing your vocabulary learning</a:t>
            </a:r>
            <a:endParaRPr lang="en-US" b="1">
              <a:solidFill>
                <a:srgbClr val="4F53ED"/>
              </a:solidFill>
            </a:endParaRPr>
          </a:p>
          <a:p>
            <a:pPr>
              <a:lnSpc>
                <a:spcPct val="90000"/>
              </a:lnSpc>
              <a:buFont typeface="Symbol" pitchFamily="18" charset="2"/>
              <a:buChar char=""/>
            </a:pPr>
            <a:endParaRPr lang="en-US">
              <a:solidFill>
                <a:srgbClr val="4F53ED"/>
              </a:solidFill>
            </a:endParaRPr>
          </a:p>
          <a:p>
            <a:pPr>
              <a:lnSpc>
                <a:spcPct val="90000"/>
              </a:lnSpc>
              <a:buFont typeface="Symbol" pitchFamily="18" charset="2"/>
              <a:buChar char=""/>
            </a:pPr>
            <a:r>
              <a:rPr lang="en-US" b="1">
                <a:solidFill>
                  <a:srgbClr val="4F53ED"/>
                </a:solidFill>
                <a:hlinkClick r:id="rId4"/>
              </a:rPr>
              <a:t>Remembering vocabulary</a:t>
            </a:r>
          </a:p>
          <a:p>
            <a:pPr>
              <a:lnSpc>
                <a:spcPct val="90000"/>
              </a:lnSpc>
              <a:buFont typeface="Symbol" pitchFamily="18" charset="2"/>
              <a:buChar char=""/>
            </a:pPr>
            <a:endParaRPr lang="en-US" b="1">
              <a:solidFill>
                <a:srgbClr val="4F53ED"/>
              </a:solidFill>
              <a:hlinkClick r:id="rId4"/>
            </a:endParaRPr>
          </a:p>
          <a:p>
            <a:pPr>
              <a:lnSpc>
                <a:spcPct val="90000"/>
              </a:lnSpc>
              <a:buFont typeface="Symbol" pitchFamily="18" charset="2"/>
              <a:buChar char=""/>
            </a:pPr>
            <a:r>
              <a:rPr lang="en-US" b="1">
                <a:solidFill>
                  <a:srgbClr val="4F53ED"/>
                </a:solidFill>
                <a:hlinkClick r:id="rId5"/>
              </a:rPr>
              <a:t>Evaluating your vocabulary learning</a:t>
            </a:r>
            <a:endParaRPr lang="en-US">
              <a:solidFill>
                <a:srgbClr val="4F53E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304800"/>
            <a:ext cx="6794500" cy="762000"/>
          </a:xfrm>
        </p:spPr>
        <p:txBody>
          <a:bodyPr/>
          <a:lstStyle/>
          <a:p>
            <a:r>
              <a:rPr lang="en-US" sz="4000">
                <a:solidFill>
                  <a:schemeClr val="tx2"/>
                </a:solidFill>
              </a:rPr>
              <a:t>Ways to Learn vocabulary</a:t>
            </a:r>
          </a:p>
        </p:txBody>
      </p:sp>
      <p:sp>
        <p:nvSpPr>
          <p:cNvPr id="86019" name="Rectangle 3"/>
          <p:cNvSpPr>
            <a:spLocks noGrp="1" noChangeArrowheads="1"/>
          </p:cNvSpPr>
          <p:nvPr>
            <p:ph type="body" idx="1"/>
          </p:nvPr>
        </p:nvSpPr>
        <p:spPr>
          <a:xfrm>
            <a:off x="685800" y="1066800"/>
            <a:ext cx="7467600" cy="4419600"/>
          </a:xfrm>
        </p:spPr>
        <p:txBody>
          <a:bodyPr/>
          <a:lstStyle/>
          <a:p>
            <a:pPr>
              <a:lnSpc>
                <a:spcPct val="80000"/>
              </a:lnSpc>
              <a:buFont typeface="Symbol" pitchFamily="18" charset="2"/>
              <a:buChar char=""/>
            </a:pPr>
            <a:r>
              <a:rPr lang="en-US" sz="2000"/>
              <a:t> </a:t>
            </a:r>
            <a:r>
              <a:rPr lang="en-US" sz="2800" b="1">
                <a:hlinkClick r:id="rId2"/>
              </a:rPr>
              <a:t>Learning vocabulary from lists/textbooks)</a:t>
            </a:r>
            <a:r>
              <a:rPr lang="en-US" sz="2800"/>
              <a:t>  </a:t>
            </a:r>
          </a:p>
          <a:p>
            <a:pPr>
              <a:lnSpc>
                <a:spcPct val="80000"/>
              </a:lnSpc>
              <a:buFont typeface="Symbol" pitchFamily="18" charset="2"/>
              <a:buChar char=""/>
            </a:pPr>
            <a:r>
              <a:rPr lang="en-US" sz="2800" b="1">
                <a:hlinkClick r:id="rId3"/>
              </a:rPr>
              <a:t>Learning vocabulary from reading or listening </a:t>
            </a:r>
            <a:r>
              <a:rPr lang="en-US" sz="2800"/>
              <a:t/>
            </a:r>
            <a:br>
              <a:rPr lang="en-US" sz="2800"/>
            </a:br>
            <a:r>
              <a:rPr lang="en-US" sz="2800" b="1">
                <a:hlinkClick r:id="rId4"/>
              </a:rPr>
              <a:t>Learning vocabulary for speaking and writing </a:t>
            </a:r>
            <a:r>
              <a:rPr lang="en-US" sz="2800"/>
              <a:t/>
            </a:r>
            <a:br>
              <a:rPr lang="en-US" sz="2800"/>
            </a:br>
            <a:r>
              <a:rPr lang="en-US" sz="2800" b="1">
                <a:hlinkClick r:id="rId5"/>
              </a:rPr>
              <a:t>Learning parts of words (word building) </a:t>
            </a:r>
            <a:r>
              <a:rPr lang="en-US" sz="2800"/>
              <a:t/>
            </a:r>
            <a:br>
              <a:rPr lang="en-US" sz="2800"/>
            </a:br>
            <a:r>
              <a:rPr lang="en-US" sz="2800" b="1">
                <a:hlinkClick r:id="rId6"/>
              </a:rPr>
              <a:t>Learning phrases or idioms</a:t>
            </a:r>
            <a:r>
              <a:rPr lang="en-US" sz="2800"/>
              <a:t/>
            </a:r>
            <a:br>
              <a:rPr lang="en-US" sz="2800"/>
            </a:br>
            <a:r>
              <a:rPr lang="en-US" sz="2800" b="1">
                <a:hlinkClick r:id="rId7"/>
              </a:rPr>
              <a:t>Listening to Movies</a:t>
            </a:r>
            <a:endParaRPr lang="en-US" sz="2800"/>
          </a:p>
          <a:p>
            <a:pPr>
              <a:lnSpc>
                <a:spcPct val="80000"/>
              </a:lnSpc>
              <a:buFont typeface="Symbol" pitchFamily="18" charset="2"/>
              <a:buChar char=""/>
            </a:pPr>
            <a:r>
              <a:rPr lang="en-US" sz="2800" b="1">
                <a:hlinkClick r:id="rId8"/>
              </a:rPr>
              <a:t>Listening to the News</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304800"/>
            <a:ext cx="6794500" cy="762000"/>
          </a:xfrm>
        </p:spPr>
        <p:txBody>
          <a:bodyPr/>
          <a:lstStyle/>
          <a:p>
            <a:r>
              <a:rPr lang="en-US" sz="4000">
                <a:solidFill>
                  <a:schemeClr val="tx2"/>
                </a:solidFill>
              </a:rPr>
              <a:t>Ways to Learn vocabulary</a:t>
            </a:r>
          </a:p>
        </p:txBody>
      </p:sp>
      <p:sp>
        <p:nvSpPr>
          <p:cNvPr id="101379" name="Rectangle 3"/>
          <p:cNvSpPr>
            <a:spLocks noGrp="1" noChangeArrowheads="1"/>
          </p:cNvSpPr>
          <p:nvPr>
            <p:ph type="body" idx="1"/>
          </p:nvPr>
        </p:nvSpPr>
        <p:spPr>
          <a:xfrm>
            <a:off x="685800" y="1066800"/>
            <a:ext cx="7467600" cy="4419600"/>
          </a:xfrm>
        </p:spPr>
        <p:txBody>
          <a:bodyPr/>
          <a:lstStyle/>
          <a:p>
            <a:pPr>
              <a:lnSpc>
                <a:spcPct val="80000"/>
              </a:lnSpc>
              <a:buFont typeface="Symbol" pitchFamily="18" charset="2"/>
              <a:buChar char=""/>
            </a:pPr>
            <a:r>
              <a:rPr lang="en-US" sz="2000"/>
              <a:t> </a:t>
            </a:r>
            <a:endParaRPr lang="en-US" sz="2800"/>
          </a:p>
        </p:txBody>
      </p:sp>
      <p:sp>
        <p:nvSpPr>
          <p:cNvPr id="101381" name="Rectangle 5"/>
          <p:cNvSpPr>
            <a:spLocks noChangeArrowheads="1"/>
          </p:cNvSpPr>
          <p:nvPr/>
        </p:nvSpPr>
        <p:spPr bwMode="auto">
          <a:xfrm>
            <a:off x="457200" y="1143000"/>
            <a:ext cx="8077200" cy="3990975"/>
          </a:xfrm>
          <a:prstGeom prst="rect">
            <a:avLst/>
          </a:prstGeom>
          <a:noFill/>
          <a:ln w="9525">
            <a:noFill/>
            <a:miter lim="800000"/>
            <a:headEnd/>
            <a:tailEnd/>
          </a:ln>
          <a:effectLst/>
        </p:spPr>
        <p:txBody>
          <a:bodyPr>
            <a:spAutoFit/>
          </a:bodyPr>
          <a:lstStyle/>
          <a:p>
            <a:r>
              <a:rPr lang="en-US" sz="2800">
                <a:solidFill>
                  <a:schemeClr val="hlink"/>
                </a:solidFill>
              </a:rPr>
              <a:t>Incidental vs. Intentional learning</a:t>
            </a:r>
            <a:r>
              <a:rPr lang="en-US" sz="3200">
                <a:solidFill>
                  <a:srgbClr val="4F53ED"/>
                </a:solidFill>
              </a:rPr>
              <a:t> </a:t>
            </a:r>
          </a:p>
          <a:p>
            <a:endParaRPr lang="en-US" sz="3200">
              <a:solidFill>
                <a:srgbClr val="4F53ED"/>
              </a:solidFill>
            </a:endParaRPr>
          </a:p>
          <a:p>
            <a:r>
              <a:rPr lang="en-US" sz="3200">
                <a:solidFill>
                  <a:srgbClr val="4F53ED"/>
                </a:solidFill>
              </a:rPr>
              <a:t>Incidental vocabulary learning, or "acquisition", achieves better results than intentional vocabulary learning </a:t>
            </a:r>
          </a:p>
          <a:p>
            <a:endParaRPr lang="en-US" sz="3200">
              <a:solidFill>
                <a:srgbClr val="4F53ED"/>
              </a:solidFill>
            </a:endParaRPr>
          </a:p>
          <a:p>
            <a:r>
              <a:rPr lang="en-US" sz="3200">
                <a:solidFill>
                  <a:srgbClr val="4F53ED"/>
                </a:solidFill>
              </a:rPr>
              <a:t>A prerequisite for effective incidental vocabulary learning is reading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solidFill>
                  <a:schemeClr val="tx2"/>
                </a:solidFill>
              </a:rPr>
              <a:t>Learning Tips</a:t>
            </a:r>
          </a:p>
        </p:txBody>
      </p:sp>
      <p:sp>
        <p:nvSpPr>
          <p:cNvPr id="87043" name="Rectangle 3"/>
          <p:cNvSpPr>
            <a:spLocks noGrp="1" noChangeArrowheads="1"/>
          </p:cNvSpPr>
          <p:nvPr>
            <p:ph type="body" idx="1"/>
          </p:nvPr>
        </p:nvSpPr>
        <p:spPr/>
        <p:txBody>
          <a:bodyPr/>
          <a:lstStyle/>
          <a:p>
            <a:pPr>
              <a:lnSpc>
                <a:spcPct val="80000"/>
              </a:lnSpc>
              <a:buFont typeface="Symbol" pitchFamily="18" charset="2"/>
              <a:buChar char=""/>
            </a:pPr>
            <a:r>
              <a:rPr lang="en-US" sz="2800" b="1">
                <a:solidFill>
                  <a:schemeClr val="hlink"/>
                </a:solidFill>
              </a:rPr>
              <a:t>Tip One: Read, Read, Read!</a:t>
            </a:r>
            <a:r>
              <a:rPr lang="en-US" sz="2800">
                <a:solidFill>
                  <a:schemeClr val="hlink"/>
                </a:solidFill>
              </a:rPr>
              <a:t> </a:t>
            </a:r>
          </a:p>
          <a:p>
            <a:pPr>
              <a:lnSpc>
                <a:spcPct val="80000"/>
              </a:lnSpc>
              <a:buFont typeface="Symbol" pitchFamily="18" charset="2"/>
              <a:buChar char=""/>
            </a:pPr>
            <a:endParaRPr lang="en-US" sz="2000"/>
          </a:p>
          <a:p>
            <a:pPr>
              <a:lnSpc>
                <a:spcPct val="80000"/>
              </a:lnSpc>
              <a:buFont typeface="Symbol" pitchFamily="18" charset="2"/>
              <a:buChar char=""/>
            </a:pPr>
            <a:r>
              <a:rPr lang="en-US" sz="2400">
                <a:solidFill>
                  <a:srgbClr val="4F53ED"/>
                </a:solidFill>
              </a:rPr>
              <a:t>Most vocabulary words are learned from context. The more words you're exposed to, the better vocabulary you will have. While you read, pay close attention to words you don't know. First, try to figure out their meanings from context. Then look the words up. Read and listen to challenging material so that you'll be exposed to many new words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5800" y="152400"/>
            <a:ext cx="6553200" cy="990600"/>
          </a:xfrm>
        </p:spPr>
        <p:txBody>
          <a:bodyPr/>
          <a:lstStyle/>
          <a:p>
            <a:r>
              <a:rPr lang="en-US">
                <a:solidFill>
                  <a:schemeClr val="tx2"/>
                </a:solidFill>
              </a:rPr>
              <a:t>Learning Tips</a:t>
            </a:r>
          </a:p>
        </p:txBody>
      </p:sp>
      <p:sp>
        <p:nvSpPr>
          <p:cNvPr id="88067" name="Rectangle 3"/>
          <p:cNvSpPr>
            <a:spLocks noGrp="1" noChangeArrowheads="1"/>
          </p:cNvSpPr>
          <p:nvPr>
            <p:ph type="body" idx="1"/>
          </p:nvPr>
        </p:nvSpPr>
        <p:spPr>
          <a:xfrm>
            <a:off x="762000" y="1219200"/>
            <a:ext cx="7696200" cy="3657600"/>
          </a:xfrm>
        </p:spPr>
        <p:txBody>
          <a:bodyPr/>
          <a:lstStyle/>
          <a:p>
            <a:pPr>
              <a:lnSpc>
                <a:spcPct val="80000"/>
              </a:lnSpc>
              <a:buFont typeface="Symbol" pitchFamily="18" charset="2"/>
              <a:buChar char=""/>
            </a:pPr>
            <a:r>
              <a:rPr lang="en-US" sz="2800" b="1">
                <a:solidFill>
                  <a:schemeClr val="hlink"/>
                </a:solidFill>
              </a:rPr>
              <a:t>Tip Two: Improve your context skills</a:t>
            </a:r>
            <a:r>
              <a:rPr lang="en-US" sz="2800">
                <a:solidFill>
                  <a:schemeClr val="hlink"/>
                </a:solidFill>
              </a:rPr>
              <a:t>.</a:t>
            </a:r>
          </a:p>
          <a:p>
            <a:pPr>
              <a:lnSpc>
                <a:spcPct val="80000"/>
              </a:lnSpc>
              <a:buFont typeface="Symbol" pitchFamily="18" charset="2"/>
              <a:buChar char=""/>
            </a:pPr>
            <a:endParaRPr lang="en-US" sz="2000"/>
          </a:p>
          <a:p>
            <a:pPr>
              <a:lnSpc>
                <a:spcPct val="80000"/>
              </a:lnSpc>
              <a:buFont typeface="Symbol" pitchFamily="18" charset="2"/>
              <a:buChar char=""/>
            </a:pPr>
            <a:endParaRPr lang="en-US" sz="2000"/>
          </a:p>
          <a:p>
            <a:pPr>
              <a:lnSpc>
                <a:spcPct val="80000"/>
              </a:lnSpc>
              <a:buFont typeface="Symbol" pitchFamily="18" charset="2"/>
              <a:buChar char=""/>
            </a:pPr>
            <a:r>
              <a:rPr lang="en-US" sz="2000"/>
              <a:t> </a:t>
            </a:r>
            <a:r>
              <a:rPr lang="en-US" sz="2800">
                <a:solidFill>
                  <a:srgbClr val="4F53ED"/>
                </a:solidFill>
              </a:rPr>
              <a:t>Research shows that the vast majority of words are learned from context. To improve your context skills pay close attention to how words are used. Doing a search on a word using dictionary. COM will give you many examples of how that word is used in different fields/contexts </a:t>
            </a:r>
          </a:p>
          <a:p>
            <a:pPr>
              <a:lnSpc>
                <a:spcPct val="80000"/>
              </a:lnSpc>
              <a:buFont typeface="Symbol" pitchFamily="18" charset="2"/>
              <a:buChar char=""/>
            </a:pPr>
            <a:endParaRPr lang="en-US" sz="2800">
              <a:solidFill>
                <a:srgbClr val="4F53ED"/>
              </a:solidFill>
            </a:endParaRPr>
          </a:p>
          <a:p>
            <a:pPr>
              <a:lnSpc>
                <a:spcPct val="80000"/>
              </a:lnSpc>
              <a:buFont typeface="Symbol" pitchFamily="18" charset="2"/>
              <a:buChar char=""/>
            </a:pPr>
            <a:r>
              <a:rPr lang="en-US" sz="2800">
                <a:solidFill>
                  <a:srgbClr val="4F53ED"/>
                </a:solidFill>
              </a:rPr>
              <a:t>Play our Daily Context Vocabulary Quiz.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09600" y="381000"/>
            <a:ext cx="6858000" cy="838200"/>
          </a:xfrm>
        </p:spPr>
        <p:txBody>
          <a:bodyPr/>
          <a:lstStyle/>
          <a:p>
            <a:r>
              <a:rPr lang="en-US">
                <a:solidFill>
                  <a:schemeClr val="tx2"/>
                </a:solidFill>
              </a:rPr>
              <a:t>Learning Tips</a:t>
            </a:r>
          </a:p>
        </p:txBody>
      </p:sp>
      <p:sp>
        <p:nvSpPr>
          <p:cNvPr id="89091" name="Rectangle 3"/>
          <p:cNvSpPr>
            <a:spLocks noGrp="1" noChangeArrowheads="1"/>
          </p:cNvSpPr>
          <p:nvPr>
            <p:ph type="body" idx="1"/>
          </p:nvPr>
        </p:nvSpPr>
        <p:spPr>
          <a:xfrm>
            <a:off x="533400" y="1219200"/>
            <a:ext cx="7696200" cy="3657600"/>
          </a:xfrm>
        </p:spPr>
        <p:txBody>
          <a:bodyPr/>
          <a:lstStyle/>
          <a:p>
            <a:pPr>
              <a:lnSpc>
                <a:spcPct val="80000"/>
              </a:lnSpc>
              <a:buFont typeface="Symbol" pitchFamily="18" charset="2"/>
              <a:buChar char=""/>
            </a:pPr>
            <a:r>
              <a:rPr lang="en-US" sz="2800" b="1">
                <a:solidFill>
                  <a:schemeClr val="hlink"/>
                </a:solidFill>
              </a:rPr>
              <a:t>Tip Three: Practice, practice, practice</a:t>
            </a:r>
            <a:r>
              <a:rPr lang="en-US" sz="2800">
                <a:solidFill>
                  <a:schemeClr val="hlink"/>
                </a:solidFill>
              </a:rPr>
              <a:t>.</a:t>
            </a:r>
            <a:r>
              <a:rPr lang="en-US" sz="2000">
                <a:solidFill>
                  <a:schemeClr val="hlink"/>
                </a:solidFill>
              </a:rPr>
              <a:t> </a:t>
            </a:r>
          </a:p>
          <a:p>
            <a:pPr>
              <a:lnSpc>
                <a:spcPct val="80000"/>
              </a:lnSpc>
              <a:buFont typeface="Symbol" pitchFamily="18" charset="2"/>
              <a:buChar char=""/>
            </a:pPr>
            <a:endParaRPr lang="en-US" sz="2000">
              <a:solidFill>
                <a:schemeClr val="hlink"/>
              </a:solidFill>
            </a:endParaRPr>
          </a:p>
          <a:p>
            <a:pPr>
              <a:lnSpc>
                <a:spcPct val="80000"/>
              </a:lnSpc>
              <a:buFont typeface="Symbol" pitchFamily="18" charset="2"/>
              <a:buChar char=""/>
            </a:pPr>
            <a:endParaRPr lang="en-US" sz="2000">
              <a:solidFill>
                <a:schemeClr val="hlink"/>
              </a:solidFill>
            </a:endParaRPr>
          </a:p>
          <a:p>
            <a:pPr>
              <a:lnSpc>
                <a:spcPct val="80000"/>
              </a:lnSpc>
              <a:buFont typeface="Symbol" pitchFamily="18" charset="2"/>
              <a:buChar char=""/>
            </a:pPr>
            <a:r>
              <a:rPr lang="en-US" sz="2800">
                <a:solidFill>
                  <a:srgbClr val="4F53ED"/>
                </a:solidFill>
              </a:rPr>
              <a:t>Learning a word won't help very much if you promptly forget it. Research shows that it takes from 10 to 20 repetitions to really make a word part of your vocabulary. It helps to write the word - both the definition and a sentence you make up using the word - perhaps on an index card that can later be reviewed. As soon as you learn a new word, start using it.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228600"/>
            <a:ext cx="4800600" cy="914400"/>
          </a:xfrm>
        </p:spPr>
        <p:txBody>
          <a:bodyPr/>
          <a:lstStyle/>
          <a:p>
            <a:r>
              <a:rPr lang="en-US">
                <a:solidFill>
                  <a:schemeClr val="tx2"/>
                </a:solidFill>
              </a:rPr>
              <a:t>Learning Tips</a:t>
            </a:r>
          </a:p>
        </p:txBody>
      </p:sp>
      <p:sp>
        <p:nvSpPr>
          <p:cNvPr id="90115" name="Rectangle 3"/>
          <p:cNvSpPr>
            <a:spLocks noGrp="1" noChangeArrowheads="1"/>
          </p:cNvSpPr>
          <p:nvPr>
            <p:ph type="body" idx="1"/>
          </p:nvPr>
        </p:nvSpPr>
        <p:spPr>
          <a:xfrm>
            <a:off x="609600" y="1219200"/>
            <a:ext cx="7772400" cy="4267200"/>
          </a:xfrm>
        </p:spPr>
        <p:txBody>
          <a:bodyPr/>
          <a:lstStyle/>
          <a:p>
            <a:pPr>
              <a:lnSpc>
                <a:spcPct val="80000"/>
              </a:lnSpc>
              <a:buFont typeface="Symbol" pitchFamily="18" charset="2"/>
              <a:buChar char=""/>
            </a:pPr>
            <a:r>
              <a:rPr lang="en-US" sz="2400" b="1">
                <a:solidFill>
                  <a:schemeClr val="hlink"/>
                </a:solidFill>
              </a:rPr>
              <a:t>Tip Four: Make up as many associations and connections as possible</a:t>
            </a:r>
            <a:r>
              <a:rPr lang="en-US" sz="2400">
                <a:solidFill>
                  <a:schemeClr val="hlink"/>
                </a:solidFill>
              </a:rPr>
              <a:t>.</a:t>
            </a:r>
          </a:p>
          <a:p>
            <a:pPr>
              <a:lnSpc>
                <a:spcPct val="80000"/>
              </a:lnSpc>
              <a:buFont typeface="Symbol" pitchFamily="18" charset="2"/>
              <a:buChar char=""/>
            </a:pPr>
            <a:endParaRPr lang="en-US" sz="2400">
              <a:solidFill>
                <a:schemeClr val="hlink"/>
              </a:solidFill>
            </a:endParaRPr>
          </a:p>
          <a:p>
            <a:pPr>
              <a:lnSpc>
                <a:spcPct val="80000"/>
              </a:lnSpc>
              <a:buFont typeface="Symbol" pitchFamily="18" charset="2"/>
              <a:buChar char=""/>
            </a:pPr>
            <a:r>
              <a:rPr lang="en-US" sz="2400">
                <a:solidFill>
                  <a:srgbClr val="4F53ED"/>
                </a:solidFill>
              </a:rPr>
              <a:t>Say the word aloud to activate your auditory memory. Relate the word to words you already know. For example, the word GARGANTUAN (very large) has a similar meaning to the words gigantic, huge, large, etc. You could make a sequence: small, medium, large, very large, GARGANTUAN.  </a:t>
            </a:r>
          </a:p>
          <a:p>
            <a:pPr>
              <a:lnSpc>
                <a:spcPct val="80000"/>
              </a:lnSpc>
              <a:buFont typeface="Symbol" pitchFamily="18" charset="2"/>
              <a:buChar char=""/>
            </a:pPr>
            <a:endParaRPr lang="en-US" sz="2400">
              <a:solidFill>
                <a:srgbClr val="4F53ED"/>
              </a:solidFill>
            </a:endParaRPr>
          </a:p>
          <a:p>
            <a:pPr>
              <a:lnSpc>
                <a:spcPct val="80000"/>
              </a:lnSpc>
              <a:buFont typeface="Symbol" pitchFamily="18" charset="2"/>
              <a:buChar char=""/>
            </a:pPr>
            <a:r>
              <a:rPr lang="en-US" sz="2400">
                <a:solidFill>
                  <a:srgbClr val="4F53ED"/>
                </a:solidFill>
              </a:rPr>
              <a:t>Create pictures of the word's meaning that involve strong emotions. Think "the GARGANTUAN creature was going to rip me apart and then eat me!"</a:t>
            </a:r>
          </a:p>
          <a:p>
            <a:pPr>
              <a:lnSpc>
                <a:spcPct val="80000"/>
              </a:lnSpc>
              <a:buFont typeface="Symbol" pitchFamily="18" charset="2"/>
              <a:buChar char=""/>
            </a:pPr>
            <a:r>
              <a:rPr lang="en-US" sz="2000"/>
              <a:t> </a:t>
            </a:r>
          </a:p>
        </p:txBody>
      </p:sp>
    </p:spTree>
  </p:cSld>
  <p:clrMapOvr>
    <a:masterClrMapping/>
  </p:clrMapOvr>
</p:sld>
</file>

<file path=ppt/theme/theme1.xml><?xml version="1.0" encoding="utf-8"?>
<a:theme xmlns:a="http://schemas.openxmlformats.org/drawingml/2006/main" name="Crayons design template">
  <a:themeElements>
    <a:clrScheme name="Crayons design template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design templat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2"/>
            </a:solidFill>
            <a:effectLst/>
            <a:latin typeface="Comic Sans MS" pitchFamily="66" charset="0"/>
          </a:defRPr>
        </a:defPPr>
      </a:lstStyle>
    </a:lnDef>
  </a:objectDefaults>
  <a:extraClrSchemeLst>
    <a:extraClrScheme>
      <a:clrScheme name="Crayons design template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design template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design template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design template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design template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design template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design template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design template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Crayons design template</Template>
  <TotalTime>533</TotalTime>
  <Words>1243</Words>
  <Application>Microsoft PowerPoint</Application>
  <PresentationFormat>On-screen Show (4:3)</PresentationFormat>
  <Paragraphs>155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Crayons design template</vt:lpstr>
      <vt:lpstr>                </vt:lpstr>
      <vt:lpstr>Why Learn Vocabulary?</vt:lpstr>
      <vt:lpstr>Basics of Vocabulary Learning</vt:lpstr>
      <vt:lpstr>Ways to Learn vocabulary</vt:lpstr>
      <vt:lpstr>Ways to Learn vocabulary</vt:lpstr>
      <vt:lpstr>Learning Tips</vt:lpstr>
      <vt:lpstr>Learning Tips</vt:lpstr>
      <vt:lpstr>Learning Tips</vt:lpstr>
      <vt:lpstr>Learning Tips</vt:lpstr>
      <vt:lpstr>Learning Tips</vt:lpstr>
      <vt:lpstr>Learning Tips</vt:lpstr>
      <vt:lpstr>Learning Tips</vt:lpstr>
      <vt:lpstr>Learning Tips</vt:lpstr>
      <vt:lpstr>Learning Tips</vt:lpstr>
      <vt:lpstr>Learning Tips</vt:lpstr>
      <vt:lpstr>Learning Tips</vt:lpstr>
      <vt:lpstr>Learning Tips</vt:lpstr>
      <vt:lpstr>Relationship between RC &amp; Vocabulary</vt:lpstr>
      <vt:lpstr>Reasons For Vocabulary failure</vt:lpstr>
      <vt:lpstr>Reasons for Vocab Failures</vt:lpstr>
      <vt:lpstr>Reasons for Failure</vt:lpstr>
      <vt:lpstr>How much vocabulary to learn</vt:lpstr>
      <vt:lpstr>Learning Objectives</vt:lpstr>
      <vt:lpstr>Effective Learning Methods</vt:lpstr>
      <vt:lpstr>Learn Word Families</vt:lpstr>
      <vt:lpstr>Use a Mix of  Lexical tools</vt:lpstr>
      <vt:lpstr>Use a Mix of  Lexical tools</vt:lpstr>
      <vt:lpstr>Thank Q</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sharada</dc:creator>
  <cp:lastModifiedBy>user</cp:lastModifiedBy>
  <cp:revision>108</cp:revision>
  <cp:lastPrinted>1601-01-01T00:00:00Z</cp:lastPrinted>
  <dcterms:created xsi:type="dcterms:W3CDTF">2008-08-13T17:12:43Z</dcterms:created>
  <dcterms:modified xsi:type="dcterms:W3CDTF">2015-03-20T08:56:25Z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TC102037651033</vt:lpwstr>
  </property>
</Properties>
</file>