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78" r:id="rId6"/>
    <p:sldId id="279" r:id="rId7"/>
    <p:sldId id="259" r:id="rId8"/>
    <p:sldId id="260" r:id="rId9"/>
    <p:sldId id="280" r:id="rId10"/>
    <p:sldId id="281" r:id="rId11"/>
    <p:sldId id="282" r:id="rId12"/>
    <p:sldId id="283" r:id="rId13"/>
    <p:sldId id="275" r:id="rId14"/>
    <p:sldId id="284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01CB4-7094-4BAC-8F9B-6122F909776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2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%20desig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A4DE89-D1A6-F692-25B2-6B3631B2C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42973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>
                <a:solidFill>
                  <a:srgbClr val="002060"/>
                </a:solidFill>
              </a:rPr>
              <a:t>Name: Rama Krishna Kamma</a:t>
            </a:r>
          </a:p>
          <a:p>
            <a:r>
              <a:rPr lang="en-US" sz="2300" b="1" dirty="0">
                <a:solidFill>
                  <a:srgbClr val="002060"/>
                </a:solidFill>
              </a:rPr>
              <a:t>CWID: 50321021</a:t>
            </a:r>
          </a:p>
          <a:p>
            <a:r>
              <a:rPr lang="en-US" sz="2300" b="1" dirty="0">
                <a:solidFill>
                  <a:srgbClr val="002060"/>
                </a:solidFill>
              </a:rPr>
              <a:t>Project: Map-Reduce for Distributed Data Processing in Big Data     </a:t>
            </a:r>
          </a:p>
          <a:p>
            <a:r>
              <a:rPr lang="en-US" sz="2300" b="1" dirty="0">
                <a:solidFill>
                  <a:srgbClr val="002060"/>
                </a:solidFill>
              </a:rPr>
              <a:t>                                   Analysis for Genome Sequence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F40E-40A5-327D-0C55-D2A09E44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2" y="959407"/>
            <a:ext cx="9974348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Execution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Reading the File</a:t>
            </a:r>
            <a:r>
              <a:rPr lang="en-US" dirty="0"/>
              <a:t>: </a:t>
            </a:r>
            <a:r>
              <a:rPr lang="en-US" dirty="0">
                <a:solidFill>
                  <a:srgbClr val="002060"/>
                </a:solidFill>
              </a:rPr>
              <a:t>Here in this step, we are reading file and convert into list.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E30E1-46F9-18E3-7F1C-5E38DCEA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3030179"/>
            <a:ext cx="4088370" cy="236407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902009-7521-0D9E-C841-BEB31B67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3" y="1802284"/>
            <a:ext cx="4998717" cy="402336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Output: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3DAC10-69CA-3069-386F-D436BC68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0431"/>
            <a:ext cx="4254719" cy="23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Execution Flow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Mapper</a:t>
            </a:r>
            <a:r>
              <a:rPr lang="en-US" dirty="0"/>
              <a:t>: </a:t>
            </a:r>
            <a:r>
              <a:rPr lang="en-US" dirty="0">
                <a:solidFill>
                  <a:srgbClr val="002060"/>
                </a:solidFill>
              </a:rPr>
              <a:t>After Mapper phase each word counted and represented in word to a tuple of (word, 1).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902009-7521-0D9E-C841-BEB31B67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3" y="1851998"/>
            <a:ext cx="4998717" cy="394885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Reducer: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After Reducer phase key to calculate total count for each word.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9D999-327D-575E-D663-05741FFE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24" y="2871815"/>
            <a:ext cx="4811815" cy="2317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3171B4-6B9D-CF96-1AA3-94010925D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03" y="2935335"/>
            <a:ext cx="4823317" cy="21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Execution Flow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582224" cy="4023360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Output</a:t>
            </a:r>
            <a:r>
              <a:rPr lang="en-US" dirty="0"/>
              <a:t>: </a:t>
            </a:r>
            <a:r>
              <a:rPr lang="en-US" dirty="0">
                <a:solidFill>
                  <a:srgbClr val="002060"/>
                </a:solidFill>
              </a:rPr>
              <a:t>After sorting(optional) word counts from the collection and displaying the final output which is in the form of key, value pair.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C47EE-59E6-3881-4A8F-4066F83B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84" y="2868293"/>
            <a:ext cx="6978769" cy="27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2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Conclusion: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5412"/>
            <a:ext cx="9953158" cy="3502240"/>
          </a:xfrm>
        </p:spPr>
        <p:txBody>
          <a:bodyPr>
            <a:noAutofit/>
          </a:bodyPr>
          <a:lstStyle/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This paper examines the effective implementation of MapReduce programming model for genome sequencing offers advantages such as handling big data, scalable processing, fault tolerance, and ease of programming. 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MapReduce frameworks like Apache Hadoop and Apache Spark provide robust tools for genomic analysis. However, challenges such as data preprocessing, algorithm optimization, and data privacy concerns remain. 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Further research and development are needed to fully realize the potential of MapReduce in genome sequencing, which has the potential to accelerate research in genetics, genomics, and personalized medicine.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9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References: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194698" cy="4542670"/>
          </a:xfrm>
        </p:spPr>
        <p:txBody>
          <a:bodyPr>
            <a:noAutofit/>
          </a:bodyPr>
          <a:lstStyle/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Mingyue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Luo,Gang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Liu, “Distributed log information Processing with Map-Reduce,” 2010 IEEE International Conference on Information Theory and Information Security DOI: 10.1109/ICITIS17077.2010, 17- 19 Dec. 2010.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CK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Fong,“A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Study in Deploying Self-Organized  Map(SOM)  in  an  Open Source J2EE Cluster and Caching System, ” 2007 IEEE/ICME International Conference on Complex Medical Engineering, pp.778- 781,2007.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Gul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Shaira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Banu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Jahangeer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Diliphan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Rajkumar, “An Implementation of Map Reduce on the Hadoop for Analyzing Big Data,” International Journal of Recent Technology and Engineering (IJRTE) ISSN: 2277- 3878, Volume-8 Issue-4S2, December 2019.</a:t>
            </a:r>
            <a:endParaRPr lang="en-US" sz="1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Papadimitriou, “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Distributed Co-clustering with MapReduce. A Case Study Towards Petabyte-Scale End-to-End Mining, ” Data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Mining,ICDM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’08. Eighth IEEE International Conference on, pp. 512 - 521,2008.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https://hadoop.apache.org/docs/r1.2.1/hdfs design.html</a:t>
            </a:r>
            <a:endParaRPr lang="en-US" sz="1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299791" y="2478157"/>
            <a:ext cx="5592418" cy="437321"/>
          </a:xfrm>
        </p:spPr>
        <p:txBody>
          <a:bodyPr>
            <a:noAutofit/>
          </a:bodyPr>
          <a:lstStyle/>
          <a:p>
            <a:pPr marL="0" marR="2540" indent="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-US" sz="8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898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Why Map Reduce?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8005"/>
            <a:ext cx="10058400" cy="32726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Here are the some problems in Traditional Approach is</a:t>
            </a:r>
            <a:endParaRPr lang="en-US" dirty="0"/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Large Concurrent Systems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Grid Computing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Rolling Your Own Solution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How do you scale to more machines?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How do you handle machine failures?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How do you facilitate communication between nodes?</a:t>
            </a: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What is MapReduce?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8005"/>
            <a:ext cx="10058400" cy="2810259"/>
          </a:xfrm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MapReduce is a programming paradigm that enables massive scalability across hundreds or thousands of servers in a Hadoop cluster. </a:t>
            </a:r>
          </a:p>
          <a:p>
            <a:pPr marL="342900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As the processing component, MapReduce is the heart of Apache Hadoop. </a:t>
            </a:r>
          </a:p>
          <a:p>
            <a:pPr marL="342900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has two distinct tasks </a:t>
            </a:r>
          </a:p>
          <a:p>
            <a:pPr marL="1294310" lvl="5" indent="-28575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 marL="1294310" lvl="5" indent="-28575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     </a:t>
            </a:r>
            <a:r>
              <a:rPr lang="en-US" sz="2000" dirty="0">
                <a:solidFill>
                  <a:srgbClr val="002060"/>
                </a:solidFill>
              </a:rPr>
              <a:t>Mapper Phase</a:t>
            </a:r>
          </a:p>
          <a:p>
            <a:pPr marL="1351460" lvl="5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   Reducer Phase</a:t>
            </a:r>
          </a:p>
          <a:p>
            <a:pPr marL="342900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0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How MapReduce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507"/>
            <a:ext cx="10125686" cy="3428632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The Map function takes input from the disk as &lt;</a:t>
            </a:r>
            <a:r>
              <a:rPr lang="en-US" dirty="0" err="1">
                <a:solidFill>
                  <a:srgbClr val="002060"/>
                </a:solidFill>
              </a:rPr>
              <a:t>key,value</a:t>
            </a:r>
            <a:r>
              <a:rPr lang="en-US" dirty="0">
                <a:solidFill>
                  <a:srgbClr val="002060"/>
                </a:solidFill>
              </a:rPr>
              <a:t>&gt; pairs, processes them, and produces another set of intermediate &lt;</a:t>
            </a:r>
            <a:r>
              <a:rPr lang="en-US" dirty="0" err="1">
                <a:solidFill>
                  <a:srgbClr val="002060"/>
                </a:solidFill>
              </a:rPr>
              <a:t>key,value</a:t>
            </a:r>
            <a:r>
              <a:rPr lang="en-US" dirty="0">
                <a:solidFill>
                  <a:srgbClr val="002060"/>
                </a:solidFill>
              </a:rPr>
              <a:t>&gt; pairs as output.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The Reduce function also takes inputs as &lt;</a:t>
            </a:r>
            <a:r>
              <a:rPr lang="en-US" dirty="0" err="1">
                <a:solidFill>
                  <a:srgbClr val="002060"/>
                </a:solidFill>
              </a:rPr>
              <a:t>key,value</a:t>
            </a:r>
            <a:r>
              <a:rPr lang="en-US" dirty="0">
                <a:solidFill>
                  <a:srgbClr val="002060"/>
                </a:solidFill>
              </a:rPr>
              <a:t>&gt; pairs, and produces &lt;</a:t>
            </a:r>
            <a:r>
              <a:rPr lang="en-US" dirty="0" err="1">
                <a:solidFill>
                  <a:srgbClr val="002060"/>
                </a:solidFill>
              </a:rPr>
              <a:t>key,value</a:t>
            </a:r>
            <a:r>
              <a:rPr lang="en-US" dirty="0">
                <a:solidFill>
                  <a:srgbClr val="002060"/>
                </a:solidFill>
              </a:rPr>
              <a:t>&gt; pairs as output.</a:t>
            </a:r>
          </a:p>
          <a:p>
            <a:pPr marL="0" indent="0" algn="just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1126998" lvl="4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sz="2000" dirty="0">
                <a:solidFill>
                  <a:srgbClr val="002060"/>
                </a:solidFill>
              </a:rPr>
              <a:t>map (k1,v1) → list(k2,v2)    </a:t>
            </a:r>
          </a:p>
          <a:p>
            <a:pPr marL="1126998" lvl="4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 reduce (k2,list(v2)) → list(v2)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8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Components of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1262"/>
            <a:ext cx="10134312" cy="421486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u="sng" dirty="0">
                <a:solidFill>
                  <a:srgbClr val="FF0000"/>
                </a:solidFill>
              </a:rPr>
              <a:t>Mapper: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The input data is first split into smaller blocks. Each block is then assigned to a mapper for processing.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For example, if a file has 100 records to be processed, 100 mappers can run together to process one record each.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The Hadoop framework decides how many mappers to use, based on the size of the data to be processed and the memory block available on each mapper server.</a:t>
            </a:r>
          </a:p>
          <a:p>
            <a:pPr marL="0" indent="0" algn="just">
              <a:buNone/>
            </a:pPr>
            <a:r>
              <a:rPr lang="en-US" u="sng" dirty="0">
                <a:solidFill>
                  <a:srgbClr val="FF0000"/>
                </a:solidFill>
              </a:rPr>
              <a:t>Reducer: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After all the mappers complete processing, the framework shuffles and sorts the results before passing them on to the reducers. A reducer cannot start while a mapper is still in progress.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All the map output values that have the same key are assigned to a single reducer, which then aggregates the values for that key.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686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Components of MapReduce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507"/>
            <a:ext cx="10125686" cy="3805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>
                <a:solidFill>
                  <a:srgbClr val="FF0000"/>
                </a:solidFill>
              </a:rPr>
              <a:t>Combiner: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Combine is an optional process. The combiner is a reducer that runs individually on each mapper server. It reduces the data on each mapper further to a simplified form before passing it downstream.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This makes shuffling and sorting easier as there is less data to work with. </a:t>
            </a:r>
          </a:p>
          <a:p>
            <a:pPr marL="0" indent="0" algn="just">
              <a:buNone/>
            </a:pPr>
            <a:r>
              <a:rPr lang="en-US" u="sng" dirty="0">
                <a:solidFill>
                  <a:srgbClr val="FF0000"/>
                </a:solidFill>
              </a:rPr>
              <a:t>Partition: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Partition is the process that translates the &lt;key, value&gt; pairs resulting from mappers to another set of &lt;key, value&gt; pairs to feed into the reducer.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decides how the data has to be presented to the reducer and also assigns it to a particular reducer.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721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MapReduce Job Execution 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8C8566-DC5A-1AB8-4FE1-15A6CC68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70" y="2002676"/>
            <a:ext cx="6581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Advantages of MapReduce: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959179"/>
          </a:xfrm>
        </p:spPr>
        <p:txBody>
          <a:bodyPr/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Scalability: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Businesses can process petabytes of data stored in the Hadoop Distributed File System (HDFS).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Flexibility: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It enables easier access to multiple sources of data and multiple types of data.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Speed: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With parallel processing and minimal data movement, it offers fast processing of massive amounts of data.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Simple: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Developers can write code in a choice of languages, including Java, C++ and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MapReduce in Genome Sequence: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135" y="2242873"/>
            <a:ext cx="6416329" cy="2171666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Read mapping and variant calling are often the first steps in genome sequencing analysis.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Even with multithreading on a multi-core processor, this computing phase takes a long time, especially for whole genome sequencing.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04C0EC-0818-3FB7-0E13-4E565155B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3607" y="1966824"/>
            <a:ext cx="3985403" cy="37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84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955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Wingdings</vt:lpstr>
      <vt:lpstr>Retrospect</vt:lpstr>
      <vt:lpstr>PowerPoint Presentation</vt:lpstr>
      <vt:lpstr>Why Map Reduce?</vt:lpstr>
      <vt:lpstr>What is MapReduce?</vt:lpstr>
      <vt:lpstr>How MapReduce Works?</vt:lpstr>
      <vt:lpstr>Components of MapReduce</vt:lpstr>
      <vt:lpstr>Components of MapReduce ..</vt:lpstr>
      <vt:lpstr>MapReduce Job Execution Flow</vt:lpstr>
      <vt:lpstr>Advantages of MapReduce:</vt:lpstr>
      <vt:lpstr>MapReduce in Genome Sequence:</vt:lpstr>
      <vt:lpstr>Execution Flow:</vt:lpstr>
      <vt:lpstr>Execution Flow ..</vt:lpstr>
      <vt:lpstr>Execution Flow ..</vt:lpstr>
      <vt:lpstr>Conclusion: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KAMMA RAMA KRISHNA</dc:creator>
  <cp:lastModifiedBy>KAMMA RAMA KRISHNA</cp:lastModifiedBy>
  <cp:revision>10</cp:revision>
  <dcterms:created xsi:type="dcterms:W3CDTF">2022-11-30T18:23:24Z</dcterms:created>
  <dcterms:modified xsi:type="dcterms:W3CDTF">2023-04-19T00:29:44Z</dcterms:modified>
</cp:coreProperties>
</file>