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Default Extension="svg" ContentType="image/svg+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rels" ContentType="application/vnd.openxmlformats-package.relationships+xml"/>
  <Default Extension="xml" ContentType="application/xml"/>
  <Override PartName="/ppt/slides/slide14.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drawing9.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quickStyle9.xml" ContentType="application/vnd.openxmlformats-officedocument.drawingml.diagramStyle+xml"/>
  <Override PartName="/ppt/diagrams/drawing7.xml" ContentType="application/vnd.ms-office.drawingml.diagramDrawing+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quickStyle6.xml" ContentType="application/vnd.openxmlformats-officedocument.drawingml.diagramStyle+xml"/>
  <Override PartName="/ppt/diagrams/quickStyle7.xml" ContentType="application/vnd.openxmlformats-officedocument.drawingml.diagramStyle+xml"/>
  <Override PartName="/docProps/core.xml" ContentType="application/vnd.openxmlformats-package.core-properties+xml"/>
  <Override PartName="/ppt/diagrams/drawing5.xml" ContentType="application/vnd.ms-office.drawingml.diagramDrawing+xml"/>
  <Override PartName="/ppt/diagrams/drawing4.xml" ContentType="application/vnd.ms-office.drawingml.diagramDrawing+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quickStyle5.xml" ContentType="application/vnd.openxmlformats-officedocument.drawingml.diagramStyle+xml"/>
  <Override PartName="/ppt/diagrams/drawing3.xml" ContentType="application/vnd.ms-office.drawingml.diagramDrawing+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diagrams/colors10.xml" ContentType="application/vnd.openxmlformats-officedocument.drawingml.diagramColors+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6.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 id="265" r:id="rId11"/>
    <p:sldId id="271" r:id="rId12"/>
    <p:sldId id="269" r:id="rId13"/>
    <p:sldId id="266" r:id="rId14"/>
    <p:sldId id="267"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Introduction" id="{755F2681-3871-4617-951B-48ADEF09036D}">
          <p14:sldIdLst>
            <p14:sldId id="256"/>
            <p14:sldId id="257"/>
            <p14:sldId id="258"/>
          </p14:sldIdLst>
        </p14:section>
        <p14:section name="Main Contents" id="{6E2C78E9-7FE6-4749-9518-BF1B4C0B016B}">
          <p14:sldIdLst>
            <p14:sldId id="259"/>
            <p14:sldId id="260"/>
            <p14:sldId id="261"/>
            <p14:sldId id="262"/>
            <p14:sldId id="263"/>
            <p14:sldId id="264"/>
            <p14:sldId id="265"/>
            <p14:sldId id="269"/>
          </p14:sldIdLst>
        </p14:section>
        <p14:section name="Project" id="{CCC561B1-49E3-49FC-B4FC-8EAB37002774}">
          <p14:sldIdLst>
            <p14:sldId id="266"/>
            <p14:sldId id="267"/>
          </p14:sldIdLst>
        </p14:section>
        <p14:section name="Thankyou" id="{036A8EB4-5536-4AAD-B2F1-60EBAB6982E7}">
          <p14:sldIdLst>
            <p14:sldId id="268"/>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p:scale>
          <a:sx n="75" d="100"/>
          <a:sy n="75" d="100"/>
        </p:scale>
        <p:origin x="-974" y="-341"/>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duri Naga Sai" userId="c21344f5-e24d-4cf5-99fc-c3b7772db11f" providerId="ADAL" clId="{66B11073-F502-42B8-B0C1-5AC20F2941A3}"/>
    <pc:docChg chg="undo custSel addSld modSld modSection">
      <pc:chgData name="Koduri Naga Sai" userId="c21344f5-e24d-4cf5-99fc-c3b7772db11f" providerId="ADAL" clId="{66B11073-F502-42B8-B0C1-5AC20F2941A3}" dt="2023-09-16T03:43:45.856" v="90" actId="113"/>
      <pc:docMkLst>
        <pc:docMk/>
      </pc:docMkLst>
      <pc:sldChg chg="modSp">
        <pc:chgData name="Koduri Naga Sai" userId="c21344f5-e24d-4cf5-99fc-c3b7772db11f" providerId="ADAL" clId="{66B11073-F502-42B8-B0C1-5AC20F2941A3}" dt="2023-09-16T03:43:45.856" v="90" actId="113"/>
        <pc:sldMkLst>
          <pc:docMk/>
          <pc:sldMk cId="2595907818" sldId="261"/>
        </pc:sldMkLst>
        <pc:graphicFrameChg chg="mod">
          <ac:chgData name="Koduri Naga Sai" userId="c21344f5-e24d-4cf5-99fc-c3b7772db11f" providerId="ADAL" clId="{66B11073-F502-42B8-B0C1-5AC20F2941A3}" dt="2023-09-16T03:43:45.856" v="90" actId="113"/>
          <ac:graphicFrameMkLst>
            <pc:docMk/>
            <pc:sldMk cId="2595907818" sldId="261"/>
            <ac:graphicFrameMk id="8" creationId="{AE0DDAEE-5354-3EC0-6D24-47E14565D110}"/>
          </ac:graphicFrameMkLst>
        </pc:graphicFrameChg>
      </pc:sldChg>
      <pc:sldChg chg="addSp delSp modSp new mod modTransition setBg">
        <pc:chgData name="Koduri Naga Sai" userId="c21344f5-e24d-4cf5-99fc-c3b7772db11f" providerId="ADAL" clId="{66B11073-F502-42B8-B0C1-5AC20F2941A3}" dt="2023-09-16T03:36:48.188" v="23"/>
        <pc:sldMkLst>
          <pc:docMk/>
          <pc:sldMk cId="2068166176" sldId="269"/>
        </pc:sldMkLst>
        <pc:spChg chg="mod">
          <ac:chgData name="Koduri Naga Sai" userId="c21344f5-e24d-4cf5-99fc-c3b7772db11f" providerId="ADAL" clId="{66B11073-F502-42B8-B0C1-5AC20F2941A3}" dt="2023-09-16T03:36:25.792" v="21" actId="26606"/>
          <ac:spMkLst>
            <pc:docMk/>
            <pc:sldMk cId="2068166176" sldId="269"/>
            <ac:spMk id="2" creationId="{5A97FB1F-76EE-4230-FE07-90AFC85E4A1A}"/>
          </ac:spMkLst>
        </pc:spChg>
        <pc:spChg chg="add del mod">
          <ac:chgData name="Koduri Naga Sai" userId="c21344f5-e24d-4cf5-99fc-c3b7772db11f" providerId="ADAL" clId="{66B11073-F502-42B8-B0C1-5AC20F2941A3}" dt="2023-09-16T03:36:25.806" v="22" actId="26606"/>
          <ac:spMkLst>
            <pc:docMk/>
            <pc:sldMk cId="2068166176" sldId="269"/>
            <ac:spMk id="3" creationId="{97CA4D87-13BD-977E-727F-8AB25B037682}"/>
          </ac:spMkLst>
        </pc:spChg>
        <pc:spChg chg="mod ord">
          <ac:chgData name="Koduri Naga Sai" userId="c21344f5-e24d-4cf5-99fc-c3b7772db11f" providerId="ADAL" clId="{66B11073-F502-42B8-B0C1-5AC20F2941A3}" dt="2023-09-16T03:36:25.792" v="21" actId="26606"/>
          <ac:spMkLst>
            <pc:docMk/>
            <pc:sldMk cId="2068166176" sldId="269"/>
            <ac:spMk id="4" creationId="{6D0D2DCE-D6B7-C8CC-41C0-599B1C0C7932}"/>
          </ac:spMkLst>
        </pc:spChg>
        <pc:spChg chg="del">
          <ac:chgData name="Koduri Naga Sai" userId="c21344f5-e24d-4cf5-99fc-c3b7772db11f" providerId="ADAL" clId="{66B11073-F502-42B8-B0C1-5AC20F2941A3}" dt="2023-09-16T03:36:10.108" v="17" actId="21"/>
          <ac:spMkLst>
            <pc:docMk/>
            <pc:sldMk cId="2068166176" sldId="269"/>
            <ac:spMk id="5" creationId="{4053998A-93F2-F21C-8B78-2CE946DC3E70}"/>
          </ac:spMkLst>
        </pc:spChg>
        <pc:spChg chg="mod">
          <ac:chgData name="Koduri Naga Sai" userId="c21344f5-e24d-4cf5-99fc-c3b7772db11f" providerId="ADAL" clId="{66B11073-F502-42B8-B0C1-5AC20F2941A3}" dt="2023-09-16T03:36:25.792" v="21" actId="26606"/>
          <ac:spMkLst>
            <pc:docMk/>
            <pc:sldMk cId="2068166176" sldId="269"/>
            <ac:spMk id="6" creationId="{1E7B908B-1330-844E-12A6-292A20CEFE69}"/>
          </ac:spMkLst>
        </pc:spChg>
        <pc:spChg chg="add del">
          <ac:chgData name="Koduri Naga Sai" userId="c21344f5-e24d-4cf5-99fc-c3b7772db11f" providerId="ADAL" clId="{66B11073-F502-42B8-B0C1-5AC20F2941A3}" dt="2023-09-16T03:36:21.483" v="19" actId="26606"/>
          <ac:spMkLst>
            <pc:docMk/>
            <pc:sldMk cId="2068166176" sldId="269"/>
            <ac:spMk id="12" creationId="{A88A3AEA-8067-474F-940E-BD5B58D88D8B}"/>
          </ac:spMkLst>
        </pc:spChg>
        <pc:spChg chg="add del">
          <ac:chgData name="Koduri Naga Sai" userId="c21344f5-e24d-4cf5-99fc-c3b7772db11f" providerId="ADAL" clId="{66B11073-F502-42B8-B0C1-5AC20F2941A3}" dt="2023-09-16T03:36:25.792" v="21" actId="26606"/>
          <ac:spMkLst>
            <pc:docMk/>
            <pc:sldMk cId="2068166176" sldId="269"/>
            <ac:spMk id="13" creationId="{C9D62F4B-698C-4A3E-B150-8D32AEC262B8}"/>
          </ac:spMkLst>
        </pc:spChg>
        <pc:spChg chg="add del">
          <ac:chgData name="Koduri Naga Sai" userId="c21344f5-e24d-4cf5-99fc-c3b7772db11f" providerId="ADAL" clId="{66B11073-F502-42B8-B0C1-5AC20F2941A3}" dt="2023-09-16T03:36:21.483" v="19" actId="26606"/>
          <ac:spMkLst>
            <pc:docMk/>
            <pc:sldMk cId="2068166176" sldId="269"/>
            <ac:spMk id="14" creationId="{D803427E-36C0-4811-BE64-ACF653F6AA93}"/>
          </ac:spMkLst>
        </pc:spChg>
        <pc:spChg chg="add del">
          <ac:chgData name="Koduri Naga Sai" userId="c21344f5-e24d-4cf5-99fc-c3b7772db11f" providerId="ADAL" clId="{66B11073-F502-42B8-B0C1-5AC20F2941A3}" dt="2023-09-16T03:36:25.792" v="21" actId="26606"/>
          <ac:spMkLst>
            <pc:docMk/>
            <pc:sldMk cId="2068166176" sldId="269"/>
            <ac:spMk id="15" creationId="{3033D699-F972-442A-9111-79DD65A428FB}"/>
          </ac:spMkLst>
        </pc:spChg>
        <pc:spChg chg="add del">
          <ac:chgData name="Koduri Naga Sai" userId="c21344f5-e24d-4cf5-99fc-c3b7772db11f" providerId="ADAL" clId="{66B11073-F502-42B8-B0C1-5AC20F2941A3}" dt="2023-09-16T03:36:21.483" v="19" actId="26606"/>
          <ac:spMkLst>
            <pc:docMk/>
            <pc:sldMk cId="2068166176" sldId="269"/>
            <ac:spMk id="16" creationId="{D9231370-89C4-4981-8C91-A3F3D1146CEB}"/>
          </ac:spMkLst>
        </pc:spChg>
        <pc:spChg chg="add del">
          <ac:chgData name="Koduri Naga Sai" userId="c21344f5-e24d-4cf5-99fc-c3b7772db11f" providerId="ADAL" clId="{66B11073-F502-42B8-B0C1-5AC20F2941A3}" dt="2023-09-16T03:36:25.792" v="21" actId="26606"/>
          <ac:spMkLst>
            <pc:docMk/>
            <pc:sldMk cId="2068166176" sldId="269"/>
            <ac:spMk id="17" creationId="{48CB0E37-DA39-43FD-AA53-B5F23D898DB9}"/>
          </ac:spMkLst>
        </pc:spChg>
        <pc:spChg chg="add del">
          <ac:chgData name="Koduri Naga Sai" userId="c21344f5-e24d-4cf5-99fc-c3b7772db11f" providerId="ADAL" clId="{66B11073-F502-42B8-B0C1-5AC20F2941A3}" dt="2023-09-16T03:36:25.792" v="21" actId="26606"/>
          <ac:spMkLst>
            <pc:docMk/>
            <pc:sldMk cId="2068166176" sldId="269"/>
            <ac:spMk id="19" creationId="{46C4A765-D564-4CAD-8AAD-184C71DAE2D3}"/>
          </ac:spMkLst>
        </pc:spChg>
        <pc:spChg chg="add del">
          <ac:chgData name="Koduri Naga Sai" userId="c21344f5-e24d-4cf5-99fc-c3b7772db11f" providerId="ADAL" clId="{66B11073-F502-42B8-B0C1-5AC20F2941A3}" dt="2023-09-16T03:36:25.792" v="21" actId="26606"/>
          <ac:spMkLst>
            <pc:docMk/>
            <pc:sldMk cId="2068166176" sldId="269"/>
            <ac:spMk id="22" creationId="{97CA4D87-13BD-977E-727F-8AB25B037682}"/>
          </ac:spMkLst>
        </pc:spChg>
        <pc:graphicFrameChg chg="add del">
          <ac:chgData name="Koduri Naga Sai" userId="c21344f5-e24d-4cf5-99fc-c3b7772db11f" providerId="ADAL" clId="{66B11073-F502-42B8-B0C1-5AC20F2941A3}" dt="2023-09-16T03:36:21.483" v="19" actId="26606"/>
          <ac:graphicFrameMkLst>
            <pc:docMk/>
            <pc:sldMk cId="2068166176" sldId="269"/>
            <ac:graphicFrameMk id="8" creationId="{8B540D75-D96A-5965-3456-B9E458FA23E6}"/>
          </ac:graphicFrameMkLst>
        </pc:graphicFrameChg>
        <pc:graphicFrameChg chg="add">
          <ac:chgData name="Koduri Naga Sai" userId="c21344f5-e24d-4cf5-99fc-c3b7772db11f" providerId="ADAL" clId="{66B11073-F502-42B8-B0C1-5AC20F2941A3}" dt="2023-09-16T03:36:25.806" v="22" actId="26606"/>
          <ac:graphicFrameMkLst>
            <pc:docMk/>
            <pc:sldMk cId="2068166176" sldId="269"/>
            <ac:graphicFrameMk id="25" creationId="{8B65FF20-018F-2FC5-5B9B-40EEF5F32F36}"/>
          </ac:graphicFrameMkLst>
        </pc:graphicFrameChg>
        <pc:picChg chg="add del">
          <ac:chgData name="Koduri Naga Sai" userId="c21344f5-e24d-4cf5-99fc-c3b7772db11f" providerId="ADAL" clId="{66B11073-F502-42B8-B0C1-5AC20F2941A3}" dt="2023-09-16T03:36:25.792" v="21" actId="26606"/>
          <ac:picMkLst>
            <pc:docMk/>
            <pc:sldMk cId="2068166176" sldId="269"/>
            <ac:picMk id="10" creationId="{9636B064-5351-4B1D-271C-F2167128036F}"/>
          </ac:picMkLst>
        </pc:picChg>
        <pc:cxnChg chg="add del">
          <ac:chgData name="Koduri Naga Sai" userId="c21344f5-e24d-4cf5-99fc-c3b7772db11f" providerId="ADAL" clId="{66B11073-F502-42B8-B0C1-5AC20F2941A3}" dt="2023-09-16T03:36:21.483" v="19" actId="26606"/>
          <ac:cxnSpMkLst>
            <pc:docMk/>
            <pc:sldMk cId="2068166176" sldId="269"/>
            <ac:cxnSpMk id="18" creationId="{474D4826-9FF4-4E17-AB42-146B76BD3223}"/>
          </ac:cxnSpMkLst>
        </pc:cxnChg>
        <pc:cxnChg chg="add del">
          <ac:chgData name="Koduri Naga Sai" userId="c21344f5-e24d-4cf5-99fc-c3b7772db11f" providerId="ADAL" clId="{66B11073-F502-42B8-B0C1-5AC20F2941A3}" dt="2023-09-16T03:36:21.483" v="19" actId="26606"/>
          <ac:cxnSpMkLst>
            <pc:docMk/>
            <pc:sldMk cId="2068166176" sldId="269"/>
            <ac:cxnSpMk id="20" creationId="{C5873965-CEB2-46E1-951E-037689B07891}"/>
          </ac:cxnSpMkLst>
        </pc:cxnChg>
        <pc:cxnChg chg="add del">
          <ac:chgData name="Koduri Naga Sai" userId="c21344f5-e24d-4cf5-99fc-c3b7772db11f" providerId="ADAL" clId="{66B11073-F502-42B8-B0C1-5AC20F2941A3}" dt="2023-09-16T03:36:25.792" v="21" actId="26606"/>
          <ac:cxnSpMkLst>
            <pc:docMk/>
            <pc:sldMk cId="2068166176" sldId="269"/>
            <ac:cxnSpMk id="21" creationId="{EA28B1DC-0672-4B37-99C8-1A33D3D31E6C}"/>
          </ac:cxnSpMkLst>
        </pc:cxnChg>
        <pc:cxnChg chg="add del">
          <ac:chgData name="Koduri Naga Sai" userId="c21344f5-e24d-4cf5-99fc-c3b7772db11f" providerId="ADAL" clId="{66B11073-F502-42B8-B0C1-5AC20F2941A3}" dt="2023-09-16T03:36:25.792" v="21" actId="26606"/>
          <ac:cxnSpMkLst>
            <pc:docMk/>
            <pc:sldMk cId="2068166176" sldId="269"/>
            <ac:cxnSpMk id="23" creationId="{FFDB89D3-7786-4CAE-BB16-92D36C82516F}"/>
          </ac:cxnSpMkLst>
        </pc:cxn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6.svg"/></Relationships>
</file>

<file path=ppt/diagrams/_rels/data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svg"/><Relationship Id="rId1" Type="http://schemas.openxmlformats.org/officeDocument/2006/relationships/image" Target="../media/image9.png"/><Relationship Id="rId6" Type="http://schemas.openxmlformats.org/officeDocument/2006/relationships/image" Target="../media/image21.svg"/><Relationship Id="rId5" Type="http://schemas.openxmlformats.org/officeDocument/2006/relationships/image" Target="../media/image11.png"/><Relationship Id="rId4" Type="http://schemas.openxmlformats.org/officeDocument/2006/relationships/image" Target="../media/image19.svg"/></Relationships>
</file>

<file path=ppt/diagrams/_rels/data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svg"/><Relationship Id="rId1" Type="http://schemas.openxmlformats.org/officeDocument/2006/relationships/image" Target="../media/image7.png"/><Relationship Id="rId4" Type="http://schemas.openxmlformats.org/officeDocument/2006/relationships/image" Target="../media/image15.svg"/></Relationships>
</file>

<file path=ppt/diagrams/_rels/data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svg"/><Relationship Id="rId1" Type="http://schemas.openxmlformats.org/officeDocument/2006/relationships/image" Target="../media/image7.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1.png"/><Relationship Id="rId7" Type="http://schemas.openxmlformats.org/officeDocument/2006/relationships/image" Target="../media/image91.png"/><Relationship Id="rId2" Type="http://schemas.openxmlformats.org/officeDocument/2006/relationships/image" Target="../media/image4.svg"/><Relationship Id="rId1" Type="http://schemas.openxmlformats.org/officeDocument/2006/relationships/image" Target="../media/image31.png"/><Relationship Id="rId6" Type="http://schemas.openxmlformats.org/officeDocument/2006/relationships/image" Target="../media/image8.svg"/><Relationship Id="rId5" Type="http://schemas.openxmlformats.org/officeDocument/2006/relationships/image" Target="../media/image71.png"/><Relationship Id="rId4" Type="http://schemas.openxmlformats.org/officeDocument/2006/relationships/image" Target="../media/image6.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3.svg"/><Relationship Id="rId1" Type="http://schemas.openxmlformats.org/officeDocument/2006/relationships/image" Target="../media/image121.png"/><Relationship Id="rId4" Type="http://schemas.openxmlformats.org/officeDocument/2006/relationships/image" Target="../media/image15.svg"/></Relationships>
</file>

<file path=ppt/diagrams/_rels/drawing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798EFF-E439-4D86-80A6-C5FE64C044F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10D9FE5-85E7-455C-A77D-0534ED15E7F6}">
      <dgm:prSet custT="1"/>
      <dgm:spPr/>
      <dgm:t>
        <a:bodyPr/>
        <a:lstStyle/>
        <a:p>
          <a:pPr>
            <a:defRPr cap="all"/>
          </a:pPr>
          <a:r>
            <a:rPr lang="en-IN" sz="1200" dirty="0">
              <a:latin typeface="Times New Roman" panose="02020603050405020304" pitchFamily="18" charset="0"/>
              <a:cs typeface="Times New Roman" panose="02020603050405020304" pitchFamily="18" charset="0"/>
            </a:rPr>
            <a:t>Acquire Basic Programming Skills Using Data Structures</a:t>
          </a:r>
          <a:endParaRPr lang="en-US" sz="1200" dirty="0">
            <a:latin typeface="Times New Roman" panose="02020603050405020304" pitchFamily="18" charset="0"/>
            <a:cs typeface="Times New Roman" panose="02020603050405020304" pitchFamily="18" charset="0"/>
          </a:endParaRPr>
        </a:p>
      </dgm:t>
    </dgm:pt>
    <dgm:pt modelId="{BA670E93-DDCC-479E-961E-C1E9BF452055}" type="parTrans" cxnId="{54DD5DEC-B84D-434A-83A2-3926FB2A03A6}">
      <dgm:prSet/>
      <dgm:spPr/>
      <dgm:t>
        <a:bodyPr/>
        <a:lstStyle/>
        <a:p>
          <a:endParaRPr lang="en-US"/>
        </a:p>
      </dgm:t>
    </dgm:pt>
    <dgm:pt modelId="{CDC67C50-2D59-4F7D-86DC-27BCF336C972}" type="sibTrans" cxnId="{54DD5DEC-B84D-434A-83A2-3926FB2A03A6}">
      <dgm:prSet/>
      <dgm:spPr/>
      <dgm:t>
        <a:bodyPr/>
        <a:lstStyle/>
        <a:p>
          <a:endParaRPr lang="en-US"/>
        </a:p>
      </dgm:t>
    </dgm:pt>
    <dgm:pt modelId="{1AF574F1-91D3-4832-8A2C-9B44897D2BEE}">
      <dgm:prSet custT="1"/>
      <dgm:spPr/>
      <dgm:t>
        <a:bodyPr/>
        <a:lstStyle/>
        <a:p>
          <a:pPr>
            <a:defRPr cap="all"/>
          </a:pPr>
          <a:r>
            <a:rPr lang="en-IN" sz="1200" dirty="0">
              <a:latin typeface="Times New Roman" panose="02020603050405020304" pitchFamily="18" charset="0"/>
              <a:cs typeface="Times New Roman" panose="02020603050405020304" pitchFamily="18" charset="0"/>
            </a:rPr>
            <a:t>Work with a Variety of Data Structures</a:t>
          </a:r>
          <a:endParaRPr lang="en-US" sz="1200" dirty="0">
            <a:latin typeface="Times New Roman" panose="02020603050405020304" pitchFamily="18" charset="0"/>
            <a:cs typeface="Times New Roman" panose="02020603050405020304" pitchFamily="18" charset="0"/>
          </a:endParaRPr>
        </a:p>
      </dgm:t>
    </dgm:pt>
    <dgm:pt modelId="{F1FA6BFB-5217-4D5B-A33E-34B563E3458B}" type="parTrans" cxnId="{6F880C0A-67AA-4D05-9B30-8D17B3E06812}">
      <dgm:prSet/>
      <dgm:spPr/>
      <dgm:t>
        <a:bodyPr/>
        <a:lstStyle/>
        <a:p>
          <a:endParaRPr lang="en-US"/>
        </a:p>
      </dgm:t>
    </dgm:pt>
    <dgm:pt modelId="{884342E9-D08A-4FD5-9F92-75DD510EBFA1}" type="sibTrans" cxnId="{6F880C0A-67AA-4D05-9B30-8D17B3E06812}">
      <dgm:prSet/>
      <dgm:spPr/>
      <dgm:t>
        <a:bodyPr/>
        <a:lstStyle/>
        <a:p>
          <a:endParaRPr lang="en-US"/>
        </a:p>
      </dgm:t>
    </dgm:pt>
    <dgm:pt modelId="{C12E8A8F-2A4D-4B88-A607-D2238D9C845B}">
      <dgm:prSet custT="1"/>
      <dgm:spPr/>
      <dgm:t>
        <a:bodyPr/>
        <a:lstStyle/>
        <a:p>
          <a:pPr>
            <a:defRPr cap="all"/>
          </a:pPr>
          <a:r>
            <a:rPr lang="en-IN" sz="1200" dirty="0">
              <a:latin typeface="Times New Roman" panose="02020603050405020304" pitchFamily="18" charset="0"/>
              <a:cs typeface="Times New Roman" panose="02020603050405020304" pitchFamily="18" charset="0"/>
            </a:rPr>
            <a:t>Solve basic Competitive coding problems using Data Structures</a:t>
          </a:r>
          <a:endParaRPr lang="en-US" sz="1200" dirty="0">
            <a:latin typeface="Times New Roman" panose="02020603050405020304" pitchFamily="18" charset="0"/>
            <a:cs typeface="Times New Roman" panose="02020603050405020304" pitchFamily="18" charset="0"/>
          </a:endParaRPr>
        </a:p>
      </dgm:t>
    </dgm:pt>
    <dgm:pt modelId="{F7A9D8C8-D024-4CE1-8B4E-9675798A21BB}" type="parTrans" cxnId="{9C8C7EBE-54E6-4529-B346-F220A51D7A38}">
      <dgm:prSet/>
      <dgm:spPr/>
      <dgm:t>
        <a:bodyPr/>
        <a:lstStyle/>
        <a:p>
          <a:endParaRPr lang="en-US"/>
        </a:p>
      </dgm:t>
    </dgm:pt>
    <dgm:pt modelId="{B64F92D6-EF6B-4914-9B3A-A2D08428D113}" type="sibTrans" cxnId="{9C8C7EBE-54E6-4529-B346-F220A51D7A38}">
      <dgm:prSet/>
      <dgm:spPr/>
      <dgm:t>
        <a:bodyPr/>
        <a:lstStyle/>
        <a:p>
          <a:endParaRPr lang="en-US"/>
        </a:p>
      </dgm:t>
    </dgm:pt>
    <dgm:pt modelId="{4FCF575C-82B7-4A58-BEB4-E42735F64968}">
      <dgm:prSet custT="1"/>
      <dgm:spPr/>
      <dgm:t>
        <a:bodyPr/>
        <a:lstStyle/>
        <a:p>
          <a:pPr>
            <a:defRPr cap="all"/>
          </a:pPr>
          <a:r>
            <a:rPr lang="en-IN" sz="1200" dirty="0">
              <a:latin typeface="Times New Roman" panose="02020603050405020304" pitchFamily="18" charset="0"/>
              <a:cs typeface="Times New Roman" panose="02020603050405020304" pitchFamily="18" charset="0"/>
            </a:rPr>
            <a:t>Apply Data Structures and Algorithmic Concepts in developing Useful projects</a:t>
          </a:r>
          <a:endParaRPr lang="en-US" sz="1200" dirty="0">
            <a:latin typeface="Times New Roman" panose="02020603050405020304" pitchFamily="18" charset="0"/>
            <a:cs typeface="Times New Roman" panose="02020603050405020304" pitchFamily="18" charset="0"/>
          </a:endParaRPr>
        </a:p>
      </dgm:t>
    </dgm:pt>
    <dgm:pt modelId="{D7CDC495-6D07-4BC9-811B-EB1F3EBA1586}" type="parTrans" cxnId="{B5171604-F2CF-4F61-A841-546541A160D7}">
      <dgm:prSet/>
      <dgm:spPr/>
      <dgm:t>
        <a:bodyPr/>
        <a:lstStyle/>
        <a:p>
          <a:endParaRPr lang="en-US"/>
        </a:p>
      </dgm:t>
    </dgm:pt>
    <dgm:pt modelId="{A4C4841A-40B6-46CD-BD11-F2C40AA45D31}" type="sibTrans" cxnId="{B5171604-F2CF-4F61-A841-546541A160D7}">
      <dgm:prSet/>
      <dgm:spPr/>
      <dgm:t>
        <a:bodyPr/>
        <a:lstStyle/>
        <a:p>
          <a:endParaRPr lang="en-US"/>
        </a:p>
      </dgm:t>
    </dgm:pt>
    <dgm:pt modelId="{6D599DFA-AFCE-4228-92BC-BB599B9CDDBD}" type="pres">
      <dgm:prSet presAssocID="{D6798EFF-E439-4D86-80A6-C5FE64C044FB}" presName="root" presStyleCnt="0">
        <dgm:presLayoutVars>
          <dgm:dir/>
          <dgm:resizeHandles val="exact"/>
        </dgm:presLayoutVars>
      </dgm:prSet>
      <dgm:spPr/>
      <dgm:t>
        <a:bodyPr/>
        <a:lstStyle/>
        <a:p>
          <a:endParaRPr lang="en-US"/>
        </a:p>
      </dgm:t>
    </dgm:pt>
    <dgm:pt modelId="{625F7F8E-6BB2-4307-8470-9983611B7A7B}" type="pres">
      <dgm:prSet presAssocID="{810D9FE5-85E7-455C-A77D-0534ED15E7F6}" presName="compNode" presStyleCnt="0"/>
      <dgm:spPr/>
    </dgm:pt>
    <dgm:pt modelId="{AEE0569D-420C-41D8-877C-E975B38825D9}" type="pres">
      <dgm:prSet presAssocID="{810D9FE5-85E7-455C-A77D-0534ED15E7F6}" presName="iconBgRect" presStyleLbl="bgShp" presStyleIdx="0" presStyleCnt="4"/>
      <dgm:spPr/>
    </dgm:pt>
    <dgm:pt modelId="{14F50C00-1C56-4C8D-9902-0557F89EF39B}" type="pres">
      <dgm:prSet presAssocID="{810D9FE5-85E7-455C-A77D-0534ED15E7F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xmlns="" id="0" name="" descr="Database"/>
        </a:ext>
      </dgm:extLst>
    </dgm:pt>
    <dgm:pt modelId="{CC671455-FBAA-4DF7-8E5D-58925B56EE37}" type="pres">
      <dgm:prSet presAssocID="{810D9FE5-85E7-455C-A77D-0534ED15E7F6}" presName="spaceRect" presStyleCnt="0"/>
      <dgm:spPr/>
    </dgm:pt>
    <dgm:pt modelId="{53203937-4A16-46C5-82A1-D197BDCF7CEB}" type="pres">
      <dgm:prSet presAssocID="{810D9FE5-85E7-455C-A77D-0534ED15E7F6}" presName="textRect" presStyleLbl="revTx" presStyleIdx="0" presStyleCnt="4">
        <dgm:presLayoutVars>
          <dgm:chMax val="1"/>
          <dgm:chPref val="1"/>
        </dgm:presLayoutVars>
      </dgm:prSet>
      <dgm:spPr/>
      <dgm:t>
        <a:bodyPr/>
        <a:lstStyle/>
        <a:p>
          <a:endParaRPr lang="en-US"/>
        </a:p>
      </dgm:t>
    </dgm:pt>
    <dgm:pt modelId="{B405C793-4BB8-458C-93BA-F3160654A500}" type="pres">
      <dgm:prSet presAssocID="{CDC67C50-2D59-4F7D-86DC-27BCF336C972}" presName="sibTrans" presStyleCnt="0"/>
      <dgm:spPr/>
    </dgm:pt>
    <dgm:pt modelId="{21DC2E69-99F4-4AD0-8A8E-746F0ADA78AA}" type="pres">
      <dgm:prSet presAssocID="{1AF574F1-91D3-4832-8A2C-9B44897D2BEE}" presName="compNode" presStyleCnt="0"/>
      <dgm:spPr/>
    </dgm:pt>
    <dgm:pt modelId="{B0E2AB0F-9877-4324-8A5E-432D961EE96B}" type="pres">
      <dgm:prSet presAssocID="{1AF574F1-91D3-4832-8A2C-9B44897D2BEE}" presName="iconBgRect" presStyleLbl="bgShp" presStyleIdx="1" presStyleCnt="4"/>
      <dgm:spPr/>
    </dgm:pt>
    <dgm:pt modelId="{42E01ADF-503D-4736-9B49-8A60C66B23E4}" type="pres">
      <dgm:prSet presAssocID="{1AF574F1-91D3-4832-8A2C-9B44897D2BE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xmlns="" id="0" name="" descr="Table"/>
        </a:ext>
      </dgm:extLst>
    </dgm:pt>
    <dgm:pt modelId="{EAC8D044-8BA0-4AAD-999A-29EE2A534A12}" type="pres">
      <dgm:prSet presAssocID="{1AF574F1-91D3-4832-8A2C-9B44897D2BEE}" presName="spaceRect" presStyleCnt="0"/>
      <dgm:spPr/>
    </dgm:pt>
    <dgm:pt modelId="{E2DB9B38-9048-4C5B-8134-F3DB11EDDB69}" type="pres">
      <dgm:prSet presAssocID="{1AF574F1-91D3-4832-8A2C-9B44897D2BEE}" presName="textRect" presStyleLbl="revTx" presStyleIdx="1" presStyleCnt="4">
        <dgm:presLayoutVars>
          <dgm:chMax val="1"/>
          <dgm:chPref val="1"/>
        </dgm:presLayoutVars>
      </dgm:prSet>
      <dgm:spPr/>
      <dgm:t>
        <a:bodyPr/>
        <a:lstStyle/>
        <a:p>
          <a:endParaRPr lang="en-US"/>
        </a:p>
      </dgm:t>
    </dgm:pt>
    <dgm:pt modelId="{2E062678-BFF5-4121-90F5-9B94F8DC8BB9}" type="pres">
      <dgm:prSet presAssocID="{884342E9-D08A-4FD5-9F92-75DD510EBFA1}" presName="sibTrans" presStyleCnt="0"/>
      <dgm:spPr/>
    </dgm:pt>
    <dgm:pt modelId="{84BAA67F-D849-4E73-B422-A8001A0D24A8}" type="pres">
      <dgm:prSet presAssocID="{C12E8A8F-2A4D-4B88-A607-D2238D9C845B}" presName="compNode" presStyleCnt="0"/>
      <dgm:spPr/>
    </dgm:pt>
    <dgm:pt modelId="{030B6322-BD33-44D7-9033-747096A30FC1}" type="pres">
      <dgm:prSet presAssocID="{C12E8A8F-2A4D-4B88-A607-D2238D9C845B}" presName="iconBgRect" presStyleLbl="bgShp" presStyleIdx="2" presStyleCnt="4"/>
      <dgm:spPr/>
    </dgm:pt>
    <dgm:pt modelId="{4BAFA2DF-C012-4196-83CA-F8F7225C61F2}" type="pres">
      <dgm:prSet presAssocID="{C12E8A8F-2A4D-4B88-A607-D2238D9C845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xmlns="" id="0" name="" descr="Checkmark"/>
        </a:ext>
      </dgm:extLst>
    </dgm:pt>
    <dgm:pt modelId="{16278F5F-C3E4-4E34-9509-228B4E2F2308}" type="pres">
      <dgm:prSet presAssocID="{C12E8A8F-2A4D-4B88-A607-D2238D9C845B}" presName="spaceRect" presStyleCnt="0"/>
      <dgm:spPr/>
    </dgm:pt>
    <dgm:pt modelId="{4C54BF26-BA59-44A0-8A81-93102808ED9C}" type="pres">
      <dgm:prSet presAssocID="{C12E8A8F-2A4D-4B88-A607-D2238D9C845B}" presName="textRect" presStyleLbl="revTx" presStyleIdx="2" presStyleCnt="4">
        <dgm:presLayoutVars>
          <dgm:chMax val="1"/>
          <dgm:chPref val="1"/>
        </dgm:presLayoutVars>
      </dgm:prSet>
      <dgm:spPr/>
      <dgm:t>
        <a:bodyPr/>
        <a:lstStyle/>
        <a:p>
          <a:endParaRPr lang="en-US"/>
        </a:p>
      </dgm:t>
    </dgm:pt>
    <dgm:pt modelId="{556AFC16-EF0A-49EF-AEDC-756A0F3F15CA}" type="pres">
      <dgm:prSet presAssocID="{B64F92D6-EF6B-4914-9B3A-A2D08428D113}" presName="sibTrans" presStyleCnt="0"/>
      <dgm:spPr/>
    </dgm:pt>
    <dgm:pt modelId="{7204C585-BB4F-419D-93D2-7516C4A5343E}" type="pres">
      <dgm:prSet presAssocID="{4FCF575C-82B7-4A58-BEB4-E42735F64968}" presName="compNode" presStyleCnt="0"/>
      <dgm:spPr/>
    </dgm:pt>
    <dgm:pt modelId="{D6219D37-BF93-420D-AAEE-7C7F49C7ED87}" type="pres">
      <dgm:prSet presAssocID="{4FCF575C-82B7-4A58-BEB4-E42735F64968}" presName="iconBgRect" presStyleLbl="bgShp" presStyleIdx="3" presStyleCnt="4"/>
      <dgm:spPr/>
    </dgm:pt>
    <dgm:pt modelId="{87785936-E175-4A89-93BA-06E1D524AC50}" type="pres">
      <dgm:prSet presAssocID="{4FCF575C-82B7-4A58-BEB4-E42735F6496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xmlns=""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xmlns="" id="0" name="" descr="Head with Gears"/>
        </a:ext>
      </dgm:extLst>
    </dgm:pt>
    <dgm:pt modelId="{FBE10A5D-9B14-4A31-958D-AC282501630E}" type="pres">
      <dgm:prSet presAssocID="{4FCF575C-82B7-4A58-BEB4-E42735F64968}" presName="spaceRect" presStyleCnt="0"/>
      <dgm:spPr/>
    </dgm:pt>
    <dgm:pt modelId="{74D0CAB9-83D0-4D6C-8F82-BB0543D598C9}" type="pres">
      <dgm:prSet presAssocID="{4FCF575C-82B7-4A58-BEB4-E42735F64968}" presName="textRect" presStyleLbl="revTx" presStyleIdx="3" presStyleCnt="4">
        <dgm:presLayoutVars>
          <dgm:chMax val="1"/>
          <dgm:chPref val="1"/>
        </dgm:presLayoutVars>
      </dgm:prSet>
      <dgm:spPr/>
      <dgm:t>
        <a:bodyPr/>
        <a:lstStyle/>
        <a:p>
          <a:endParaRPr lang="en-US"/>
        </a:p>
      </dgm:t>
    </dgm:pt>
  </dgm:ptLst>
  <dgm:cxnLst>
    <dgm:cxn modelId="{052A42BD-AF6E-4901-B297-2397B3B4FA38}" type="presOf" srcId="{810D9FE5-85E7-455C-A77D-0534ED15E7F6}" destId="{53203937-4A16-46C5-82A1-D197BDCF7CEB}" srcOrd="0" destOrd="0" presId="urn:microsoft.com/office/officeart/2018/5/layout/IconCircleLabelList"/>
    <dgm:cxn modelId="{C032E8C0-CD88-4848-866B-F66DB43E4B3D}" type="presOf" srcId="{4FCF575C-82B7-4A58-BEB4-E42735F64968}" destId="{74D0CAB9-83D0-4D6C-8F82-BB0543D598C9}" srcOrd="0" destOrd="0" presId="urn:microsoft.com/office/officeart/2018/5/layout/IconCircleLabelList"/>
    <dgm:cxn modelId="{6F880C0A-67AA-4D05-9B30-8D17B3E06812}" srcId="{D6798EFF-E439-4D86-80A6-C5FE64C044FB}" destId="{1AF574F1-91D3-4832-8A2C-9B44897D2BEE}" srcOrd="1" destOrd="0" parTransId="{F1FA6BFB-5217-4D5B-A33E-34B563E3458B}" sibTransId="{884342E9-D08A-4FD5-9F92-75DD510EBFA1}"/>
    <dgm:cxn modelId="{B5171604-F2CF-4F61-A841-546541A160D7}" srcId="{D6798EFF-E439-4D86-80A6-C5FE64C044FB}" destId="{4FCF575C-82B7-4A58-BEB4-E42735F64968}" srcOrd="3" destOrd="0" parTransId="{D7CDC495-6D07-4BC9-811B-EB1F3EBA1586}" sibTransId="{A4C4841A-40B6-46CD-BD11-F2C40AA45D31}"/>
    <dgm:cxn modelId="{54DD5DEC-B84D-434A-83A2-3926FB2A03A6}" srcId="{D6798EFF-E439-4D86-80A6-C5FE64C044FB}" destId="{810D9FE5-85E7-455C-A77D-0534ED15E7F6}" srcOrd="0" destOrd="0" parTransId="{BA670E93-DDCC-479E-961E-C1E9BF452055}" sibTransId="{CDC67C50-2D59-4F7D-86DC-27BCF336C972}"/>
    <dgm:cxn modelId="{030AD0D3-8F98-4F85-88F1-39BCD5CEC5EB}" type="presOf" srcId="{C12E8A8F-2A4D-4B88-A607-D2238D9C845B}" destId="{4C54BF26-BA59-44A0-8A81-93102808ED9C}" srcOrd="0" destOrd="0" presId="urn:microsoft.com/office/officeart/2018/5/layout/IconCircleLabelList"/>
    <dgm:cxn modelId="{D0E7D951-63ED-4510-94D8-A38C8642A937}" type="presOf" srcId="{1AF574F1-91D3-4832-8A2C-9B44897D2BEE}" destId="{E2DB9B38-9048-4C5B-8134-F3DB11EDDB69}" srcOrd="0" destOrd="0" presId="urn:microsoft.com/office/officeart/2018/5/layout/IconCircleLabelList"/>
    <dgm:cxn modelId="{9C8C7EBE-54E6-4529-B346-F220A51D7A38}" srcId="{D6798EFF-E439-4D86-80A6-C5FE64C044FB}" destId="{C12E8A8F-2A4D-4B88-A607-D2238D9C845B}" srcOrd="2" destOrd="0" parTransId="{F7A9D8C8-D024-4CE1-8B4E-9675798A21BB}" sibTransId="{B64F92D6-EF6B-4914-9B3A-A2D08428D113}"/>
    <dgm:cxn modelId="{6B15A5BD-EF89-4DC3-9A81-A8F3744A07CE}" type="presOf" srcId="{D6798EFF-E439-4D86-80A6-C5FE64C044FB}" destId="{6D599DFA-AFCE-4228-92BC-BB599B9CDDBD}" srcOrd="0" destOrd="0" presId="urn:microsoft.com/office/officeart/2018/5/layout/IconCircleLabelList"/>
    <dgm:cxn modelId="{9AC4BB67-92E3-42D5-874E-282CCB357D4F}" type="presParOf" srcId="{6D599DFA-AFCE-4228-92BC-BB599B9CDDBD}" destId="{625F7F8E-6BB2-4307-8470-9983611B7A7B}" srcOrd="0" destOrd="0" presId="urn:microsoft.com/office/officeart/2018/5/layout/IconCircleLabelList"/>
    <dgm:cxn modelId="{537B876D-52F2-48D0-A557-584C0EB7C1BA}" type="presParOf" srcId="{625F7F8E-6BB2-4307-8470-9983611B7A7B}" destId="{AEE0569D-420C-41D8-877C-E975B38825D9}" srcOrd="0" destOrd="0" presId="urn:microsoft.com/office/officeart/2018/5/layout/IconCircleLabelList"/>
    <dgm:cxn modelId="{9B960ACB-D63C-4702-AD75-616C80436EA6}" type="presParOf" srcId="{625F7F8E-6BB2-4307-8470-9983611B7A7B}" destId="{14F50C00-1C56-4C8D-9902-0557F89EF39B}" srcOrd="1" destOrd="0" presId="urn:microsoft.com/office/officeart/2018/5/layout/IconCircleLabelList"/>
    <dgm:cxn modelId="{9BEB8903-ADA4-4237-8704-7167E16E9BB6}" type="presParOf" srcId="{625F7F8E-6BB2-4307-8470-9983611B7A7B}" destId="{CC671455-FBAA-4DF7-8E5D-58925B56EE37}" srcOrd="2" destOrd="0" presId="urn:microsoft.com/office/officeart/2018/5/layout/IconCircleLabelList"/>
    <dgm:cxn modelId="{515965AD-0BC6-4223-A88D-D48C3ECC256F}" type="presParOf" srcId="{625F7F8E-6BB2-4307-8470-9983611B7A7B}" destId="{53203937-4A16-46C5-82A1-D197BDCF7CEB}" srcOrd="3" destOrd="0" presId="urn:microsoft.com/office/officeart/2018/5/layout/IconCircleLabelList"/>
    <dgm:cxn modelId="{0B44C011-2ACF-4842-805E-88B245C518B8}" type="presParOf" srcId="{6D599DFA-AFCE-4228-92BC-BB599B9CDDBD}" destId="{B405C793-4BB8-458C-93BA-F3160654A500}" srcOrd="1" destOrd="0" presId="urn:microsoft.com/office/officeart/2018/5/layout/IconCircleLabelList"/>
    <dgm:cxn modelId="{BC189F1B-D92E-41C3-93DB-9A7DC14D5A44}" type="presParOf" srcId="{6D599DFA-AFCE-4228-92BC-BB599B9CDDBD}" destId="{21DC2E69-99F4-4AD0-8A8E-746F0ADA78AA}" srcOrd="2" destOrd="0" presId="urn:microsoft.com/office/officeart/2018/5/layout/IconCircleLabelList"/>
    <dgm:cxn modelId="{16E5AF35-436B-4B55-B659-4E20D18B1E39}" type="presParOf" srcId="{21DC2E69-99F4-4AD0-8A8E-746F0ADA78AA}" destId="{B0E2AB0F-9877-4324-8A5E-432D961EE96B}" srcOrd="0" destOrd="0" presId="urn:microsoft.com/office/officeart/2018/5/layout/IconCircleLabelList"/>
    <dgm:cxn modelId="{20AE0765-48DF-4DB9-AA29-94BEEC1DCBA0}" type="presParOf" srcId="{21DC2E69-99F4-4AD0-8A8E-746F0ADA78AA}" destId="{42E01ADF-503D-4736-9B49-8A60C66B23E4}" srcOrd="1" destOrd="0" presId="urn:microsoft.com/office/officeart/2018/5/layout/IconCircleLabelList"/>
    <dgm:cxn modelId="{244F9C8D-8EE4-4E57-9A2C-8E484D9E2C1C}" type="presParOf" srcId="{21DC2E69-99F4-4AD0-8A8E-746F0ADA78AA}" destId="{EAC8D044-8BA0-4AAD-999A-29EE2A534A12}" srcOrd="2" destOrd="0" presId="urn:microsoft.com/office/officeart/2018/5/layout/IconCircleLabelList"/>
    <dgm:cxn modelId="{3C865B83-5242-482A-9DB3-17F4EA9A6DE8}" type="presParOf" srcId="{21DC2E69-99F4-4AD0-8A8E-746F0ADA78AA}" destId="{E2DB9B38-9048-4C5B-8134-F3DB11EDDB69}" srcOrd="3" destOrd="0" presId="urn:microsoft.com/office/officeart/2018/5/layout/IconCircleLabelList"/>
    <dgm:cxn modelId="{B492120F-B494-4A85-B49D-8319383D52BD}" type="presParOf" srcId="{6D599DFA-AFCE-4228-92BC-BB599B9CDDBD}" destId="{2E062678-BFF5-4121-90F5-9B94F8DC8BB9}" srcOrd="3" destOrd="0" presId="urn:microsoft.com/office/officeart/2018/5/layout/IconCircleLabelList"/>
    <dgm:cxn modelId="{421931D2-466D-4B62-985B-4A1B93396F84}" type="presParOf" srcId="{6D599DFA-AFCE-4228-92BC-BB599B9CDDBD}" destId="{84BAA67F-D849-4E73-B422-A8001A0D24A8}" srcOrd="4" destOrd="0" presId="urn:microsoft.com/office/officeart/2018/5/layout/IconCircleLabelList"/>
    <dgm:cxn modelId="{41A54709-E44E-4515-A271-E680AE9D81C6}" type="presParOf" srcId="{84BAA67F-D849-4E73-B422-A8001A0D24A8}" destId="{030B6322-BD33-44D7-9033-747096A30FC1}" srcOrd="0" destOrd="0" presId="urn:microsoft.com/office/officeart/2018/5/layout/IconCircleLabelList"/>
    <dgm:cxn modelId="{9F6A7E73-9906-4E11-BA2D-67B0CB19E81E}" type="presParOf" srcId="{84BAA67F-D849-4E73-B422-A8001A0D24A8}" destId="{4BAFA2DF-C012-4196-83CA-F8F7225C61F2}" srcOrd="1" destOrd="0" presId="urn:microsoft.com/office/officeart/2018/5/layout/IconCircleLabelList"/>
    <dgm:cxn modelId="{F50397F8-02CF-4FD1-A528-55A62EECF811}" type="presParOf" srcId="{84BAA67F-D849-4E73-B422-A8001A0D24A8}" destId="{16278F5F-C3E4-4E34-9509-228B4E2F2308}" srcOrd="2" destOrd="0" presId="urn:microsoft.com/office/officeart/2018/5/layout/IconCircleLabelList"/>
    <dgm:cxn modelId="{7B05038D-2FD5-465C-9DE3-7094BA2FBAE8}" type="presParOf" srcId="{84BAA67F-D849-4E73-B422-A8001A0D24A8}" destId="{4C54BF26-BA59-44A0-8A81-93102808ED9C}" srcOrd="3" destOrd="0" presId="urn:microsoft.com/office/officeart/2018/5/layout/IconCircleLabelList"/>
    <dgm:cxn modelId="{D66FFCBF-E8A9-4035-B937-CF8095D87284}" type="presParOf" srcId="{6D599DFA-AFCE-4228-92BC-BB599B9CDDBD}" destId="{556AFC16-EF0A-49EF-AEDC-756A0F3F15CA}" srcOrd="5" destOrd="0" presId="urn:microsoft.com/office/officeart/2018/5/layout/IconCircleLabelList"/>
    <dgm:cxn modelId="{DE6C3ED5-53A6-4E4C-A759-D40BA2F696FB}" type="presParOf" srcId="{6D599DFA-AFCE-4228-92BC-BB599B9CDDBD}" destId="{7204C585-BB4F-419D-93D2-7516C4A5343E}" srcOrd="6" destOrd="0" presId="urn:microsoft.com/office/officeart/2018/5/layout/IconCircleLabelList"/>
    <dgm:cxn modelId="{092A50F7-EC3D-408F-9C5E-ADAD86368DDD}" type="presParOf" srcId="{7204C585-BB4F-419D-93D2-7516C4A5343E}" destId="{D6219D37-BF93-420D-AAEE-7C7F49C7ED87}" srcOrd="0" destOrd="0" presId="urn:microsoft.com/office/officeart/2018/5/layout/IconCircleLabelList"/>
    <dgm:cxn modelId="{92DA2461-AF16-47E0-83D7-82B9828CA8DC}" type="presParOf" srcId="{7204C585-BB4F-419D-93D2-7516C4A5343E}" destId="{87785936-E175-4A89-93BA-06E1D524AC50}" srcOrd="1" destOrd="0" presId="urn:microsoft.com/office/officeart/2018/5/layout/IconCircleLabelList"/>
    <dgm:cxn modelId="{996BCE4C-513B-454E-AD26-3404D6C2FC21}" type="presParOf" srcId="{7204C585-BB4F-419D-93D2-7516C4A5343E}" destId="{FBE10A5D-9B14-4A31-958D-AC282501630E}" srcOrd="2" destOrd="0" presId="urn:microsoft.com/office/officeart/2018/5/layout/IconCircleLabelList"/>
    <dgm:cxn modelId="{91F2B9A3-18D1-48B3-9635-4E25D2431639}" type="presParOf" srcId="{7204C585-BB4F-419D-93D2-7516C4A5343E}" destId="{74D0CAB9-83D0-4D6C-8F82-BB0543D598C9}" srcOrd="3" destOrd="0" presId="urn:microsoft.com/office/officeart/2018/5/layout/IconCircleLabel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A730134-D31E-4F0C-87FE-01B68ED13767}" type="doc">
      <dgm:prSet loTypeId="urn:microsoft.com/office/officeart/2018/5/layout/IconCircle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5314FAF4-B5EF-4E0B-9865-2459B5DE5BB2}">
      <dgm:prSet custT="1"/>
      <dgm:spPr/>
      <dgm:t>
        <a:bodyPr/>
        <a:lstStyle/>
        <a:p>
          <a:pPr>
            <a:defRPr cap="all"/>
          </a:pPr>
          <a:r>
            <a:rPr lang="en-IN" sz="1200" b="1" dirty="0">
              <a:latin typeface="Times New Roman" panose="02020603050405020304" pitchFamily="18" charset="0"/>
              <a:cs typeface="Times New Roman" panose="02020603050405020304" pitchFamily="18" charset="0"/>
            </a:rPr>
            <a:t>Title :</a:t>
          </a:r>
        </a:p>
        <a:p>
          <a:pPr>
            <a:defRPr cap="all"/>
          </a:pPr>
          <a:endParaRPr lang="en-IN" sz="1200" dirty="0">
            <a:latin typeface="Times New Roman" panose="02020603050405020304" pitchFamily="18" charset="0"/>
            <a:cs typeface="Times New Roman" panose="02020603050405020304" pitchFamily="18" charset="0"/>
          </a:endParaRPr>
        </a:p>
        <a:p>
          <a:pPr>
            <a:defRPr cap="all"/>
          </a:pPr>
          <a:r>
            <a:rPr lang="en-IN" sz="1200" dirty="0">
              <a:latin typeface="Times New Roman" panose="02020603050405020304" pitchFamily="18" charset="0"/>
              <a:cs typeface="Times New Roman" panose="02020603050405020304" pitchFamily="18" charset="0"/>
            </a:rPr>
            <a:t> Algorithm Simulator</a:t>
          </a:r>
          <a:endParaRPr lang="en-US" sz="1200" dirty="0">
            <a:latin typeface="Times New Roman" panose="02020603050405020304" pitchFamily="18" charset="0"/>
            <a:cs typeface="Times New Roman" panose="02020603050405020304" pitchFamily="18" charset="0"/>
          </a:endParaRPr>
        </a:p>
      </dgm:t>
    </dgm:pt>
    <dgm:pt modelId="{E74CE12D-5246-4C43-8971-B720F28EB516}" type="parTrans" cxnId="{93C72B7A-9561-49E4-B0AF-C7EF02FA5A89}">
      <dgm:prSet/>
      <dgm:spPr/>
      <dgm:t>
        <a:bodyPr/>
        <a:lstStyle/>
        <a:p>
          <a:endParaRPr lang="en-US"/>
        </a:p>
      </dgm:t>
    </dgm:pt>
    <dgm:pt modelId="{A9DDD031-315F-41FD-AB03-DDAA98E5E7D3}" type="sibTrans" cxnId="{93C72B7A-9561-49E4-B0AF-C7EF02FA5A89}">
      <dgm:prSet/>
      <dgm:spPr/>
      <dgm:t>
        <a:bodyPr/>
        <a:lstStyle/>
        <a:p>
          <a:endParaRPr lang="en-US"/>
        </a:p>
      </dgm:t>
    </dgm:pt>
    <dgm:pt modelId="{44643AB3-0717-435E-9807-10C5A73AB767}">
      <dgm:prSet custT="1"/>
      <dgm:spPr/>
      <dgm:t>
        <a:bodyPr/>
        <a:lstStyle/>
        <a:p>
          <a:pPr>
            <a:defRPr cap="all"/>
          </a:pPr>
          <a:r>
            <a:rPr lang="en-IN" sz="1100" b="1" dirty="0">
              <a:latin typeface="Times New Roman" panose="02020603050405020304" pitchFamily="18" charset="0"/>
              <a:cs typeface="Times New Roman" panose="02020603050405020304" pitchFamily="18" charset="0"/>
            </a:rPr>
            <a:t>Functionalities :</a:t>
          </a:r>
        </a:p>
        <a:p>
          <a:pPr>
            <a:defRPr cap="all"/>
          </a:pPr>
          <a:endParaRPr lang="en-IN" sz="1100" dirty="0">
            <a:latin typeface="Times New Roman" panose="02020603050405020304" pitchFamily="18" charset="0"/>
            <a:cs typeface="Times New Roman" panose="02020603050405020304" pitchFamily="18" charset="0"/>
          </a:endParaRPr>
        </a:p>
        <a:p>
          <a:pPr>
            <a:defRPr cap="all"/>
          </a:pPr>
          <a:r>
            <a:rPr lang="en-IN" sz="1100" dirty="0">
              <a:latin typeface="Times New Roman" panose="02020603050405020304" pitchFamily="18" charset="0"/>
              <a:cs typeface="Times New Roman" panose="02020603050405020304" pitchFamily="18" charset="0"/>
            </a:rPr>
            <a:t> Sorting any given input in Ascending/Descending order and displaying all iterations of the chosen algorithm</a:t>
          </a:r>
          <a:endParaRPr lang="en-US" sz="1100" dirty="0">
            <a:latin typeface="Times New Roman" panose="02020603050405020304" pitchFamily="18" charset="0"/>
            <a:cs typeface="Times New Roman" panose="02020603050405020304" pitchFamily="18" charset="0"/>
          </a:endParaRPr>
        </a:p>
      </dgm:t>
    </dgm:pt>
    <dgm:pt modelId="{37E0E6B4-C18A-462E-8FE8-8D96B42056F8}" type="parTrans" cxnId="{6FCC7C6C-7CC5-43A8-8E24-507BA099B6D5}">
      <dgm:prSet/>
      <dgm:spPr/>
      <dgm:t>
        <a:bodyPr/>
        <a:lstStyle/>
        <a:p>
          <a:endParaRPr lang="en-US"/>
        </a:p>
      </dgm:t>
    </dgm:pt>
    <dgm:pt modelId="{29F5F5F2-E8A7-4657-AC24-F08F9A27D30F}" type="sibTrans" cxnId="{6FCC7C6C-7CC5-43A8-8E24-507BA099B6D5}">
      <dgm:prSet/>
      <dgm:spPr/>
      <dgm:t>
        <a:bodyPr/>
        <a:lstStyle/>
        <a:p>
          <a:endParaRPr lang="en-US"/>
        </a:p>
      </dgm:t>
    </dgm:pt>
    <dgm:pt modelId="{9ECF306E-7429-422C-8717-CEA7EC575007}">
      <dgm:prSet custT="1"/>
      <dgm:spPr/>
      <dgm:t>
        <a:bodyPr/>
        <a:lstStyle/>
        <a:p>
          <a:pPr>
            <a:defRPr cap="all"/>
          </a:pPr>
          <a:r>
            <a:rPr lang="en-IN" sz="1200" b="1" dirty="0">
              <a:latin typeface="Times New Roman" panose="02020603050405020304" pitchFamily="18" charset="0"/>
              <a:cs typeface="Times New Roman" panose="02020603050405020304" pitchFamily="18" charset="0"/>
            </a:rPr>
            <a:t>Data Structure Used:</a:t>
          </a:r>
        </a:p>
        <a:p>
          <a:pPr>
            <a:defRPr cap="all"/>
          </a:pPr>
          <a:endParaRPr lang="en-IN" sz="1200" dirty="0">
            <a:latin typeface="Times New Roman" panose="02020603050405020304" pitchFamily="18" charset="0"/>
            <a:cs typeface="Times New Roman" panose="02020603050405020304" pitchFamily="18" charset="0"/>
          </a:endParaRPr>
        </a:p>
        <a:p>
          <a:pPr>
            <a:defRPr cap="all"/>
          </a:pPr>
          <a:r>
            <a:rPr lang="en-IN" sz="1200" dirty="0">
              <a:latin typeface="Times New Roman" panose="02020603050405020304" pitchFamily="18" charset="0"/>
              <a:cs typeface="Times New Roman" panose="02020603050405020304" pitchFamily="18" charset="0"/>
            </a:rPr>
            <a:t> </a:t>
          </a:r>
          <a:r>
            <a:rPr lang="en-IN" sz="1200" dirty="0" smtClean="0">
              <a:latin typeface="Times New Roman" panose="02020603050405020304" pitchFamily="18" charset="0"/>
              <a:cs typeface="Times New Roman" panose="02020603050405020304" pitchFamily="18" charset="0"/>
            </a:rPr>
            <a:t>Arrays</a:t>
          </a:r>
          <a:endParaRPr lang="en-US" sz="1200" dirty="0">
            <a:latin typeface="Times New Roman" panose="02020603050405020304" pitchFamily="18" charset="0"/>
            <a:cs typeface="Times New Roman" panose="02020603050405020304" pitchFamily="18" charset="0"/>
          </a:endParaRPr>
        </a:p>
      </dgm:t>
    </dgm:pt>
    <dgm:pt modelId="{27B75AEB-317F-47CA-B8EC-7A54E2112A46}" type="parTrans" cxnId="{68E81EFB-6631-43AD-899A-A2435479466B}">
      <dgm:prSet/>
      <dgm:spPr/>
      <dgm:t>
        <a:bodyPr/>
        <a:lstStyle/>
        <a:p>
          <a:endParaRPr lang="en-US"/>
        </a:p>
      </dgm:t>
    </dgm:pt>
    <dgm:pt modelId="{93628ADF-4956-4B8C-85BE-7AF16107CF66}" type="sibTrans" cxnId="{68E81EFB-6631-43AD-899A-A2435479466B}">
      <dgm:prSet/>
      <dgm:spPr/>
      <dgm:t>
        <a:bodyPr/>
        <a:lstStyle/>
        <a:p>
          <a:endParaRPr lang="en-US"/>
        </a:p>
      </dgm:t>
    </dgm:pt>
    <dgm:pt modelId="{182177B0-4F8B-471F-AC9E-77CA291F586F}" type="pres">
      <dgm:prSet presAssocID="{6A730134-D31E-4F0C-87FE-01B68ED13767}" presName="root" presStyleCnt="0">
        <dgm:presLayoutVars>
          <dgm:dir/>
          <dgm:resizeHandles val="exact"/>
        </dgm:presLayoutVars>
      </dgm:prSet>
      <dgm:spPr/>
      <dgm:t>
        <a:bodyPr/>
        <a:lstStyle/>
        <a:p>
          <a:endParaRPr lang="en-US"/>
        </a:p>
      </dgm:t>
    </dgm:pt>
    <dgm:pt modelId="{E97B7481-4FB5-4F17-8C11-6A66C7323252}" type="pres">
      <dgm:prSet presAssocID="{5314FAF4-B5EF-4E0B-9865-2459B5DE5BB2}" presName="compNode" presStyleCnt="0"/>
      <dgm:spPr/>
    </dgm:pt>
    <dgm:pt modelId="{6AB436F5-2328-4DA3-874B-B80EFC37BA31}" type="pres">
      <dgm:prSet presAssocID="{5314FAF4-B5EF-4E0B-9865-2459B5DE5BB2}" presName="iconBgRect" presStyleLbl="bgShp" presStyleIdx="0" presStyleCnt="3"/>
      <dgm:spPr/>
    </dgm:pt>
    <dgm:pt modelId="{241CC09F-3947-48AD-A579-DEA0BC18EA98}" type="pres">
      <dgm:prSet presAssocID="{5314FAF4-B5EF-4E0B-9865-2459B5DE5BB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xmlns="" id="0" name="" descr="Gears"/>
        </a:ext>
      </dgm:extLst>
    </dgm:pt>
    <dgm:pt modelId="{BA479202-4453-4ECC-99E7-3346FD88D810}" type="pres">
      <dgm:prSet presAssocID="{5314FAF4-B5EF-4E0B-9865-2459B5DE5BB2}" presName="spaceRect" presStyleCnt="0"/>
      <dgm:spPr/>
    </dgm:pt>
    <dgm:pt modelId="{33F573C3-3B35-4403-A746-BFB1EC4AFCEE}" type="pres">
      <dgm:prSet presAssocID="{5314FAF4-B5EF-4E0B-9865-2459B5DE5BB2}" presName="textRect" presStyleLbl="revTx" presStyleIdx="0" presStyleCnt="3">
        <dgm:presLayoutVars>
          <dgm:chMax val="1"/>
          <dgm:chPref val="1"/>
        </dgm:presLayoutVars>
      </dgm:prSet>
      <dgm:spPr/>
      <dgm:t>
        <a:bodyPr/>
        <a:lstStyle/>
        <a:p>
          <a:endParaRPr lang="en-US"/>
        </a:p>
      </dgm:t>
    </dgm:pt>
    <dgm:pt modelId="{9C5B553D-4D84-4585-AA72-299FE38DCAD3}" type="pres">
      <dgm:prSet presAssocID="{A9DDD031-315F-41FD-AB03-DDAA98E5E7D3}" presName="sibTrans" presStyleCnt="0"/>
      <dgm:spPr/>
    </dgm:pt>
    <dgm:pt modelId="{5EBE84EC-4159-4397-9AE4-1138AB101A7F}" type="pres">
      <dgm:prSet presAssocID="{44643AB3-0717-435E-9807-10C5A73AB767}" presName="compNode" presStyleCnt="0"/>
      <dgm:spPr/>
    </dgm:pt>
    <dgm:pt modelId="{3C0F5890-1014-4E54-9906-89AB3F77C2FD}" type="pres">
      <dgm:prSet presAssocID="{44643AB3-0717-435E-9807-10C5A73AB767}" presName="iconBgRect" presStyleLbl="bgShp" presStyleIdx="1" presStyleCnt="3"/>
      <dgm:spPr/>
    </dgm:pt>
    <dgm:pt modelId="{E73409F6-2D76-4693-8700-071B81277057}" type="pres">
      <dgm:prSet presAssocID="{44643AB3-0717-435E-9807-10C5A73AB76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xmlns="" id="0" name="" descr="Flowchart"/>
        </a:ext>
      </dgm:extLst>
    </dgm:pt>
    <dgm:pt modelId="{B99B354D-14A7-45B8-8056-D9CADF0AB7C0}" type="pres">
      <dgm:prSet presAssocID="{44643AB3-0717-435E-9807-10C5A73AB767}" presName="spaceRect" presStyleCnt="0"/>
      <dgm:spPr/>
    </dgm:pt>
    <dgm:pt modelId="{163FD815-50B4-4E92-8AC3-14B8B446DD68}" type="pres">
      <dgm:prSet presAssocID="{44643AB3-0717-435E-9807-10C5A73AB767}" presName="textRect" presStyleLbl="revTx" presStyleIdx="1" presStyleCnt="3">
        <dgm:presLayoutVars>
          <dgm:chMax val="1"/>
          <dgm:chPref val="1"/>
        </dgm:presLayoutVars>
      </dgm:prSet>
      <dgm:spPr/>
      <dgm:t>
        <a:bodyPr/>
        <a:lstStyle/>
        <a:p>
          <a:endParaRPr lang="en-US"/>
        </a:p>
      </dgm:t>
    </dgm:pt>
    <dgm:pt modelId="{DB19B3E3-6CC1-4274-AC51-5EAFAF9AD00D}" type="pres">
      <dgm:prSet presAssocID="{29F5F5F2-E8A7-4657-AC24-F08F9A27D30F}" presName="sibTrans" presStyleCnt="0"/>
      <dgm:spPr/>
    </dgm:pt>
    <dgm:pt modelId="{59DCFC02-CCE7-4A7D-8B9D-38F7EEB6D7AE}" type="pres">
      <dgm:prSet presAssocID="{9ECF306E-7429-422C-8717-CEA7EC575007}" presName="compNode" presStyleCnt="0"/>
      <dgm:spPr/>
    </dgm:pt>
    <dgm:pt modelId="{3B0267AF-0C04-4061-992F-CB845B461EBD}" type="pres">
      <dgm:prSet presAssocID="{9ECF306E-7429-422C-8717-CEA7EC575007}" presName="iconBgRect" presStyleLbl="bgShp" presStyleIdx="2" presStyleCnt="3"/>
      <dgm:spPr/>
    </dgm:pt>
    <dgm:pt modelId="{2BC606E0-9AFB-434C-8998-9D7E26A2AA06}" type="pres">
      <dgm:prSet presAssocID="{9ECF306E-7429-422C-8717-CEA7EC57500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xmlns="" id="0" name="" descr="Filter"/>
        </a:ext>
      </dgm:extLst>
    </dgm:pt>
    <dgm:pt modelId="{2981B091-523E-4743-9DD4-7D2095E58C3B}" type="pres">
      <dgm:prSet presAssocID="{9ECF306E-7429-422C-8717-CEA7EC575007}" presName="spaceRect" presStyleCnt="0"/>
      <dgm:spPr/>
    </dgm:pt>
    <dgm:pt modelId="{493491F7-C6EE-462B-8E56-90B490B19318}" type="pres">
      <dgm:prSet presAssocID="{9ECF306E-7429-422C-8717-CEA7EC575007}" presName="textRect" presStyleLbl="revTx" presStyleIdx="2" presStyleCnt="3">
        <dgm:presLayoutVars>
          <dgm:chMax val="1"/>
          <dgm:chPref val="1"/>
        </dgm:presLayoutVars>
      </dgm:prSet>
      <dgm:spPr/>
      <dgm:t>
        <a:bodyPr/>
        <a:lstStyle/>
        <a:p>
          <a:endParaRPr lang="en-US"/>
        </a:p>
      </dgm:t>
    </dgm:pt>
  </dgm:ptLst>
  <dgm:cxnLst>
    <dgm:cxn modelId="{6FCC7C6C-7CC5-43A8-8E24-507BA099B6D5}" srcId="{6A730134-D31E-4F0C-87FE-01B68ED13767}" destId="{44643AB3-0717-435E-9807-10C5A73AB767}" srcOrd="1" destOrd="0" parTransId="{37E0E6B4-C18A-462E-8FE8-8D96B42056F8}" sibTransId="{29F5F5F2-E8A7-4657-AC24-F08F9A27D30F}"/>
    <dgm:cxn modelId="{F81A1ED0-1FF0-4A59-AEEA-C25BE9E59A09}" type="presOf" srcId="{44643AB3-0717-435E-9807-10C5A73AB767}" destId="{163FD815-50B4-4E92-8AC3-14B8B446DD68}" srcOrd="0" destOrd="0" presId="urn:microsoft.com/office/officeart/2018/5/layout/IconCircleLabelList"/>
    <dgm:cxn modelId="{93C72B7A-9561-49E4-B0AF-C7EF02FA5A89}" srcId="{6A730134-D31E-4F0C-87FE-01B68ED13767}" destId="{5314FAF4-B5EF-4E0B-9865-2459B5DE5BB2}" srcOrd="0" destOrd="0" parTransId="{E74CE12D-5246-4C43-8971-B720F28EB516}" sibTransId="{A9DDD031-315F-41FD-AB03-DDAA98E5E7D3}"/>
    <dgm:cxn modelId="{237016F4-EA54-4B76-A6D3-231FA8366B44}" type="presOf" srcId="{6A730134-D31E-4F0C-87FE-01B68ED13767}" destId="{182177B0-4F8B-471F-AC9E-77CA291F586F}" srcOrd="0" destOrd="0" presId="urn:microsoft.com/office/officeart/2018/5/layout/IconCircleLabelList"/>
    <dgm:cxn modelId="{68E81EFB-6631-43AD-899A-A2435479466B}" srcId="{6A730134-D31E-4F0C-87FE-01B68ED13767}" destId="{9ECF306E-7429-422C-8717-CEA7EC575007}" srcOrd="2" destOrd="0" parTransId="{27B75AEB-317F-47CA-B8EC-7A54E2112A46}" sibTransId="{93628ADF-4956-4B8C-85BE-7AF16107CF66}"/>
    <dgm:cxn modelId="{380C4535-363B-4A2D-80BE-F7C2E74CF3B8}" type="presOf" srcId="{9ECF306E-7429-422C-8717-CEA7EC575007}" destId="{493491F7-C6EE-462B-8E56-90B490B19318}" srcOrd="0" destOrd="0" presId="urn:microsoft.com/office/officeart/2018/5/layout/IconCircleLabelList"/>
    <dgm:cxn modelId="{44561F4B-2E0E-4F83-A240-B68F8808EBAF}" type="presOf" srcId="{5314FAF4-B5EF-4E0B-9865-2459B5DE5BB2}" destId="{33F573C3-3B35-4403-A746-BFB1EC4AFCEE}" srcOrd="0" destOrd="0" presId="urn:microsoft.com/office/officeart/2018/5/layout/IconCircleLabelList"/>
    <dgm:cxn modelId="{66EB3861-0662-4477-93CA-DC23F815D0D1}" type="presParOf" srcId="{182177B0-4F8B-471F-AC9E-77CA291F586F}" destId="{E97B7481-4FB5-4F17-8C11-6A66C7323252}" srcOrd="0" destOrd="0" presId="urn:microsoft.com/office/officeart/2018/5/layout/IconCircleLabelList"/>
    <dgm:cxn modelId="{9AD8D928-D4C0-4895-ABD1-168F2CD911CA}" type="presParOf" srcId="{E97B7481-4FB5-4F17-8C11-6A66C7323252}" destId="{6AB436F5-2328-4DA3-874B-B80EFC37BA31}" srcOrd="0" destOrd="0" presId="urn:microsoft.com/office/officeart/2018/5/layout/IconCircleLabelList"/>
    <dgm:cxn modelId="{F2497ABB-38CA-4A62-9A41-0B96F8BBE48A}" type="presParOf" srcId="{E97B7481-4FB5-4F17-8C11-6A66C7323252}" destId="{241CC09F-3947-48AD-A579-DEA0BC18EA98}" srcOrd="1" destOrd="0" presId="urn:microsoft.com/office/officeart/2018/5/layout/IconCircleLabelList"/>
    <dgm:cxn modelId="{9F368554-A344-4404-B79C-2551E531BCC9}" type="presParOf" srcId="{E97B7481-4FB5-4F17-8C11-6A66C7323252}" destId="{BA479202-4453-4ECC-99E7-3346FD88D810}" srcOrd="2" destOrd="0" presId="urn:microsoft.com/office/officeart/2018/5/layout/IconCircleLabelList"/>
    <dgm:cxn modelId="{6BDAE834-3A87-4B1C-92FC-9E19A777A4F5}" type="presParOf" srcId="{E97B7481-4FB5-4F17-8C11-6A66C7323252}" destId="{33F573C3-3B35-4403-A746-BFB1EC4AFCEE}" srcOrd="3" destOrd="0" presId="urn:microsoft.com/office/officeart/2018/5/layout/IconCircleLabelList"/>
    <dgm:cxn modelId="{17C651D5-AEBA-4AAC-B263-CB7E03EBCEF1}" type="presParOf" srcId="{182177B0-4F8B-471F-AC9E-77CA291F586F}" destId="{9C5B553D-4D84-4585-AA72-299FE38DCAD3}" srcOrd="1" destOrd="0" presId="urn:microsoft.com/office/officeart/2018/5/layout/IconCircleLabelList"/>
    <dgm:cxn modelId="{056A17B7-7A3E-4643-942F-4899026EA9BA}" type="presParOf" srcId="{182177B0-4F8B-471F-AC9E-77CA291F586F}" destId="{5EBE84EC-4159-4397-9AE4-1138AB101A7F}" srcOrd="2" destOrd="0" presId="urn:microsoft.com/office/officeart/2018/5/layout/IconCircleLabelList"/>
    <dgm:cxn modelId="{54EF99F3-29D6-4BEF-8669-C07588C00B17}" type="presParOf" srcId="{5EBE84EC-4159-4397-9AE4-1138AB101A7F}" destId="{3C0F5890-1014-4E54-9906-89AB3F77C2FD}" srcOrd="0" destOrd="0" presId="urn:microsoft.com/office/officeart/2018/5/layout/IconCircleLabelList"/>
    <dgm:cxn modelId="{DEE1B16C-B5BB-47C0-81EB-6BA5317B3620}" type="presParOf" srcId="{5EBE84EC-4159-4397-9AE4-1138AB101A7F}" destId="{E73409F6-2D76-4693-8700-071B81277057}" srcOrd="1" destOrd="0" presId="urn:microsoft.com/office/officeart/2018/5/layout/IconCircleLabelList"/>
    <dgm:cxn modelId="{7187B994-CA2C-4492-93F5-D9B0D109140A}" type="presParOf" srcId="{5EBE84EC-4159-4397-9AE4-1138AB101A7F}" destId="{B99B354D-14A7-45B8-8056-D9CADF0AB7C0}" srcOrd="2" destOrd="0" presId="urn:microsoft.com/office/officeart/2018/5/layout/IconCircleLabelList"/>
    <dgm:cxn modelId="{C1AD86FE-F16C-45D7-AB45-2F3F6CE3F873}" type="presParOf" srcId="{5EBE84EC-4159-4397-9AE4-1138AB101A7F}" destId="{163FD815-50B4-4E92-8AC3-14B8B446DD68}" srcOrd="3" destOrd="0" presId="urn:microsoft.com/office/officeart/2018/5/layout/IconCircleLabelList"/>
    <dgm:cxn modelId="{2D3A264B-8E27-46F6-9FE6-751136A1207C}" type="presParOf" srcId="{182177B0-4F8B-471F-AC9E-77CA291F586F}" destId="{DB19B3E3-6CC1-4274-AC51-5EAFAF9AD00D}" srcOrd="3" destOrd="0" presId="urn:microsoft.com/office/officeart/2018/5/layout/IconCircleLabelList"/>
    <dgm:cxn modelId="{BC60FE48-A34B-4891-9CF2-6AF7B69C0E03}" type="presParOf" srcId="{182177B0-4F8B-471F-AC9E-77CA291F586F}" destId="{59DCFC02-CCE7-4A7D-8B9D-38F7EEB6D7AE}" srcOrd="4" destOrd="0" presId="urn:microsoft.com/office/officeart/2018/5/layout/IconCircleLabelList"/>
    <dgm:cxn modelId="{FEE731FA-00DF-44ED-BB02-18C750258DC0}" type="presParOf" srcId="{59DCFC02-CCE7-4A7D-8B9D-38F7EEB6D7AE}" destId="{3B0267AF-0C04-4061-992F-CB845B461EBD}" srcOrd="0" destOrd="0" presId="urn:microsoft.com/office/officeart/2018/5/layout/IconCircleLabelList"/>
    <dgm:cxn modelId="{32CCD405-FBBC-43A8-8424-8979A7210840}" type="presParOf" srcId="{59DCFC02-CCE7-4A7D-8B9D-38F7EEB6D7AE}" destId="{2BC606E0-9AFB-434C-8998-9D7E26A2AA06}" srcOrd="1" destOrd="0" presId="urn:microsoft.com/office/officeart/2018/5/layout/IconCircleLabelList"/>
    <dgm:cxn modelId="{F91FE716-B262-47FD-9C20-7419C1D224FF}" type="presParOf" srcId="{59DCFC02-CCE7-4A7D-8B9D-38F7EEB6D7AE}" destId="{2981B091-523E-4743-9DD4-7D2095E58C3B}" srcOrd="2" destOrd="0" presId="urn:microsoft.com/office/officeart/2018/5/layout/IconCircleLabelList"/>
    <dgm:cxn modelId="{EB60A397-1129-47D0-8B16-15E7F84EE504}" type="presParOf" srcId="{59DCFC02-CCE7-4A7D-8B9D-38F7EEB6D7AE}" destId="{493491F7-C6EE-462B-8E56-90B490B19318}" srcOrd="3" destOrd="0" presId="urn:microsoft.com/office/officeart/2018/5/layout/IconCircleLabel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009DD3-83CB-4B9E-A5FE-066D60E2A1E0}" type="doc">
      <dgm:prSet loTypeId="urn:microsoft.com/office/officeart/2005/8/layout/cycle2" loCatId="cycle" qsTypeId="urn:microsoft.com/office/officeart/2005/8/quickstyle/simple1" qsCatId="simple" csTypeId="urn:microsoft.com/office/officeart/2005/8/colors/colorful1#1" csCatId="colorful"/>
      <dgm:spPr/>
      <dgm:t>
        <a:bodyPr/>
        <a:lstStyle/>
        <a:p>
          <a:endParaRPr lang="en-US"/>
        </a:p>
      </dgm:t>
    </dgm:pt>
    <dgm:pt modelId="{A008218F-FAD0-4399-BDEC-1A1F7A963421}">
      <dgm:prSet custT="1"/>
      <dgm:spPr/>
      <dgm:t>
        <a:bodyPr/>
        <a:lstStyle/>
        <a:p>
          <a:r>
            <a:rPr lang="en-IN" sz="1200" dirty="0">
              <a:latin typeface="Times New Roman" panose="02020603050405020304" pitchFamily="18" charset="0"/>
              <a:cs typeface="Times New Roman" panose="02020603050405020304" pitchFamily="18" charset="0"/>
            </a:rPr>
            <a:t>Why to use these?</a:t>
          </a:r>
          <a:br>
            <a:rPr lang="en-IN" sz="1200" dirty="0">
              <a:latin typeface="Times New Roman" panose="02020603050405020304" pitchFamily="18" charset="0"/>
              <a:cs typeface="Times New Roman" panose="02020603050405020304" pitchFamily="18" charset="0"/>
            </a:rPr>
          </a:br>
          <a:r>
            <a:rPr lang="en-US" sz="1200" b="0" i="0" dirty="0">
              <a:latin typeface="Times New Roman" panose="02020603050405020304" pitchFamily="18" charset="0"/>
              <a:cs typeface="Times New Roman" panose="02020603050405020304" pitchFamily="18" charset="0"/>
            </a:rPr>
            <a:t>Asymptotic notations (like Big O, Big Omega, and Big Theta) are used in computer science </a:t>
          </a:r>
          <a:r>
            <a:rPr lang="en-US" sz="1200" b="1" i="0" dirty="0">
              <a:latin typeface="Times New Roman" panose="02020603050405020304" pitchFamily="18" charset="0"/>
              <a:cs typeface="Times New Roman" panose="02020603050405020304" pitchFamily="18" charset="0"/>
            </a:rPr>
            <a:t>to describe the behavior of algorithms in terms of their efficiency and how they scale with input size. </a:t>
          </a:r>
          <a:endParaRPr lang="en-US" sz="1200" dirty="0">
            <a:latin typeface="Times New Roman" panose="02020603050405020304" pitchFamily="18" charset="0"/>
            <a:cs typeface="Times New Roman" panose="02020603050405020304" pitchFamily="18" charset="0"/>
          </a:endParaRPr>
        </a:p>
      </dgm:t>
    </dgm:pt>
    <dgm:pt modelId="{EBFC9BD9-5E44-4B0C-9170-A2840C8EDE43}" type="parTrans" cxnId="{2B1DA0FA-B78F-4A24-9D16-982716BA16AE}">
      <dgm:prSet/>
      <dgm:spPr/>
      <dgm:t>
        <a:bodyPr/>
        <a:lstStyle/>
        <a:p>
          <a:endParaRPr lang="en-US"/>
        </a:p>
      </dgm:t>
    </dgm:pt>
    <dgm:pt modelId="{F58A9557-FC76-4465-8F39-2949AAB4FA2E}" type="sibTrans" cxnId="{2B1DA0FA-B78F-4A24-9D16-982716BA16AE}">
      <dgm:prSet/>
      <dgm:spPr/>
      <dgm:t>
        <a:bodyPr/>
        <a:lstStyle/>
        <a:p>
          <a:endParaRPr lang="en-US"/>
        </a:p>
      </dgm:t>
    </dgm:pt>
    <dgm:pt modelId="{63E2EA0D-B4A9-4ED5-9022-35CAA92E32FA}">
      <dgm:prSet custT="1"/>
      <dgm:spPr/>
      <dgm:t>
        <a:bodyPr/>
        <a:lstStyle/>
        <a:p>
          <a:r>
            <a:rPr lang="en-US" sz="1000" b="0" i="0" dirty="0"/>
            <a:t>It helps us to compare the runtimes of different </a:t>
          </a:r>
          <a:r>
            <a:rPr lang="en-US" sz="1200" b="0" i="0" dirty="0">
              <a:latin typeface="Times New Roman" panose="02020603050405020304" pitchFamily="18" charset="0"/>
              <a:cs typeface="Times New Roman" panose="02020603050405020304" pitchFamily="18" charset="0"/>
            </a:rPr>
            <a:t>algorithms</a:t>
          </a:r>
          <a:r>
            <a:rPr lang="en-US" sz="1000" b="0" i="0" dirty="0"/>
            <a:t> without actually calculating their runtimes manually. </a:t>
          </a:r>
          <a:endParaRPr lang="en-US" sz="1000" dirty="0"/>
        </a:p>
      </dgm:t>
    </dgm:pt>
    <dgm:pt modelId="{2877409B-64D4-49BC-9933-D6E9D42761D1}" type="parTrans" cxnId="{F59B9C56-9822-4D20-A32B-49A3A3CA52C2}">
      <dgm:prSet/>
      <dgm:spPr/>
      <dgm:t>
        <a:bodyPr/>
        <a:lstStyle/>
        <a:p>
          <a:endParaRPr lang="en-US"/>
        </a:p>
      </dgm:t>
    </dgm:pt>
    <dgm:pt modelId="{4D9834B1-3E16-487E-B0EA-D598085670F7}" type="sibTrans" cxnId="{F59B9C56-9822-4D20-A32B-49A3A3CA52C2}">
      <dgm:prSet/>
      <dgm:spPr/>
      <dgm:t>
        <a:bodyPr/>
        <a:lstStyle/>
        <a:p>
          <a:endParaRPr lang="en-US"/>
        </a:p>
      </dgm:t>
    </dgm:pt>
    <dgm:pt modelId="{ABF0D895-6CEF-447B-874B-C79D91AA4A55}">
      <dgm:prSet/>
      <dgm:spPr/>
      <dgm:t>
        <a:bodyPr/>
        <a:lstStyle/>
        <a:p>
          <a:r>
            <a:rPr lang="en-IN" sz="800"/>
            <a:t>Big O Notation is Used to describe </a:t>
          </a:r>
          <a:r>
            <a:rPr lang="en-IN" sz="800" b="1"/>
            <a:t>Worst-case </a:t>
          </a:r>
          <a:r>
            <a:rPr lang="en-IN" sz="800"/>
            <a:t>Analysis</a:t>
          </a:r>
          <a:endParaRPr lang="en-US" sz="800"/>
        </a:p>
      </dgm:t>
    </dgm:pt>
    <dgm:pt modelId="{00ECC30B-B5DA-466D-8F06-BDB0F28195EE}" type="parTrans" cxnId="{1045255F-FFD2-4E3C-B046-F230F38E2B2D}">
      <dgm:prSet/>
      <dgm:spPr/>
      <dgm:t>
        <a:bodyPr/>
        <a:lstStyle/>
        <a:p>
          <a:endParaRPr lang="en-US"/>
        </a:p>
      </dgm:t>
    </dgm:pt>
    <dgm:pt modelId="{0599FF18-1FDB-47E3-80A1-2459C02CAC9D}" type="sibTrans" cxnId="{1045255F-FFD2-4E3C-B046-F230F38E2B2D}">
      <dgm:prSet/>
      <dgm:spPr/>
      <dgm:t>
        <a:bodyPr/>
        <a:lstStyle/>
        <a:p>
          <a:endParaRPr lang="en-US"/>
        </a:p>
      </dgm:t>
    </dgm:pt>
    <dgm:pt modelId="{91BB2DF1-5CA9-4A27-9423-029583C82856}">
      <dgm:prSet/>
      <dgm:spPr/>
      <dgm:t>
        <a:bodyPr/>
        <a:lstStyle/>
        <a:p>
          <a:r>
            <a:rPr lang="en-IN" sz="800"/>
            <a:t>Big Omega Notation is Used to describe </a:t>
          </a:r>
          <a:r>
            <a:rPr lang="en-IN" sz="800" b="1"/>
            <a:t>Best-case</a:t>
          </a:r>
          <a:r>
            <a:rPr lang="en-IN" sz="800"/>
            <a:t> running time.</a:t>
          </a:r>
          <a:endParaRPr lang="en-US" sz="800"/>
        </a:p>
      </dgm:t>
    </dgm:pt>
    <dgm:pt modelId="{8CDC37AC-119E-4257-BB13-05DB3D229DB6}" type="parTrans" cxnId="{6BBE3C23-B93F-4038-A301-A889ABD2423A}">
      <dgm:prSet/>
      <dgm:spPr/>
      <dgm:t>
        <a:bodyPr/>
        <a:lstStyle/>
        <a:p>
          <a:endParaRPr lang="en-US"/>
        </a:p>
      </dgm:t>
    </dgm:pt>
    <dgm:pt modelId="{991C9643-1FD0-4B59-A43D-85D4994A2441}" type="sibTrans" cxnId="{6BBE3C23-B93F-4038-A301-A889ABD2423A}">
      <dgm:prSet/>
      <dgm:spPr/>
      <dgm:t>
        <a:bodyPr/>
        <a:lstStyle/>
        <a:p>
          <a:endParaRPr lang="en-US"/>
        </a:p>
      </dgm:t>
    </dgm:pt>
    <dgm:pt modelId="{10E1D593-1E02-4336-B86B-5D9AE6CF2E48}">
      <dgm:prSet/>
      <dgm:spPr/>
      <dgm:t>
        <a:bodyPr/>
        <a:lstStyle/>
        <a:p>
          <a:r>
            <a:rPr lang="en-IN" sz="800"/>
            <a:t>Big Theta Notation is used for </a:t>
          </a:r>
          <a:r>
            <a:rPr lang="en-IN" sz="800" b="1"/>
            <a:t>comparisons of running Times</a:t>
          </a:r>
          <a:endParaRPr lang="en-US" sz="800"/>
        </a:p>
      </dgm:t>
    </dgm:pt>
    <dgm:pt modelId="{5A188677-7165-45DE-B7F6-33AF90F4083C}" type="parTrans" cxnId="{488C880E-361B-46B9-B398-005042FA5D5E}">
      <dgm:prSet/>
      <dgm:spPr/>
      <dgm:t>
        <a:bodyPr/>
        <a:lstStyle/>
        <a:p>
          <a:endParaRPr lang="en-US"/>
        </a:p>
      </dgm:t>
    </dgm:pt>
    <dgm:pt modelId="{9972287F-D59F-4D14-8915-48417E7EF888}" type="sibTrans" cxnId="{488C880E-361B-46B9-B398-005042FA5D5E}">
      <dgm:prSet/>
      <dgm:spPr/>
      <dgm:t>
        <a:bodyPr/>
        <a:lstStyle/>
        <a:p>
          <a:endParaRPr lang="en-US"/>
        </a:p>
      </dgm:t>
    </dgm:pt>
    <dgm:pt modelId="{03DA17B9-C574-4CC4-B4A7-BE64476D9D62}">
      <dgm:prSet custT="1"/>
      <dgm:spPr/>
      <dgm:t>
        <a:bodyPr/>
        <a:lstStyle/>
        <a:p>
          <a:r>
            <a:rPr lang="en-IN" sz="1100" dirty="0">
              <a:latin typeface="Times New Roman" panose="02020603050405020304" pitchFamily="18" charset="0"/>
              <a:cs typeface="Times New Roman" panose="02020603050405020304" pitchFamily="18" charset="0"/>
            </a:rPr>
            <a:t>Special Classes of Algorithms:</a:t>
          </a:r>
          <a:endParaRPr lang="en-US" sz="1100" dirty="0">
            <a:latin typeface="Times New Roman" panose="02020603050405020304" pitchFamily="18" charset="0"/>
            <a:cs typeface="Times New Roman" panose="02020603050405020304" pitchFamily="18" charset="0"/>
          </a:endParaRPr>
        </a:p>
      </dgm:t>
    </dgm:pt>
    <dgm:pt modelId="{E783EA15-E887-4825-8DAD-FEBAA45888C5}" type="parTrans" cxnId="{538B5758-A5EF-4C30-905B-84F2AE16898C}">
      <dgm:prSet/>
      <dgm:spPr/>
      <dgm:t>
        <a:bodyPr/>
        <a:lstStyle/>
        <a:p>
          <a:endParaRPr lang="en-US"/>
        </a:p>
      </dgm:t>
    </dgm:pt>
    <dgm:pt modelId="{A6F26DE6-D8F2-4AF4-AC71-4F4308657256}" type="sibTrans" cxnId="{538B5758-A5EF-4C30-905B-84F2AE16898C}">
      <dgm:prSet/>
      <dgm:spPr/>
      <dgm:t>
        <a:bodyPr/>
        <a:lstStyle/>
        <a:p>
          <a:endParaRPr lang="en-US"/>
        </a:p>
      </dgm:t>
    </dgm:pt>
    <dgm:pt modelId="{163ABB93-CCB1-4BBB-AE5D-6FB5B8383C5A}">
      <dgm:prSet custT="1"/>
      <dgm:spPr/>
      <dgm:t>
        <a:bodyPr/>
        <a:lstStyle/>
        <a:p>
          <a:r>
            <a:rPr lang="en-US" sz="1100">
              <a:latin typeface="Times New Roman" panose="02020603050405020304" pitchFamily="18" charset="0"/>
              <a:cs typeface="Times New Roman" panose="02020603050405020304" pitchFamily="18" charset="0"/>
            </a:rPr>
            <a:t>Logarithmic: O(log n)</a:t>
          </a:r>
        </a:p>
      </dgm:t>
    </dgm:pt>
    <dgm:pt modelId="{C84C5C82-4C0F-40BB-892A-9B4CCC4CE765}" type="parTrans" cxnId="{9713741F-A054-43EF-961D-233F3C8ACDFB}">
      <dgm:prSet/>
      <dgm:spPr/>
      <dgm:t>
        <a:bodyPr/>
        <a:lstStyle/>
        <a:p>
          <a:endParaRPr lang="en-US"/>
        </a:p>
      </dgm:t>
    </dgm:pt>
    <dgm:pt modelId="{EF5B2248-167B-4D03-B164-0EE3128A4408}" type="sibTrans" cxnId="{9713741F-A054-43EF-961D-233F3C8ACDFB}">
      <dgm:prSet/>
      <dgm:spPr/>
      <dgm:t>
        <a:bodyPr/>
        <a:lstStyle/>
        <a:p>
          <a:endParaRPr lang="en-US"/>
        </a:p>
      </dgm:t>
    </dgm:pt>
    <dgm:pt modelId="{488B3C1C-A92D-4BAE-BCE5-6C708B26AF4E}">
      <dgm:prSet custT="1"/>
      <dgm:spPr/>
      <dgm:t>
        <a:bodyPr/>
        <a:lstStyle/>
        <a:p>
          <a:r>
            <a:rPr lang="en-US" sz="1100">
              <a:latin typeface="Times New Roman" panose="02020603050405020304" pitchFamily="18" charset="0"/>
              <a:cs typeface="Times New Roman" panose="02020603050405020304" pitchFamily="18" charset="0"/>
            </a:rPr>
            <a:t>Linear: O(n)</a:t>
          </a:r>
        </a:p>
      </dgm:t>
    </dgm:pt>
    <dgm:pt modelId="{E5437682-D5E1-402A-AA57-E0E3F827E49E}" type="parTrans" cxnId="{E14AB4E2-5E27-486D-BA96-84496EC0C45A}">
      <dgm:prSet/>
      <dgm:spPr/>
      <dgm:t>
        <a:bodyPr/>
        <a:lstStyle/>
        <a:p>
          <a:endParaRPr lang="en-US"/>
        </a:p>
      </dgm:t>
    </dgm:pt>
    <dgm:pt modelId="{3F6F1B04-61D7-44D7-9AF5-D3A21CBC4F2B}" type="sibTrans" cxnId="{E14AB4E2-5E27-486D-BA96-84496EC0C45A}">
      <dgm:prSet/>
      <dgm:spPr/>
      <dgm:t>
        <a:bodyPr/>
        <a:lstStyle/>
        <a:p>
          <a:endParaRPr lang="en-US"/>
        </a:p>
      </dgm:t>
    </dgm:pt>
    <dgm:pt modelId="{EE5833D5-11B7-48C2-85DC-EC877FBBCA8D}">
      <dgm:prSet custT="1"/>
      <dgm:spPr/>
      <dgm:t>
        <a:bodyPr/>
        <a:lstStyle/>
        <a:p>
          <a:r>
            <a:rPr lang="en-US" sz="1100">
              <a:latin typeface="Times New Roman" panose="02020603050405020304" pitchFamily="18" charset="0"/>
              <a:cs typeface="Times New Roman" panose="02020603050405020304" pitchFamily="18" charset="0"/>
            </a:rPr>
            <a:t>Quadratic: O(n</a:t>
          </a:r>
          <a:r>
            <a:rPr lang="en-US" sz="1100" baseline="30000">
              <a:latin typeface="Times New Roman" panose="02020603050405020304" pitchFamily="18" charset="0"/>
              <a:cs typeface="Times New Roman" panose="02020603050405020304" pitchFamily="18" charset="0"/>
            </a:rPr>
            <a:t>2</a:t>
          </a:r>
          <a:r>
            <a:rPr lang="en-US" sz="1100">
              <a:latin typeface="Times New Roman" panose="02020603050405020304" pitchFamily="18" charset="0"/>
              <a:cs typeface="Times New Roman" panose="02020603050405020304" pitchFamily="18" charset="0"/>
            </a:rPr>
            <a:t>)</a:t>
          </a:r>
        </a:p>
      </dgm:t>
    </dgm:pt>
    <dgm:pt modelId="{5DFD9331-4FFF-4059-BC68-7F900108C58B}" type="parTrans" cxnId="{8BA19D0F-F912-4D6F-9B14-70522527C180}">
      <dgm:prSet/>
      <dgm:spPr/>
      <dgm:t>
        <a:bodyPr/>
        <a:lstStyle/>
        <a:p>
          <a:endParaRPr lang="en-US"/>
        </a:p>
      </dgm:t>
    </dgm:pt>
    <dgm:pt modelId="{3968ECF8-6A3F-4498-8674-2CA1F2788517}" type="sibTrans" cxnId="{8BA19D0F-F912-4D6F-9B14-70522527C180}">
      <dgm:prSet/>
      <dgm:spPr/>
      <dgm:t>
        <a:bodyPr/>
        <a:lstStyle/>
        <a:p>
          <a:endParaRPr lang="en-US"/>
        </a:p>
      </dgm:t>
    </dgm:pt>
    <dgm:pt modelId="{5A69361E-CDBC-4EE6-A253-617F5262F94A}">
      <dgm:prSet custT="1"/>
      <dgm:spPr/>
      <dgm:t>
        <a:bodyPr/>
        <a:lstStyle/>
        <a:p>
          <a:r>
            <a:rPr lang="en-US" sz="1100">
              <a:latin typeface="Times New Roman" panose="02020603050405020304" pitchFamily="18" charset="0"/>
              <a:cs typeface="Times New Roman" panose="02020603050405020304" pitchFamily="18" charset="0"/>
            </a:rPr>
            <a:t>Polynomial: O(n</a:t>
          </a:r>
          <a:r>
            <a:rPr lang="en-US" sz="1100" baseline="30000">
              <a:latin typeface="Times New Roman" panose="02020603050405020304" pitchFamily="18" charset="0"/>
              <a:cs typeface="Times New Roman" panose="02020603050405020304" pitchFamily="18" charset="0"/>
            </a:rPr>
            <a:t>k</a:t>
          </a:r>
          <a:r>
            <a:rPr lang="en-US" sz="1100">
              <a:latin typeface="Times New Roman" panose="02020603050405020304" pitchFamily="18" charset="0"/>
              <a:cs typeface="Times New Roman" panose="02020603050405020304" pitchFamily="18" charset="0"/>
            </a:rPr>
            <a:t>), k &gt;= 1</a:t>
          </a:r>
        </a:p>
      </dgm:t>
    </dgm:pt>
    <dgm:pt modelId="{42D8DC36-0668-49B5-9793-C4A7CD07E61E}" type="parTrans" cxnId="{624A8C39-AA54-4A65-87D5-837F8D310BC5}">
      <dgm:prSet/>
      <dgm:spPr/>
      <dgm:t>
        <a:bodyPr/>
        <a:lstStyle/>
        <a:p>
          <a:endParaRPr lang="en-US"/>
        </a:p>
      </dgm:t>
    </dgm:pt>
    <dgm:pt modelId="{E071FA35-5E0D-4264-A496-3FDB28D837AB}" type="sibTrans" cxnId="{624A8C39-AA54-4A65-87D5-837F8D310BC5}">
      <dgm:prSet/>
      <dgm:spPr/>
      <dgm:t>
        <a:bodyPr/>
        <a:lstStyle/>
        <a:p>
          <a:endParaRPr lang="en-US"/>
        </a:p>
      </dgm:t>
    </dgm:pt>
    <dgm:pt modelId="{FC8F39E1-66F8-4E8B-A31D-8CD2144A8FD6}">
      <dgm:prSet custT="1"/>
      <dgm:spPr/>
      <dgm:t>
        <a:bodyPr/>
        <a:lstStyle/>
        <a:p>
          <a:r>
            <a:rPr lang="en-US" sz="1100">
              <a:latin typeface="Times New Roman" panose="02020603050405020304" pitchFamily="18" charset="0"/>
              <a:cs typeface="Times New Roman" panose="02020603050405020304" pitchFamily="18" charset="0"/>
            </a:rPr>
            <a:t>Exponential: O(a</a:t>
          </a:r>
          <a:r>
            <a:rPr lang="en-US" sz="1100" baseline="30000">
              <a:latin typeface="Times New Roman" panose="02020603050405020304" pitchFamily="18" charset="0"/>
              <a:cs typeface="Times New Roman" panose="02020603050405020304" pitchFamily="18" charset="0"/>
            </a:rPr>
            <a:t>n</a:t>
          </a:r>
          <a:r>
            <a:rPr lang="en-US" sz="1100">
              <a:latin typeface="Times New Roman" panose="02020603050405020304" pitchFamily="18" charset="0"/>
              <a:cs typeface="Times New Roman" panose="02020603050405020304" pitchFamily="18" charset="0"/>
            </a:rPr>
            <a:t>), a &gt; 1</a:t>
          </a:r>
        </a:p>
      </dgm:t>
    </dgm:pt>
    <dgm:pt modelId="{A5B2D875-3CD0-41D3-BC77-F0A0E75C7EA4}" type="parTrans" cxnId="{1905F182-A499-45DD-8D6E-F4D40835DB5F}">
      <dgm:prSet/>
      <dgm:spPr/>
      <dgm:t>
        <a:bodyPr/>
        <a:lstStyle/>
        <a:p>
          <a:endParaRPr lang="en-US"/>
        </a:p>
      </dgm:t>
    </dgm:pt>
    <dgm:pt modelId="{A71F0406-D802-4265-8134-10727D2D3B17}" type="sibTrans" cxnId="{1905F182-A499-45DD-8D6E-F4D40835DB5F}">
      <dgm:prSet/>
      <dgm:spPr/>
      <dgm:t>
        <a:bodyPr/>
        <a:lstStyle/>
        <a:p>
          <a:endParaRPr lang="en-US"/>
        </a:p>
      </dgm:t>
    </dgm:pt>
    <dgm:pt modelId="{A4AE9C4B-E8A9-45F4-9859-60C1CA1084B6}" type="pres">
      <dgm:prSet presAssocID="{F8009DD3-83CB-4B9E-A5FE-066D60E2A1E0}" presName="cycle" presStyleCnt="0">
        <dgm:presLayoutVars>
          <dgm:dir/>
          <dgm:resizeHandles val="exact"/>
        </dgm:presLayoutVars>
      </dgm:prSet>
      <dgm:spPr/>
      <dgm:t>
        <a:bodyPr/>
        <a:lstStyle/>
        <a:p>
          <a:endParaRPr lang="en-US"/>
        </a:p>
      </dgm:t>
    </dgm:pt>
    <dgm:pt modelId="{764A7354-FD77-4CFD-95CA-877BA64C4C62}" type="pres">
      <dgm:prSet presAssocID="{A008218F-FAD0-4399-BDEC-1A1F7A963421}" presName="node" presStyleLbl="node1" presStyleIdx="0" presStyleCnt="3">
        <dgm:presLayoutVars>
          <dgm:bulletEnabled val="1"/>
        </dgm:presLayoutVars>
      </dgm:prSet>
      <dgm:spPr/>
      <dgm:t>
        <a:bodyPr/>
        <a:lstStyle/>
        <a:p>
          <a:endParaRPr lang="en-US"/>
        </a:p>
      </dgm:t>
    </dgm:pt>
    <dgm:pt modelId="{7FDEC1C5-59C4-4209-8659-175DC2E6130E}" type="pres">
      <dgm:prSet presAssocID="{F58A9557-FC76-4465-8F39-2949AAB4FA2E}" presName="sibTrans" presStyleLbl="sibTrans2D1" presStyleIdx="0" presStyleCnt="3"/>
      <dgm:spPr/>
      <dgm:t>
        <a:bodyPr/>
        <a:lstStyle/>
        <a:p>
          <a:endParaRPr lang="en-US"/>
        </a:p>
      </dgm:t>
    </dgm:pt>
    <dgm:pt modelId="{F6672059-1CCB-479E-B82A-5CDE68C94955}" type="pres">
      <dgm:prSet presAssocID="{F58A9557-FC76-4465-8F39-2949AAB4FA2E}" presName="connectorText" presStyleLbl="sibTrans2D1" presStyleIdx="0" presStyleCnt="3"/>
      <dgm:spPr/>
      <dgm:t>
        <a:bodyPr/>
        <a:lstStyle/>
        <a:p>
          <a:endParaRPr lang="en-US"/>
        </a:p>
      </dgm:t>
    </dgm:pt>
    <dgm:pt modelId="{134D6FE6-49AC-4704-B0A3-31F637F02ED2}" type="pres">
      <dgm:prSet presAssocID="{63E2EA0D-B4A9-4ED5-9022-35CAA92E32FA}" presName="node" presStyleLbl="node1" presStyleIdx="1" presStyleCnt="3">
        <dgm:presLayoutVars>
          <dgm:bulletEnabled val="1"/>
        </dgm:presLayoutVars>
      </dgm:prSet>
      <dgm:spPr/>
      <dgm:t>
        <a:bodyPr/>
        <a:lstStyle/>
        <a:p>
          <a:endParaRPr lang="en-US"/>
        </a:p>
      </dgm:t>
    </dgm:pt>
    <dgm:pt modelId="{A22DA4BC-110C-442B-8FB4-C7E7AEF91860}" type="pres">
      <dgm:prSet presAssocID="{4D9834B1-3E16-487E-B0EA-D598085670F7}" presName="sibTrans" presStyleLbl="sibTrans2D1" presStyleIdx="1" presStyleCnt="3"/>
      <dgm:spPr/>
      <dgm:t>
        <a:bodyPr/>
        <a:lstStyle/>
        <a:p>
          <a:endParaRPr lang="en-US"/>
        </a:p>
      </dgm:t>
    </dgm:pt>
    <dgm:pt modelId="{D4989FDF-BAE5-413C-B8EE-D69EB0C94A62}" type="pres">
      <dgm:prSet presAssocID="{4D9834B1-3E16-487E-B0EA-D598085670F7}" presName="connectorText" presStyleLbl="sibTrans2D1" presStyleIdx="1" presStyleCnt="3"/>
      <dgm:spPr/>
      <dgm:t>
        <a:bodyPr/>
        <a:lstStyle/>
        <a:p>
          <a:endParaRPr lang="en-US"/>
        </a:p>
      </dgm:t>
    </dgm:pt>
    <dgm:pt modelId="{D7171D88-E62C-4F57-AFA7-8C1DB0321AAB}" type="pres">
      <dgm:prSet presAssocID="{03DA17B9-C574-4CC4-B4A7-BE64476D9D62}" presName="node" presStyleLbl="node1" presStyleIdx="2" presStyleCnt="3">
        <dgm:presLayoutVars>
          <dgm:bulletEnabled val="1"/>
        </dgm:presLayoutVars>
      </dgm:prSet>
      <dgm:spPr/>
      <dgm:t>
        <a:bodyPr/>
        <a:lstStyle/>
        <a:p>
          <a:endParaRPr lang="en-US"/>
        </a:p>
      </dgm:t>
    </dgm:pt>
    <dgm:pt modelId="{76224169-E6AD-42C5-A0C4-709EE3CD1DE0}" type="pres">
      <dgm:prSet presAssocID="{A6F26DE6-D8F2-4AF4-AC71-4F4308657256}" presName="sibTrans" presStyleLbl="sibTrans2D1" presStyleIdx="2" presStyleCnt="3"/>
      <dgm:spPr/>
      <dgm:t>
        <a:bodyPr/>
        <a:lstStyle/>
        <a:p>
          <a:endParaRPr lang="en-US"/>
        </a:p>
      </dgm:t>
    </dgm:pt>
    <dgm:pt modelId="{DC49B684-4E77-4FD2-943D-5BB63263E942}" type="pres">
      <dgm:prSet presAssocID="{A6F26DE6-D8F2-4AF4-AC71-4F4308657256}" presName="connectorText" presStyleLbl="sibTrans2D1" presStyleIdx="2" presStyleCnt="3"/>
      <dgm:spPr/>
      <dgm:t>
        <a:bodyPr/>
        <a:lstStyle/>
        <a:p>
          <a:endParaRPr lang="en-US"/>
        </a:p>
      </dgm:t>
    </dgm:pt>
  </dgm:ptLst>
  <dgm:cxnLst>
    <dgm:cxn modelId="{77BAE5F9-5BC3-4A98-9B32-EC9289D0ADC1}" type="presOf" srcId="{F58A9557-FC76-4465-8F39-2949AAB4FA2E}" destId="{F6672059-1CCB-479E-B82A-5CDE68C94955}" srcOrd="1" destOrd="0" presId="urn:microsoft.com/office/officeart/2005/8/layout/cycle2"/>
    <dgm:cxn modelId="{488C880E-361B-46B9-B398-005042FA5D5E}" srcId="{63E2EA0D-B4A9-4ED5-9022-35CAA92E32FA}" destId="{10E1D593-1E02-4336-B86B-5D9AE6CF2E48}" srcOrd="2" destOrd="0" parTransId="{5A188677-7165-45DE-B7F6-33AF90F4083C}" sibTransId="{9972287F-D59F-4D14-8915-48417E7EF888}"/>
    <dgm:cxn modelId="{EC306E81-A0C3-4069-8E7C-DD0F08FFEBAA}" type="presOf" srcId="{488B3C1C-A92D-4BAE-BCE5-6C708B26AF4E}" destId="{D7171D88-E62C-4F57-AFA7-8C1DB0321AAB}" srcOrd="0" destOrd="2" presId="urn:microsoft.com/office/officeart/2005/8/layout/cycle2"/>
    <dgm:cxn modelId="{BE2332B7-382C-4BBC-8373-588FAA0F94AE}" type="presOf" srcId="{A6F26DE6-D8F2-4AF4-AC71-4F4308657256}" destId="{76224169-E6AD-42C5-A0C4-709EE3CD1DE0}" srcOrd="0" destOrd="0" presId="urn:microsoft.com/office/officeart/2005/8/layout/cycle2"/>
    <dgm:cxn modelId="{478F370C-8504-4BDB-AF8B-0039EE9EE97A}" type="presOf" srcId="{FC8F39E1-66F8-4E8B-A31D-8CD2144A8FD6}" destId="{D7171D88-E62C-4F57-AFA7-8C1DB0321AAB}" srcOrd="0" destOrd="5" presId="urn:microsoft.com/office/officeart/2005/8/layout/cycle2"/>
    <dgm:cxn modelId="{A20D98AC-4C3D-4081-B98E-D3111512C666}" type="presOf" srcId="{10E1D593-1E02-4336-B86B-5D9AE6CF2E48}" destId="{134D6FE6-49AC-4704-B0A3-31F637F02ED2}" srcOrd="0" destOrd="3" presId="urn:microsoft.com/office/officeart/2005/8/layout/cycle2"/>
    <dgm:cxn modelId="{F7B84C16-4A93-45E1-9AC4-D46DF7A898B5}" type="presOf" srcId="{63E2EA0D-B4A9-4ED5-9022-35CAA92E32FA}" destId="{134D6FE6-49AC-4704-B0A3-31F637F02ED2}" srcOrd="0" destOrd="0" presId="urn:microsoft.com/office/officeart/2005/8/layout/cycle2"/>
    <dgm:cxn modelId="{718E4128-CC3E-4C21-8FDF-297F77222224}" type="presOf" srcId="{91BB2DF1-5CA9-4A27-9423-029583C82856}" destId="{134D6FE6-49AC-4704-B0A3-31F637F02ED2}" srcOrd="0" destOrd="2" presId="urn:microsoft.com/office/officeart/2005/8/layout/cycle2"/>
    <dgm:cxn modelId="{624A8C39-AA54-4A65-87D5-837F8D310BC5}" srcId="{03DA17B9-C574-4CC4-B4A7-BE64476D9D62}" destId="{5A69361E-CDBC-4EE6-A253-617F5262F94A}" srcOrd="3" destOrd="0" parTransId="{42D8DC36-0668-49B5-9793-C4A7CD07E61E}" sibTransId="{E071FA35-5E0D-4264-A496-3FDB28D837AB}"/>
    <dgm:cxn modelId="{9713741F-A054-43EF-961D-233F3C8ACDFB}" srcId="{03DA17B9-C574-4CC4-B4A7-BE64476D9D62}" destId="{163ABB93-CCB1-4BBB-AE5D-6FB5B8383C5A}" srcOrd="0" destOrd="0" parTransId="{C84C5C82-4C0F-40BB-892A-9B4CCC4CE765}" sibTransId="{EF5B2248-167B-4D03-B164-0EE3128A4408}"/>
    <dgm:cxn modelId="{14B161AA-A722-492E-B865-D21A06E02DF4}" type="presOf" srcId="{4D9834B1-3E16-487E-B0EA-D598085670F7}" destId="{A22DA4BC-110C-442B-8FB4-C7E7AEF91860}" srcOrd="0" destOrd="0" presId="urn:microsoft.com/office/officeart/2005/8/layout/cycle2"/>
    <dgm:cxn modelId="{1439BB78-451A-4C45-B775-C51ED6A420E1}" type="presOf" srcId="{163ABB93-CCB1-4BBB-AE5D-6FB5B8383C5A}" destId="{D7171D88-E62C-4F57-AFA7-8C1DB0321AAB}" srcOrd="0" destOrd="1" presId="urn:microsoft.com/office/officeart/2005/8/layout/cycle2"/>
    <dgm:cxn modelId="{9F195AB5-6C32-4CB3-BB90-621C07BBD2E7}" type="presOf" srcId="{4D9834B1-3E16-487E-B0EA-D598085670F7}" destId="{D4989FDF-BAE5-413C-B8EE-D69EB0C94A62}" srcOrd="1" destOrd="0" presId="urn:microsoft.com/office/officeart/2005/8/layout/cycle2"/>
    <dgm:cxn modelId="{7C0A91DC-8B80-45D0-A4A6-E84B1D31FBA2}" type="presOf" srcId="{ABF0D895-6CEF-447B-874B-C79D91AA4A55}" destId="{134D6FE6-49AC-4704-B0A3-31F637F02ED2}" srcOrd="0" destOrd="1" presId="urn:microsoft.com/office/officeart/2005/8/layout/cycle2"/>
    <dgm:cxn modelId="{201B5C73-9AE2-45B9-B36C-D327217AFF2A}" type="presOf" srcId="{A008218F-FAD0-4399-BDEC-1A1F7A963421}" destId="{764A7354-FD77-4CFD-95CA-877BA64C4C62}" srcOrd="0" destOrd="0" presId="urn:microsoft.com/office/officeart/2005/8/layout/cycle2"/>
    <dgm:cxn modelId="{8BA19D0F-F912-4D6F-9B14-70522527C180}" srcId="{03DA17B9-C574-4CC4-B4A7-BE64476D9D62}" destId="{EE5833D5-11B7-48C2-85DC-EC877FBBCA8D}" srcOrd="2" destOrd="0" parTransId="{5DFD9331-4FFF-4059-BC68-7F900108C58B}" sibTransId="{3968ECF8-6A3F-4498-8674-2CA1F2788517}"/>
    <dgm:cxn modelId="{BCBCE9C8-E6DC-4633-870F-2A039A99423E}" type="presOf" srcId="{A6F26DE6-D8F2-4AF4-AC71-4F4308657256}" destId="{DC49B684-4E77-4FD2-943D-5BB63263E942}" srcOrd="1" destOrd="0" presId="urn:microsoft.com/office/officeart/2005/8/layout/cycle2"/>
    <dgm:cxn modelId="{2B1DA0FA-B78F-4A24-9D16-982716BA16AE}" srcId="{F8009DD3-83CB-4B9E-A5FE-066D60E2A1E0}" destId="{A008218F-FAD0-4399-BDEC-1A1F7A963421}" srcOrd="0" destOrd="0" parTransId="{EBFC9BD9-5E44-4B0C-9170-A2840C8EDE43}" sibTransId="{F58A9557-FC76-4465-8F39-2949AAB4FA2E}"/>
    <dgm:cxn modelId="{3AD802C1-CE4A-4D3B-8480-8477BC269EB9}" type="presOf" srcId="{F58A9557-FC76-4465-8F39-2949AAB4FA2E}" destId="{7FDEC1C5-59C4-4209-8659-175DC2E6130E}" srcOrd="0" destOrd="0" presId="urn:microsoft.com/office/officeart/2005/8/layout/cycle2"/>
    <dgm:cxn modelId="{6BBE3C23-B93F-4038-A301-A889ABD2423A}" srcId="{63E2EA0D-B4A9-4ED5-9022-35CAA92E32FA}" destId="{91BB2DF1-5CA9-4A27-9423-029583C82856}" srcOrd="1" destOrd="0" parTransId="{8CDC37AC-119E-4257-BB13-05DB3D229DB6}" sibTransId="{991C9643-1FD0-4B59-A43D-85D4994A2441}"/>
    <dgm:cxn modelId="{E14AB4E2-5E27-486D-BA96-84496EC0C45A}" srcId="{03DA17B9-C574-4CC4-B4A7-BE64476D9D62}" destId="{488B3C1C-A92D-4BAE-BCE5-6C708B26AF4E}" srcOrd="1" destOrd="0" parTransId="{E5437682-D5E1-402A-AA57-E0E3F827E49E}" sibTransId="{3F6F1B04-61D7-44D7-9AF5-D3A21CBC4F2B}"/>
    <dgm:cxn modelId="{7483DB92-8AB2-490B-8F60-8DB69B061024}" type="presOf" srcId="{5A69361E-CDBC-4EE6-A253-617F5262F94A}" destId="{D7171D88-E62C-4F57-AFA7-8C1DB0321AAB}" srcOrd="0" destOrd="4" presId="urn:microsoft.com/office/officeart/2005/8/layout/cycle2"/>
    <dgm:cxn modelId="{538B5758-A5EF-4C30-905B-84F2AE16898C}" srcId="{F8009DD3-83CB-4B9E-A5FE-066D60E2A1E0}" destId="{03DA17B9-C574-4CC4-B4A7-BE64476D9D62}" srcOrd="2" destOrd="0" parTransId="{E783EA15-E887-4825-8DAD-FEBAA45888C5}" sibTransId="{A6F26DE6-D8F2-4AF4-AC71-4F4308657256}"/>
    <dgm:cxn modelId="{C99AAA87-F36F-4FFE-A831-AAE3495748F6}" type="presOf" srcId="{F8009DD3-83CB-4B9E-A5FE-066D60E2A1E0}" destId="{A4AE9C4B-E8A9-45F4-9859-60C1CA1084B6}" srcOrd="0" destOrd="0" presId="urn:microsoft.com/office/officeart/2005/8/layout/cycle2"/>
    <dgm:cxn modelId="{F59B9C56-9822-4D20-A32B-49A3A3CA52C2}" srcId="{F8009DD3-83CB-4B9E-A5FE-066D60E2A1E0}" destId="{63E2EA0D-B4A9-4ED5-9022-35CAA92E32FA}" srcOrd="1" destOrd="0" parTransId="{2877409B-64D4-49BC-9933-D6E9D42761D1}" sibTransId="{4D9834B1-3E16-487E-B0EA-D598085670F7}"/>
    <dgm:cxn modelId="{7AEA43AA-11EB-4A58-8B49-466958000771}" type="presOf" srcId="{EE5833D5-11B7-48C2-85DC-EC877FBBCA8D}" destId="{D7171D88-E62C-4F57-AFA7-8C1DB0321AAB}" srcOrd="0" destOrd="3" presId="urn:microsoft.com/office/officeart/2005/8/layout/cycle2"/>
    <dgm:cxn modelId="{E08E2980-3BB1-4B86-B927-DC3FF749AFCC}" type="presOf" srcId="{03DA17B9-C574-4CC4-B4A7-BE64476D9D62}" destId="{D7171D88-E62C-4F57-AFA7-8C1DB0321AAB}" srcOrd="0" destOrd="0" presId="urn:microsoft.com/office/officeart/2005/8/layout/cycle2"/>
    <dgm:cxn modelId="{1045255F-FFD2-4E3C-B046-F230F38E2B2D}" srcId="{63E2EA0D-B4A9-4ED5-9022-35CAA92E32FA}" destId="{ABF0D895-6CEF-447B-874B-C79D91AA4A55}" srcOrd="0" destOrd="0" parTransId="{00ECC30B-B5DA-466D-8F06-BDB0F28195EE}" sibTransId="{0599FF18-1FDB-47E3-80A1-2459C02CAC9D}"/>
    <dgm:cxn modelId="{1905F182-A499-45DD-8D6E-F4D40835DB5F}" srcId="{03DA17B9-C574-4CC4-B4A7-BE64476D9D62}" destId="{FC8F39E1-66F8-4E8B-A31D-8CD2144A8FD6}" srcOrd="4" destOrd="0" parTransId="{A5B2D875-3CD0-41D3-BC77-F0A0E75C7EA4}" sibTransId="{A71F0406-D802-4265-8134-10727D2D3B17}"/>
    <dgm:cxn modelId="{E09DDAFF-9D1D-4186-ADB6-FB35D2D586DF}" type="presParOf" srcId="{A4AE9C4B-E8A9-45F4-9859-60C1CA1084B6}" destId="{764A7354-FD77-4CFD-95CA-877BA64C4C62}" srcOrd="0" destOrd="0" presId="urn:microsoft.com/office/officeart/2005/8/layout/cycle2"/>
    <dgm:cxn modelId="{005A72DD-6272-478B-8102-4C209A8C3739}" type="presParOf" srcId="{A4AE9C4B-E8A9-45F4-9859-60C1CA1084B6}" destId="{7FDEC1C5-59C4-4209-8659-175DC2E6130E}" srcOrd="1" destOrd="0" presId="urn:microsoft.com/office/officeart/2005/8/layout/cycle2"/>
    <dgm:cxn modelId="{BCA5CCF7-A6AC-44BA-9275-818FFB73154F}" type="presParOf" srcId="{7FDEC1C5-59C4-4209-8659-175DC2E6130E}" destId="{F6672059-1CCB-479E-B82A-5CDE68C94955}" srcOrd="0" destOrd="0" presId="urn:microsoft.com/office/officeart/2005/8/layout/cycle2"/>
    <dgm:cxn modelId="{45D5E477-EE29-4057-9BA3-FDC464777211}" type="presParOf" srcId="{A4AE9C4B-E8A9-45F4-9859-60C1CA1084B6}" destId="{134D6FE6-49AC-4704-B0A3-31F637F02ED2}" srcOrd="2" destOrd="0" presId="urn:microsoft.com/office/officeart/2005/8/layout/cycle2"/>
    <dgm:cxn modelId="{0BD0159C-E8F6-4943-A31C-32054DE55ED2}" type="presParOf" srcId="{A4AE9C4B-E8A9-45F4-9859-60C1CA1084B6}" destId="{A22DA4BC-110C-442B-8FB4-C7E7AEF91860}" srcOrd="3" destOrd="0" presId="urn:microsoft.com/office/officeart/2005/8/layout/cycle2"/>
    <dgm:cxn modelId="{CBDD208B-C197-4E16-A489-3566E583912A}" type="presParOf" srcId="{A22DA4BC-110C-442B-8FB4-C7E7AEF91860}" destId="{D4989FDF-BAE5-413C-B8EE-D69EB0C94A62}" srcOrd="0" destOrd="0" presId="urn:microsoft.com/office/officeart/2005/8/layout/cycle2"/>
    <dgm:cxn modelId="{13A061BF-1B0E-4AAC-A116-CA0A1CAB43E0}" type="presParOf" srcId="{A4AE9C4B-E8A9-45F4-9859-60C1CA1084B6}" destId="{D7171D88-E62C-4F57-AFA7-8C1DB0321AAB}" srcOrd="4" destOrd="0" presId="urn:microsoft.com/office/officeart/2005/8/layout/cycle2"/>
    <dgm:cxn modelId="{0AB6EAD0-41C6-40B2-8C26-5D64B8576144}" type="presParOf" srcId="{A4AE9C4B-E8A9-45F4-9859-60C1CA1084B6}" destId="{76224169-E6AD-42C5-A0C4-709EE3CD1DE0}" srcOrd="5" destOrd="0" presId="urn:microsoft.com/office/officeart/2005/8/layout/cycle2"/>
    <dgm:cxn modelId="{A3C379D5-FE4A-42E2-94D7-65538C4E202B}" type="presParOf" srcId="{76224169-E6AD-42C5-A0C4-709EE3CD1DE0}" destId="{DC49B684-4E77-4FD2-943D-5BB63263E942}" srcOrd="0" destOrd="0" presId="urn:microsoft.com/office/officeart/2005/8/layout/cycle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92D0B1-2147-46A3-AB1C-6A400EBB498C}" type="doc">
      <dgm:prSet loTypeId="urn:microsoft.com/office/officeart/2005/8/layout/vList2" loCatId="list" qsTypeId="urn:microsoft.com/office/officeart/2005/8/quickstyle/simple1" qsCatId="simple" csTypeId="urn:microsoft.com/office/officeart/2005/8/colors/colorful1#2" csCatId="colorful" phldr="1"/>
      <dgm:spPr/>
      <dgm:t>
        <a:bodyPr/>
        <a:lstStyle/>
        <a:p>
          <a:endParaRPr lang="en-US"/>
        </a:p>
      </dgm:t>
    </dgm:pt>
    <dgm:pt modelId="{F0ACEB58-B9E5-42AE-8B6E-2FF836F3F26D}">
      <dgm:prSet/>
      <dgm:spPr/>
      <dgm:t>
        <a:bodyPr/>
        <a:lstStyle/>
        <a:p>
          <a:r>
            <a:rPr lang="en-IN" dirty="0">
              <a:latin typeface="Times New Roman" panose="02020603050405020304" pitchFamily="18" charset="0"/>
              <a:cs typeface="Times New Roman" panose="02020603050405020304" pitchFamily="18" charset="0"/>
            </a:rPr>
            <a:t>Definition : </a:t>
          </a:r>
          <a:r>
            <a:rPr lang="en-US" b="1" dirty="0">
              <a:latin typeface="Times New Roman" panose="02020603050405020304" pitchFamily="18" charset="0"/>
              <a:cs typeface="Times New Roman" panose="02020603050405020304" pitchFamily="18" charset="0"/>
            </a:rPr>
            <a:t>An array is a collection of items of same data type stored at contiguous memory locations.</a:t>
          </a:r>
          <a:endParaRPr lang="en-US" dirty="0">
            <a:latin typeface="Times New Roman" panose="02020603050405020304" pitchFamily="18" charset="0"/>
            <a:cs typeface="Times New Roman" panose="02020603050405020304" pitchFamily="18" charset="0"/>
          </a:endParaRPr>
        </a:p>
      </dgm:t>
    </dgm:pt>
    <dgm:pt modelId="{666E9EF2-D2B8-40D5-AFF3-643D70C25D99}" type="parTrans" cxnId="{B30BF9A6-7593-4462-9E22-733C1F5F777B}">
      <dgm:prSet/>
      <dgm:spPr/>
      <dgm:t>
        <a:bodyPr/>
        <a:lstStyle/>
        <a:p>
          <a:endParaRPr lang="en-US"/>
        </a:p>
      </dgm:t>
    </dgm:pt>
    <dgm:pt modelId="{2967CF63-3279-4B4E-9819-F6047F44ADAB}" type="sibTrans" cxnId="{B30BF9A6-7593-4462-9E22-733C1F5F777B}">
      <dgm:prSet/>
      <dgm:spPr/>
      <dgm:t>
        <a:bodyPr/>
        <a:lstStyle/>
        <a:p>
          <a:endParaRPr lang="en-US"/>
        </a:p>
      </dgm:t>
    </dgm:pt>
    <dgm:pt modelId="{2D876D54-3433-498D-89B9-8AA018B55056}">
      <dgm:prSet/>
      <dgm:spPr/>
      <dgm:t>
        <a:bodyPr/>
        <a:lstStyle/>
        <a:p>
          <a:r>
            <a:rPr lang="en-US" dirty="0" smtClean="0">
              <a:latin typeface="Times New Roman" panose="02020603050405020304" pitchFamily="18" charset="0"/>
              <a:cs typeface="Times New Roman" panose="02020603050405020304" pitchFamily="18" charset="0"/>
            </a:rPr>
            <a:t>1.Insertion</a:t>
          </a:r>
          <a:endParaRPr lang="en-US" dirty="0">
            <a:latin typeface="Times New Roman" panose="02020603050405020304" pitchFamily="18" charset="0"/>
            <a:cs typeface="Times New Roman" panose="02020603050405020304" pitchFamily="18" charset="0"/>
          </a:endParaRPr>
        </a:p>
      </dgm:t>
    </dgm:pt>
    <dgm:pt modelId="{D1617AD3-F378-47F8-86EC-C3E31EFF3EDE}" type="parTrans" cxnId="{1BE28D08-88CD-4A59-8652-5BA2DBDD4D94}">
      <dgm:prSet/>
      <dgm:spPr/>
      <dgm:t>
        <a:bodyPr/>
        <a:lstStyle/>
        <a:p>
          <a:endParaRPr lang="en-US"/>
        </a:p>
      </dgm:t>
    </dgm:pt>
    <dgm:pt modelId="{57F1F331-47F2-4B74-BC0A-023B665C2051}" type="sibTrans" cxnId="{1BE28D08-88CD-4A59-8652-5BA2DBDD4D94}">
      <dgm:prSet/>
      <dgm:spPr/>
      <dgm:t>
        <a:bodyPr/>
        <a:lstStyle/>
        <a:p>
          <a:endParaRPr lang="en-US"/>
        </a:p>
      </dgm:t>
    </dgm:pt>
    <dgm:pt modelId="{9DB9CF7F-87BA-43CB-8AE9-B1FF9E538EFF}">
      <dgm:prSet/>
      <dgm:spPr/>
      <dgm:t>
        <a:bodyPr/>
        <a:lstStyle/>
        <a:p>
          <a:r>
            <a:rPr lang="en-US" dirty="0" smtClean="0">
              <a:latin typeface="Times New Roman" panose="02020603050405020304" pitchFamily="18" charset="0"/>
              <a:cs typeface="Times New Roman" panose="02020603050405020304" pitchFamily="18" charset="0"/>
            </a:rPr>
            <a:t>3.Searching</a:t>
          </a:r>
        </a:p>
        <a:p>
          <a:r>
            <a:rPr lang="en-US" dirty="0" smtClean="0">
              <a:latin typeface="Times New Roman" panose="02020603050405020304" pitchFamily="18" charset="0"/>
              <a:cs typeface="Times New Roman" panose="02020603050405020304" pitchFamily="18" charset="0"/>
            </a:rPr>
            <a:t>Linear Search | Binary Search</a:t>
          </a:r>
          <a:endParaRPr lang="en-US" dirty="0">
            <a:latin typeface="Times New Roman" panose="02020603050405020304" pitchFamily="18" charset="0"/>
            <a:cs typeface="Times New Roman" panose="02020603050405020304" pitchFamily="18" charset="0"/>
          </a:endParaRPr>
        </a:p>
      </dgm:t>
    </dgm:pt>
    <dgm:pt modelId="{DEFBA42C-AA75-4E31-93DA-68FD6C7627BD}" type="parTrans" cxnId="{406094C9-C14F-4D00-B1BD-1544E02B6835}">
      <dgm:prSet/>
      <dgm:spPr/>
      <dgm:t>
        <a:bodyPr/>
        <a:lstStyle/>
        <a:p>
          <a:endParaRPr lang="en-US"/>
        </a:p>
      </dgm:t>
    </dgm:pt>
    <dgm:pt modelId="{85D14129-D02D-443B-90DC-CFA22CA65A9A}" type="sibTrans" cxnId="{406094C9-C14F-4D00-B1BD-1544E02B6835}">
      <dgm:prSet/>
      <dgm:spPr/>
      <dgm:t>
        <a:bodyPr/>
        <a:lstStyle/>
        <a:p>
          <a:endParaRPr lang="en-US"/>
        </a:p>
      </dgm:t>
    </dgm:pt>
    <dgm:pt modelId="{E2DA32C1-2551-42DA-AAD5-852DA6A16DE8}">
      <dgm:prSet/>
      <dgm:spPr/>
      <dgm:t>
        <a:bodyPr/>
        <a:lstStyle/>
        <a:p>
          <a:r>
            <a:rPr lang="en-US" b="1" dirty="0">
              <a:latin typeface="Times New Roman" panose="02020603050405020304" pitchFamily="18" charset="0"/>
              <a:cs typeface="Times New Roman" panose="02020603050405020304" pitchFamily="18" charset="0"/>
            </a:rPr>
            <a:t>4. Sorting Algorithms (Bubble Sort, Insertion Sort, Selection Sort, Merge Sort, Quick </a:t>
          </a:r>
          <a:r>
            <a:rPr lang="en-US" b="1" dirty="0" smtClean="0">
              <a:latin typeface="Times New Roman" panose="02020603050405020304" pitchFamily="18" charset="0"/>
              <a:cs typeface="Times New Roman" panose="02020603050405020304" pitchFamily="18" charset="0"/>
            </a:rPr>
            <a:t>Sort)</a:t>
          </a:r>
          <a:endParaRPr lang="en-US" dirty="0">
            <a:latin typeface="Times New Roman" panose="02020603050405020304" pitchFamily="18" charset="0"/>
            <a:cs typeface="Times New Roman" panose="02020603050405020304" pitchFamily="18" charset="0"/>
          </a:endParaRPr>
        </a:p>
      </dgm:t>
    </dgm:pt>
    <dgm:pt modelId="{C9DCFF81-A9EC-450F-B37F-A8AFEEAD7F1B}" type="parTrans" cxnId="{CD22121D-886C-442E-B652-DE020B504497}">
      <dgm:prSet/>
      <dgm:spPr/>
      <dgm:t>
        <a:bodyPr/>
        <a:lstStyle/>
        <a:p>
          <a:endParaRPr lang="en-US"/>
        </a:p>
      </dgm:t>
    </dgm:pt>
    <dgm:pt modelId="{487A7FA2-EBF3-46F0-89CC-4328E8BA3FFB}" type="sibTrans" cxnId="{CD22121D-886C-442E-B652-DE020B504497}">
      <dgm:prSet/>
      <dgm:spPr/>
      <dgm:t>
        <a:bodyPr/>
        <a:lstStyle/>
        <a:p>
          <a:endParaRPr lang="en-US"/>
        </a:p>
      </dgm:t>
    </dgm:pt>
    <dgm:pt modelId="{89C7AE6F-A764-43BE-9B8E-8432DF710DA7}">
      <dgm:prSet/>
      <dgm:spPr/>
      <dgm:t>
        <a:bodyPr/>
        <a:lstStyle/>
        <a:p>
          <a:r>
            <a:rPr lang="en-US" dirty="0" smtClean="0">
              <a:latin typeface="Times New Roman" panose="02020603050405020304" pitchFamily="18" charset="0"/>
              <a:cs typeface="Times New Roman" panose="02020603050405020304" pitchFamily="18" charset="0"/>
            </a:rPr>
            <a:t>2.Deletion</a:t>
          </a:r>
          <a:endParaRPr lang="en-US" dirty="0">
            <a:latin typeface="Times New Roman" panose="02020603050405020304" pitchFamily="18" charset="0"/>
            <a:cs typeface="Times New Roman" panose="02020603050405020304" pitchFamily="18" charset="0"/>
          </a:endParaRPr>
        </a:p>
      </dgm:t>
    </dgm:pt>
    <dgm:pt modelId="{E0C87430-4AAE-4297-B1BB-D81E8484B1F9}" type="parTrans" cxnId="{A9FD16B1-DE45-4518-8D20-7354F8830480}">
      <dgm:prSet/>
      <dgm:spPr/>
      <dgm:t>
        <a:bodyPr/>
        <a:lstStyle/>
        <a:p>
          <a:endParaRPr lang="en-US"/>
        </a:p>
      </dgm:t>
    </dgm:pt>
    <dgm:pt modelId="{AC5A35AF-F863-420B-ADF4-685B7CB7A5A0}" type="sibTrans" cxnId="{A9FD16B1-DE45-4518-8D20-7354F8830480}">
      <dgm:prSet/>
      <dgm:spPr/>
      <dgm:t>
        <a:bodyPr/>
        <a:lstStyle/>
        <a:p>
          <a:endParaRPr lang="en-US"/>
        </a:p>
      </dgm:t>
    </dgm:pt>
    <dgm:pt modelId="{979741D0-05DC-4260-BF62-F285F2845402}" type="pres">
      <dgm:prSet presAssocID="{2592D0B1-2147-46A3-AB1C-6A400EBB498C}" presName="linear" presStyleCnt="0">
        <dgm:presLayoutVars>
          <dgm:animLvl val="lvl"/>
          <dgm:resizeHandles val="exact"/>
        </dgm:presLayoutVars>
      </dgm:prSet>
      <dgm:spPr/>
      <dgm:t>
        <a:bodyPr/>
        <a:lstStyle/>
        <a:p>
          <a:endParaRPr lang="en-US"/>
        </a:p>
      </dgm:t>
    </dgm:pt>
    <dgm:pt modelId="{0698C228-5081-4106-BD37-AD86BAC5E9BC}" type="pres">
      <dgm:prSet presAssocID="{F0ACEB58-B9E5-42AE-8B6E-2FF836F3F26D}" presName="parentText" presStyleLbl="node1" presStyleIdx="0" presStyleCnt="5" custFlipHor="1">
        <dgm:presLayoutVars>
          <dgm:chMax val="0"/>
          <dgm:bulletEnabled val="1"/>
        </dgm:presLayoutVars>
      </dgm:prSet>
      <dgm:spPr/>
      <dgm:t>
        <a:bodyPr/>
        <a:lstStyle/>
        <a:p>
          <a:endParaRPr lang="en-US"/>
        </a:p>
      </dgm:t>
    </dgm:pt>
    <dgm:pt modelId="{9E88574A-69F3-449D-A2E6-7FC730344EF8}" type="pres">
      <dgm:prSet presAssocID="{2967CF63-3279-4B4E-9819-F6047F44ADAB}" presName="spacer" presStyleCnt="0"/>
      <dgm:spPr/>
    </dgm:pt>
    <dgm:pt modelId="{17192B52-0622-42C7-80A5-C9F98DD60CF7}" type="pres">
      <dgm:prSet presAssocID="{2D876D54-3433-498D-89B9-8AA018B55056}" presName="parentText" presStyleLbl="node1" presStyleIdx="1" presStyleCnt="5">
        <dgm:presLayoutVars>
          <dgm:chMax val="0"/>
          <dgm:bulletEnabled val="1"/>
        </dgm:presLayoutVars>
      </dgm:prSet>
      <dgm:spPr/>
      <dgm:t>
        <a:bodyPr/>
        <a:lstStyle/>
        <a:p>
          <a:endParaRPr lang="en-US"/>
        </a:p>
      </dgm:t>
    </dgm:pt>
    <dgm:pt modelId="{B248B800-FB9B-40A5-AC65-580DA6247C93}" type="pres">
      <dgm:prSet presAssocID="{57F1F331-47F2-4B74-BC0A-023B665C2051}" presName="spacer" presStyleCnt="0"/>
      <dgm:spPr/>
    </dgm:pt>
    <dgm:pt modelId="{EDD31AC0-DB29-4B1B-BF11-E9765EF8EE71}" type="pres">
      <dgm:prSet presAssocID="{89C7AE6F-A764-43BE-9B8E-8432DF710DA7}" presName="parentText" presStyleLbl="node1" presStyleIdx="2" presStyleCnt="5">
        <dgm:presLayoutVars>
          <dgm:chMax val="0"/>
          <dgm:bulletEnabled val="1"/>
        </dgm:presLayoutVars>
      </dgm:prSet>
      <dgm:spPr/>
      <dgm:t>
        <a:bodyPr/>
        <a:lstStyle/>
        <a:p>
          <a:endParaRPr lang="en-US"/>
        </a:p>
      </dgm:t>
    </dgm:pt>
    <dgm:pt modelId="{FEA65AAB-7E5A-4CA4-BCE8-E9438E75F435}" type="pres">
      <dgm:prSet presAssocID="{AC5A35AF-F863-420B-ADF4-685B7CB7A5A0}" presName="spacer" presStyleCnt="0"/>
      <dgm:spPr/>
    </dgm:pt>
    <dgm:pt modelId="{7B133437-5A85-4B80-9C04-F850E06CFE6B}" type="pres">
      <dgm:prSet presAssocID="{9DB9CF7F-87BA-43CB-8AE9-B1FF9E538EFF}" presName="parentText" presStyleLbl="node1" presStyleIdx="3" presStyleCnt="5">
        <dgm:presLayoutVars>
          <dgm:chMax val="0"/>
          <dgm:bulletEnabled val="1"/>
        </dgm:presLayoutVars>
      </dgm:prSet>
      <dgm:spPr/>
      <dgm:t>
        <a:bodyPr/>
        <a:lstStyle/>
        <a:p>
          <a:endParaRPr lang="en-US"/>
        </a:p>
      </dgm:t>
    </dgm:pt>
    <dgm:pt modelId="{9BF6479C-CF99-44A7-B7ED-3DD8A085D63A}" type="pres">
      <dgm:prSet presAssocID="{85D14129-D02D-443B-90DC-CFA22CA65A9A}" presName="spacer" presStyleCnt="0"/>
      <dgm:spPr/>
    </dgm:pt>
    <dgm:pt modelId="{BA9D3D74-90B6-49E4-833E-F143BEA90896}" type="pres">
      <dgm:prSet presAssocID="{E2DA32C1-2551-42DA-AAD5-852DA6A16DE8}" presName="parentText" presStyleLbl="node1" presStyleIdx="4" presStyleCnt="5">
        <dgm:presLayoutVars>
          <dgm:chMax val="0"/>
          <dgm:bulletEnabled val="1"/>
        </dgm:presLayoutVars>
      </dgm:prSet>
      <dgm:spPr/>
      <dgm:t>
        <a:bodyPr/>
        <a:lstStyle/>
        <a:p>
          <a:endParaRPr lang="en-US"/>
        </a:p>
      </dgm:t>
    </dgm:pt>
  </dgm:ptLst>
  <dgm:cxnLst>
    <dgm:cxn modelId="{E2F867A7-D69E-4F9C-B61C-53D7A8C9D9A1}" type="presOf" srcId="{E2DA32C1-2551-42DA-AAD5-852DA6A16DE8}" destId="{BA9D3D74-90B6-49E4-833E-F143BEA90896}" srcOrd="0" destOrd="0" presId="urn:microsoft.com/office/officeart/2005/8/layout/vList2"/>
    <dgm:cxn modelId="{5D642A07-4823-4641-923C-4A28FA6B7CCF}" type="presOf" srcId="{9DB9CF7F-87BA-43CB-8AE9-B1FF9E538EFF}" destId="{7B133437-5A85-4B80-9C04-F850E06CFE6B}" srcOrd="0" destOrd="0" presId="urn:microsoft.com/office/officeart/2005/8/layout/vList2"/>
    <dgm:cxn modelId="{B30BF9A6-7593-4462-9E22-733C1F5F777B}" srcId="{2592D0B1-2147-46A3-AB1C-6A400EBB498C}" destId="{F0ACEB58-B9E5-42AE-8B6E-2FF836F3F26D}" srcOrd="0" destOrd="0" parTransId="{666E9EF2-D2B8-40D5-AFF3-643D70C25D99}" sibTransId="{2967CF63-3279-4B4E-9819-F6047F44ADAB}"/>
    <dgm:cxn modelId="{C2BD7CDD-2E86-4500-B497-C5948E2F976E}" type="presOf" srcId="{2D876D54-3433-498D-89B9-8AA018B55056}" destId="{17192B52-0622-42C7-80A5-C9F98DD60CF7}" srcOrd="0" destOrd="0" presId="urn:microsoft.com/office/officeart/2005/8/layout/vList2"/>
    <dgm:cxn modelId="{C70B4245-774E-475D-BA38-2A800FC6E982}" type="presOf" srcId="{F0ACEB58-B9E5-42AE-8B6E-2FF836F3F26D}" destId="{0698C228-5081-4106-BD37-AD86BAC5E9BC}" srcOrd="0" destOrd="0" presId="urn:microsoft.com/office/officeart/2005/8/layout/vList2"/>
    <dgm:cxn modelId="{CD22121D-886C-442E-B652-DE020B504497}" srcId="{2592D0B1-2147-46A3-AB1C-6A400EBB498C}" destId="{E2DA32C1-2551-42DA-AAD5-852DA6A16DE8}" srcOrd="4" destOrd="0" parTransId="{C9DCFF81-A9EC-450F-B37F-A8AFEEAD7F1B}" sibTransId="{487A7FA2-EBF3-46F0-89CC-4328E8BA3FFB}"/>
    <dgm:cxn modelId="{0C1BCA0D-E4D9-4E22-A322-390D732821A9}" type="presOf" srcId="{89C7AE6F-A764-43BE-9B8E-8432DF710DA7}" destId="{EDD31AC0-DB29-4B1B-BF11-E9765EF8EE71}" srcOrd="0" destOrd="0" presId="urn:microsoft.com/office/officeart/2005/8/layout/vList2"/>
    <dgm:cxn modelId="{406094C9-C14F-4D00-B1BD-1544E02B6835}" srcId="{2592D0B1-2147-46A3-AB1C-6A400EBB498C}" destId="{9DB9CF7F-87BA-43CB-8AE9-B1FF9E538EFF}" srcOrd="3" destOrd="0" parTransId="{DEFBA42C-AA75-4E31-93DA-68FD6C7627BD}" sibTransId="{85D14129-D02D-443B-90DC-CFA22CA65A9A}"/>
    <dgm:cxn modelId="{53B4AC68-6B2B-4700-B218-38924704EEB0}" type="presOf" srcId="{2592D0B1-2147-46A3-AB1C-6A400EBB498C}" destId="{979741D0-05DC-4260-BF62-F285F2845402}" srcOrd="0" destOrd="0" presId="urn:microsoft.com/office/officeart/2005/8/layout/vList2"/>
    <dgm:cxn modelId="{1BE28D08-88CD-4A59-8652-5BA2DBDD4D94}" srcId="{2592D0B1-2147-46A3-AB1C-6A400EBB498C}" destId="{2D876D54-3433-498D-89B9-8AA018B55056}" srcOrd="1" destOrd="0" parTransId="{D1617AD3-F378-47F8-86EC-C3E31EFF3EDE}" sibTransId="{57F1F331-47F2-4B74-BC0A-023B665C2051}"/>
    <dgm:cxn modelId="{A9FD16B1-DE45-4518-8D20-7354F8830480}" srcId="{2592D0B1-2147-46A3-AB1C-6A400EBB498C}" destId="{89C7AE6F-A764-43BE-9B8E-8432DF710DA7}" srcOrd="2" destOrd="0" parTransId="{E0C87430-4AAE-4297-B1BB-D81E8484B1F9}" sibTransId="{AC5A35AF-F863-420B-ADF4-685B7CB7A5A0}"/>
    <dgm:cxn modelId="{3B5B4AEE-FB65-4547-AECC-0BF0F5A602A8}" type="presParOf" srcId="{979741D0-05DC-4260-BF62-F285F2845402}" destId="{0698C228-5081-4106-BD37-AD86BAC5E9BC}" srcOrd="0" destOrd="0" presId="urn:microsoft.com/office/officeart/2005/8/layout/vList2"/>
    <dgm:cxn modelId="{56C8027C-D9DC-4B42-826E-BE6A368D4805}" type="presParOf" srcId="{979741D0-05DC-4260-BF62-F285F2845402}" destId="{9E88574A-69F3-449D-A2E6-7FC730344EF8}" srcOrd="1" destOrd="0" presId="urn:microsoft.com/office/officeart/2005/8/layout/vList2"/>
    <dgm:cxn modelId="{D18258E0-FB11-4695-B40A-AC09A98732D6}" type="presParOf" srcId="{979741D0-05DC-4260-BF62-F285F2845402}" destId="{17192B52-0622-42C7-80A5-C9F98DD60CF7}" srcOrd="2" destOrd="0" presId="urn:microsoft.com/office/officeart/2005/8/layout/vList2"/>
    <dgm:cxn modelId="{4DEF7036-465E-4CCE-8921-5E172051C4CD}" type="presParOf" srcId="{979741D0-05DC-4260-BF62-F285F2845402}" destId="{B248B800-FB9B-40A5-AC65-580DA6247C93}" srcOrd="3" destOrd="0" presId="urn:microsoft.com/office/officeart/2005/8/layout/vList2"/>
    <dgm:cxn modelId="{A226B444-1FD1-4CAC-8151-4B366BF0E2B7}" type="presParOf" srcId="{979741D0-05DC-4260-BF62-F285F2845402}" destId="{EDD31AC0-DB29-4B1B-BF11-E9765EF8EE71}" srcOrd="4" destOrd="0" presId="urn:microsoft.com/office/officeart/2005/8/layout/vList2"/>
    <dgm:cxn modelId="{EE0CF6AA-58F3-4C45-9308-7200AB18AD95}" type="presParOf" srcId="{979741D0-05DC-4260-BF62-F285F2845402}" destId="{FEA65AAB-7E5A-4CA4-BCE8-E9438E75F435}" srcOrd="5" destOrd="0" presId="urn:microsoft.com/office/officeart/2005/8/layout/vList2"/>
    <dgm:cxn modelId="{05184EE6-4607-44D3-9536-4BF1D266ECD2}" type="presParOf" srcId="{979741D0-05DC-4260-BF62-F285F2845402}" destId="{7B133437-5A85-4B80-9C04-F850E06CFE6B}" srcOrd="6" destOrd="0" presId="urn:microsoft.com/office/officeart/2005/8/layout/vList2"/>
    <dgm:cxn modelId="{C7C9E920-C949-4B07-811D-ED6C8EF6EBAB}" type="presParOf" srcId="{979741D0-05DC-4260-BF62-F285F2845402}" destId="{9BF6479C-CF99-44A7-B7ED-3DD8A085D63A}" srcOrd="7" destOrd="0" presId="urn:microsoft.com/office/officeart/2005/8/layout/vList2"/>
    <dgm:cxn modelId="{77BA5AB0-E7CE-47FA-8753-C5B750C40FC4}" type="presParOf" srcId="{979741D0-05DC-4260-BF62-F285F2845402}" destId="{BA9D3D74-90B6-49E4-833E-F143BEA90896}" srcOrd="8"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D24532-F8AB-4AA3-9FD8-0E7AF4B5F7FE}" type="doc">
      <dgm:prSet loTypeId="urn:microsoft.com/office/officeart/2005/8/layout/process4" loCatId="process" qsTypeId="urn:microsoft.com/office/officeart/2005/8/quickstyle/simple1" qsCatId="simple" csTypeId="urn:microsoft.com/office/officeart/2005/8/colors/colorful1#3" csCatId="colorful" phldr="1"/>
      <dgm:spPr/>
      <dgm:t>
        <a:bodyPr/>
        <a:lstStyle/>
        <a:p>
          <a:endParaRPr lang="en-US"/>
        </a:p>
      </dgm:t>
    </dgm:pt>
    <dgm:pt modelId="{E471668F-2466-4751-B9D9-D9BA0606A797}">
      <dgm:prSet/>
      <dgm:spPr/>
      <dgm:t>
        <a:bodyPr/>
        <a:lstStyle/>
        <a:p>
          <a:r>
            <a:rPr lang="en-IN" dirty="0">
              <a:latin typeface="Times New Roman" panose="02020603050405020304" pitchFamily="18" charset="0"/>
              <a:cs typeface="Times New Roman" panose="02020603050405020304" pitchFamily="18" charset="0"/>
            </a:rPr>
            <a:t>Definition : </a:t>
          </a:r>
          <a:r>
            <a:rPr lang="en-US" b="1" dirty="0">
              <a:latin typeface="Times New Roman" panose="02020603050405020304" pitchFamily="18" charset="0"/>
              <a:cs typeface="Times New Roman" panose="02020603050405020304" pitchFamily="18" charset="0"/>
            </a:rPr>
            <a:t>A linked list is a linear data structure, in which the elements are not stored at contiguous memory locations.</a:t>
          </a:r>
          <a:endParaRPr lang="en-US" dirty="0">
            <a:latin typeface="Times New Roman" panose="02020603050405020304" pitchFamily="18" charset="0"/>
            <a:cs typeface="Times New Roman" panose="02020603050405020304" pitchFamily="18" charset="0"/>
          </a:endParaRPr>
        </a:p>
      </dgm:t>
    </dgm:pt>
    <dgm:pt modelId="{D8FB51A5-5DD8-46E5-8F44-7ABE01B43099}" type="parTrans" cxnId="{225A8C4F-813F-40FE-89FD-C31FF40EF1DD}">
      <dgm:prSet/>
      <dgm:spPr/>
      <dgm:t>
        <a:bodyPr/>
        <a:lstStyle/>
        <a:p>
          <a:endParaRPr lang="en-US"/>
        </a:p>
      </dgm:t>
    </dgm:pt>
    <dgm:pt modelId="{BAF2E900-D0E4-415D-81FB-36F4E292F971}" type="sibTrans" cxnId="{225A8C4F-813F-40FE-89FD-C31FF40EF1DD}">
      <dgm:prSet/>
      <dgm:spPr/>
      <dgm:t>
        <a:bodyPr/>
        <a:lstStyle/>
        <a:p>
          <a:endParaRPr lang="en-US"/>
        </a:p>
      </dgm:t>
    </dgm:pt>
    <dgm:pt modelId="{48664D27-2ED4-453E-BD5B-CB1202A3CDCF}">
      <dgm:prSet/>
      <dgm:spPr/>
      <dgm:t>
        <a:bodyPr/>
        <a:lstStyle/>
        <a:p>
          <a:r>
            <a:rPr lang="en-US" dirty="0" smtClean="0">
              <a:latin typeface="Times New Roman" panose="02020603050405020304" pitchFamily="18" charset="0"/>
              <a:cs typeface="Times New Roman" panose="02020603050405020304" pitchFamily="18" charset="0"/>
            </a:rPr>
            <a:t>1.Doubly</a:t>
          </a:r>
          <a:r>
            <a:rPr lang="en-US" baseline="0" dirty="0" smtClean="0">
              <a:latin typeface="Times New Roman" panose="02020603050405020304" pitchFamily="18" charset="0"/>
              <a:cs typeface="Times New Roman" panose="02020603050405020304" pitchFamily="18" charset="0"/>
            </a:rPr>
            <a:t> Linked List</a:t>
          </a:r>
        </a:p>
        <a:p>
          <a:r>
            <a:rPr lang="en-US" baseline="0" dirty="0" smtClean="0">
              <a:latin typeface="Times New Roman" panose="02020603050405020304" pitchFamily="18" charset="0"/>
              <a:cs typeface="Times New Roman" panose="02020603050405020304" pitchFamily="18" charset="0"/>
            </a:rPr>
            <a:t>2.Circular Linked List</a:t>
          </a:r>
          <a:endParaRPr lang="en-US" dirty="0">
            <a:latin typeface="Times New Roman" panose="02020603050405020304" pitchFamily="18" charset="0"/>
            <a:cs typeface="Times New Roman" panose="02020603050405020304" pitchFamily="18" charset="0"/>
          </a:endParaRPr>
        </a:p>
      </dgm:t>
    </dgm:pt>
    <dgm:pt modelId="{47B3EAC5-1388-48FD-9919-470D01811A75}" type="parTrans" cxnId="{AEFCAF39-7EF2-439A-9653-B93BC20471D4}">
      <dgm:prSet/>
      <dgm:spPr/>
      <dgm:t>
        <a:bodyPr/>
        <a:lstStyle/>
        <a:p>
          <a:endParaRPr lang="en-US"/>
        </a:p>
      </dgm:t>
    </dgm:pt>
    <dgm:pt modelId="{5D16B0BE-684F-4E69-A565-8BACBE6608C8}" type="sibTrans" cxnId="{AEFCAF39-7EF2-439A-9653-B93BC20471D4}">
      <dgm:prSet/>
      <dgm:spPr/>
      <dgm:t>
        <a:bodyPr/>
        <a:lstStyle/>
        <a:p>
          <a:endParaRPr lang="en-US"/>
        </a:p>
      </dgm:t>
    </dgm:pt>
    <dgm:pt modelId="{52DD01DF-F982-4EE7-8140-27CC16BF9490}">
      <dgm:prSet custT="1"/>
      <dgm:spPr/>
      <dgm:t>
        <a:bodyPr/>
        <a:lstStyle/>
        <a:p>
          <a:r>
            <a:rPr lang="en-US" sz="2800" dirty="0" smtClean="0">
              <a:latin typeface="Times New Roman" panose="02020603050405020304" pitchFamily="18" charset="0"/>
              <a:cs typeface="Times New Roman" panose="02020603050405020304" pitchFamily="18" charset="0"/>
            </a:rPr>
            <a:t>Insertion</a:t>
          </a:r>
          <a:endParaRPr lang="en-US" sz="2800" dirty="0">
            <a:latin typeface="Times New Roman" panose="02020603050405020304" pitchFamily="18" charset="0"/>
            <a:cs typeface="Times New Roman" panose="02020603050405020304" pitchFamily="18" charset="0"/>
          </a:endParaRPr>
        </a:p>
      </dgm:t>
    </dgm:pt>
    <dgm:pt modelId="{990E023D-9BBD-4DA5-AA32-7BC49F3492B5}" type="parTrans" cxnId="{B5353927-3816-45F0-84DD-CC67D34D42D4}">
      <dgm:prSet/>
      <dgm:spPr/>
      <dgm:t>
        <a:bodyPr/>
        <a:lstStyle/>
        <a:p>
          <a:endParaRPr lang="en-US"/>
        </a:p>
      </dgm:t>
    </dgm:pt>
    <dgm:pt modelId="{D470B6E8-FF7E-4259-BCF4-B37DC357BECC}" type="sibTrans" cxnId="{B5353927-3816-45F0-84DD-CC67D34D42D4}">
      <dgm:prSet/>
      <dgm:spPr/>
      <dgm:t>
        <a:bodyPr/>
        <a:lstStyle/>
        <a:p>
          <a:endParaRPr lang="en-US"/>
        </a:p>
      </dgm:t>
    </dgm:pt>
    <dgm:pt modelId="{4E626030-EEAD-4894-A6BE-9C515B3120E4}">
      <dgm:prSet custT="1"/>
      <dgm:spPr/>
      <dgm:t>
        <a:bodyPr/>
        <a:lstStyle/>
        <a:p>
          <a:r>
            <a:rPr lang="en-US" sz="2800" dirty="0" smtClean="0">
              <a:latin typeface="Times New Roman" panose="02020603050405020304" pitchFamily="18" charset="0"/>
              <a:cs typeface="Times New Roman" panose="02020603050405020304" pitchFamily="18" charset="0"/>
            </a:rPr>
            <a:t>Deletion</a:t>
          </a:r>
          <a:r>
            <a:rPr lang="en-US" sz="5300" dirty="0">
              <a:latin typeface="Times New Roman" panose="02020603050405020304" pitchFamily="18" charset="0"/>
              <a:cs typeface="Times New Roman" panose="02020603050405020304" pitchFamily="18" charset="0"/>
            </a:rPr>
            <a:t>	</a:t>
          </a:r>
        </a:p>
      </dgm:t>
    </dgm:pt>
    <dgm:pt modelId="{C482FE9D-6048-418A-AA77-01EA0D585F0F}" type="parTrans" cxnId="{2D74F839-6195-4D6F-8783-D341EC99384A}">
      <dgm:prSet/>
      <dgm:spPr/>
      <dgm:t>
        <a:bodyPr/>
        <a:lstStyle/>
        <a:p>
          <a:endParaRPr lang="en-US"/>
        </a:p>
      </dgm:t>
    </dgm:pt>
    <dgm:pt modelId="{D08335C0-26E5-4DE2-A7B9-2B1AE9506FBB}" type="sibTrans" cxnId="{2D74F839-6195-4D6F-8783-D341EC99384A}">
      <dgm:prSet/>
      <dgm:spPr/>
      <dgm:t>
        <a:bodyPr/>
        <a:lstStyle/>
        <a:p>
          <a:endParaRPr lang="en-US"/>
        </a:p>
      </dgm:t>
    </dgm:pt>
    <dgm:pt modelId="{870C64F1-3C34-4538-BB31-01EAA5C66EF4}" type="pres">
      <dgm:prSet presAssocID="{40D24532-F8AB-4AA3-9FD8-0E7AF4B5F7FE}" presName="Name0" presStyleCnt="0">
        <dgm:presLayoutVars>
          <dgm:dir/>
          <dgm:animLvl val="lvl"/>
          <dgm:resizeHandles val="exact"/>
        </dgm:presLayoutVars>
      </dgm:prSet>
      <dgm:spPr/>
      <dgm:t>
        <a:bodyPr/>
        <a:lstStyle/>
        <a:p>
          <a:endParaRPr lang="en-US"/>
        </a:p>
      </dgm:t>
    </dgm:pt>
    <dgm:pt modelId="{026B4D88-089F-4C2A-BAF1-B5E253DFAE4D}" type="pres">
      <dgm:prSet presAssocID="{48664D27-2ED4-453E-BD5B-CB1202A3CDCF}" presName="boxAndChildren" presStyleCnt="0"/>
      <dgm:spPr/>
    </dgm:pt>
    <dgm:pt modelId="{20B27847-8C6C-4545-AE97-190B9A4B77E6}" type="pres">
      <dgm:prSet presAssocID="{48664D27-2ED4-453E-BD5B-CB1202A3CDCF}" presName="parentTextBox" presStyleLbl="node1" presStyleIdx="0" presStyleCnt="2"/>
      <dgm:spPr/>
      <dgm:t>
        <a:bodyPr/>
        <a:lstStyle/>
        <a:p>
          <a:endParaRPr lang="en-US"/>
        </a:p>
      </dgm:t>
    </dgm:pt>
    <dgm:pt modelId="{834D819B-9F51-4DF5-A259-402ADEE33FA1}" type="pres">
      <dgm:prSet presAssocID="{48664D27-2ED4-453E-BD5B-CB1202A3CDCF}" presName="entireBox" presStyleLbl="node1" presStyleIdx="0" presStyleCnt="2"/>
      <dgm:spPr/>
      <dgm:t>
        <a:bodyPr/>
        <a:lstStyle/>
        <a:p>
          <a:endParaRPr lang="en-US"/>
        </a:p>
      </dgm:t>
    </dgm:pt>
    <dgm:pt modelId="{B01368C4-3A93-41E3-B948-FEE01B2E85BE}" type="pres">
      <dgm:prSet presAssocID="{48664D27-2ED4-453E-BD5B-CB1202A3CDCF}" presName="descendantBox" presStyleCnt="0"/>
      <dgm:spPr/>
    </dgm:pt>
    <dgm:pt modelId="{74825AD2-1A7B-457E-9C4F-A9E03F26DA3A}" type="pres">
      <dgm:prSet presAssocID="{52DD01DF-F982-4EE7-8140-27CC16BF9490}" presName="childTextBox" presStyleLbl="fgAccFollowNode1" presStyleIdx="0" presStyleCnt="2">
        <dgm:presLayoutVars>
          <dgm:bulletEnabled val="1"/>
        </dgm:presLayoutVars>
      </dgm:prSet>
      <dgm:spPr/>
      <dgm:t>
        <a:bodyPr/>
        <a:lstStyle/>
        <a:p>
          <a:endParaRPr lang="en-US"/>
        </a:p>
      </dgm:t>
    </dgm:pt>
    <dgm:pt modelId="{ACB2FE14-A7E7-4DCC-969A-E10C40CAC2FE}" type="pres">
      <dgm:prSet presAssocID="{4E626030-EEAD-4894-A6BE-9C515B3120E4}" presName="childTextBox" presStyleLbl="fgAccFollowNode1" presStyleIdx="1" presStyleCnt="2">
        <dgm:presLayoutVars>
          <dgm:bulletEnabled val="1"/>
        </dgm:presLayoutVars>
      </dgm:prSet>
      <dgm:spPr/>
      <dgm:t>
        <a:bodyPr/>
        <a:lstStyle/>
        <a:p>
          <a:endParaRPr lang="en-US"/>
        </a:p>
      </dgm:t>
    </dgm:pt>
    <dgm:pt modelId="{A438FEAF-E610-422F-81F3-0C69E2A69BEF}" type="pres">
      <dgm:prSet presAssocID="{BAF2E900-D0E4-415D-81FB-36F4E292F971}" presName="sp" presStyleCnt="0"/>
      <dgm:spPr/>
    </dgm:pt>
    <dgm:pt modelId="{1D5652B5-59C7-4E4D-BCE6-AE678B7BCFF6}" type="pres">
      <dgm:prSet presAssocID="{E471668F-2466-4751-B9D9-D9BA0606A797}" presName="arrowAndChildren" presStyleCnt="0"/>
      <dgm:spPr/>
    </dgm:pt>
    <dgm:pt modelId="{3FD92EC4-C193-4FFF-AC52-0E9B73D29CAA}" type="pres">
      <dgm:prSet presAssocID="{E471668F-2466-4751-B9D9-D9BA0606A797}" presName="parentTextArrow" presStyleLbl="node1" presStyleIdx="1" presStyleCnt="2"/>
      <dgm:spPr/>
      <dgm:t>
        <a:bodyPr/>
        <a:lstStyle/>
        <a:p>
          <a:endParaRPr lang="en-US"/>
        </a:p>
      </dgm:t>
    </dgm:pt>
  </dgm:ptLst>
  <dgm:cxnLst>
    <dgm:cxn modelId="{2D74F839-6195-4D6F-8783-D341EC99384A}" srcId="{48664D27-2ED4-453E-BD5B-CB1202A3CDCF}" destId="{4E626030-EEAD-4894-A6BE-9C515B3120E4}" srcOrd="1" destOrd="0" parTransId="{C482FE9D-6048-418A-AA77-01EA0D585F0F}" sibTransId="{D08335C0-26E5-4DE2-A7B9-2B1AE9506FBB}"/>
    <dgm:cxn modelId="{AEFCAF39-7EF2-439A-9653-B93BC20471D4}" srcId="{40D24532-F8AB-4AA3-9FD8-0E7AF4B5F7FE}" destId="{48664D27-2ED4-453E-BD5B-CB1202A3CDCF}" srcOrd="1" destOrd="0" parTransId="{47B3EAC5-1388-48FD-9919-470D01811A75}" sibTransId="{5D16B0BE-684F-4E69-A565-8BACBE6608C8}"/>
    <dgm:cxn modelId="{63FB9F8C-0538-4C46-9ED0-2EE8F2079836}" type="presOf" srcId="{48664D27-2ED4-453E-BD5B-CB1202A3CDCF}" destId="{834D819B-9F51-4DF5-A259-402ADEE33FA1}" srcOrd="1" destOrd="0" presId="urn:microsoft.com/office/officeart/2005/8/layout/process4"/>
    <dgm:cxn modelId="{B5353927-3816-45F0-84DD-CC67D34D42D4}" srcId="{48664D27-2ED4-453E-BD5B-CB1202A3CDCF}" destId="{52DD01DF-F982-4EE7-8140-27CC16BF9490}" srcOrd="0" destOrd="0" parTransId="{990E023D-9BBD-4DA5-AA32-7BC49F3492B5}" sibTransId="{D470B6E8-FF7E-4259-BCF4-B37DC357BECC}"/>
    <dgm:cxn modelId="{B7301BBD-09BF-44A0-9CAF-6109AE2E26C1}" type="presOf" srcId="{52DD01DF-F982-4EE7-8140-27CC16BF9490}" destId="{74825AD2-1A7B-457E-9C4F-A9E03F26DA3A}" srcOrd="0" destOrd="0" presId="urn:microsoft.com/office/officeart/2005/8/layout/process4"/>
    <dgm:cxn modelId="{09E41850-78CD-40BB-A52C-4B526B0B9584}" type="presOf" srcId="{40D24532-F8AB-4AA3-9FD8-0E7AF4B5F7FE}" destId="{870C64F1-3C34-4538-BB31-01EAA5C66EF4}" srcOrd="0" destOrd="0" presId="urn:microsoft.com/office/officeart/2005/8/layout/process4"/>
    <dgm:cxn modelId="{CD690F57-5DBD-42B1-AAAD-4A264A9FD66C}" type="presOf" srcId="{4E626030-EEAD-4894-A6BE-9C515B3120E4}" destId="{ACB2FE14-A7E7-4DCC-969A-E10C40CAC2FE}" srcOrd="0" destOrd="0" presId="urn:microsoft.com/office/officeart/2005/8/layout/process4"/>
    <dgm:cxn modelId="{4C2D1029-9C5A-4203-BAFF-00F98BEE5E8A}" type="presOf" srcId="{E471668F-2466-4751-B9D9-D9BA0606A797}" destId="{3FD92EC4-C193-4FFF-AC52-0E9B73D29CAA}" srcOrd="0" destOrd="0" presId="urn:microsoft.com/office/officeart/2005/8/layout/process4"/>
    <dgm:cxn modelId="{225A8C4F-813F-40FE-89FD-C31FF40EF1DD}" srcId="{40D24532-F8AB-4AA3-9FD8-0E7AF4B5F7FE}" destId="{E471668F-2466-4751-B9D9-D9BA0606A797}" srcOrd="0" destOrd="0" parTransId="{D8FB51A5-5DD8-46E5-8F44-7ABE01B43099}" sibTransId="{BAF2E900-D0E4-415D-81FB-36F4E292F971}"/>
    <dgm:cxn modelId="{1D17A987-9AA0-4816-8FE2-8641874A4D51}" type="presOf" srcId="{48664D27-2ED4-453E-BD5B-CB1202A3CDCF}" destId="{20B27847-8C6C-4545-AE97-190B9A4B77E6}" srcOrd="0" destOrd="0" presId="urn:microsoft.com/office/officeart/2005/8/layout/process4"/>
    <dgm:cxn modelId="{A97B1B33-FC88-4C53-BC10-8A9BA843088E}" type="presParOf" srcId="{870C64F1-3C34-4538-BB31-01EAA5C66EF4}" destId="{026B4D88-089F-4C2A-BAF1-B5E253DFAE4D}" srcOrd="0" destOrd="0" presId="urn:microsoft.com/office/officeart/2005/8/layout/process4"/>
    <dgm:cxn modelId="{1CB3A57A-D0EB-4E4F-A21F-3461DAA0C1D1}" type="presParOf" srcId="{026B4D88-089F-4C2A-BAF1-B5E253DFAE4D}" destId="{20B27847-8C6C-4545-AE97-190B9A4B77E6}" srcOrd="0" destOrd="0" presId="urn:microsoft.com/office/officeart/2005/8/layout/process4"/>
    <dgm:cxn modelId="{4422B6DA-7D03-4D34-B571-4D06D6E21B9D}" type="presParOf" srcId="{026B4D88-089F-4C2A-BAF1-B5E253DFAE4D}" destId="{834D819B-9F51-4DF5-A259-402ADEE33FA1}" srcOrd="1" destOrd="0" presId="urn:microsoft.com/office/officeart/2005/8/layout/process4"/>
    <dgm:cxn modelId="{7D9BC053-8F8F-4517-8EBC-3938AD8D01D9}" type="presParOf" srcId="{026B4D88-089F-4C2A-BAF1-B5E253DFAE4D}" destId="{B01368C4-3A93-41E3-B948-FEE01B2E85BE}" srcOrd="2" destOrd="0" presId="urn:microsoft.com/office/officeart/2005/8/layout/process4"/>
    <dgm:cxn modelId="{F25E01CC-8AAC-472C-9230-41D9CADC6D24}" type="presParOf" srcId="{B01368C4-3A93-41E3-B948-FEE01B2E85BE}" destId="{74825AD2-1A7B-457E-9C4F-A9E03F26DA3A}" srcOrd="0" destOrd="0" presId="urn:microsoft.com/office/officeart/2005/8/layout/process4"/>
    <dgm:cxn modelId="{9AAB3659-6954-4EE6-9852-3DB1F61F9B25}" type="presParOf" srcId="{B01368C4-3A93-41E3-B948-FEE01B2E85BE}" destId="{ACB2FE14-A7E7-4DCC-969A-E10C40CAC2FE}" srcOrd="1" destOrd="0" presId="urn:microsoft.com/office/officeart/2005/8/layout/process4"/>
    <dgm:cxn modelId="{CE601F4C-F4E3-4B30-957B-08ABA7890C53}" type="presParOf" srcId="{870C64F1-3C34-4538-BB31-01EAA5C66EF4}" destId="{A438FEAF-E610-422F-81F3-0C69E2A69BEF}" srcOrd="1" destOrd="0" presId="urn:microsoft.com/office/officeart/2005/8/layout/process4"/>
    <dgm:cxn modelId="{B00AF729-1336-48A4-89C7-5E521972E3C7}" type="presParOf" srcId="{870C64F1-3C34-4538-BB31-01EAA5C66EF4}" destId="{1D5652B5-59C7-4E4D-BCE6-AE678B7BCFF6}" srcOrd="2" destOrd="0" presId="urn:microsoft.com/office/officeart/2005/8/layout/process4"/>
    <dgm:cxn modelId="{0D1831FD-F45F-41F3-810D-C5C796021034}" type="presParOf" srcId="{1D5652B5-59C7-4E4D-BCE6-AE678B7BCFF6}" destId="{3FD92EC4-C193-4FFF-AC52-0E9B73D29CAA}" srcOrd="0" destOrd="0" presId="urn:microsoft.com/office/officeart/2005/8/layout/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3800926-AAAD-4E58-B60E-797C30BD310B}"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E7E866D8-1F7B-4D53-99DB-3D74BE2479D1}">
      <dgm:prSet/>
      <dgm:spPr/>
      <dgm:t>
        <a:bodyPr/>
        <a:lstStyle/>
        <a:p>
          <a:r>
            <a:rPr lang="en-IN" dirty="0">
              <a:latin typeface="Times New Roman" panose="02020603050405020304" pitchFamily="18" charset="0"/>
              <a:cs typeface="Times New Roman" panose="02020603050405020304" pitchFamily="18" charset="0"/>
            </a:rPr>
            <a:t>Definition : </a:t>
          </a:r>
          <a:r>
            <a:rPr lang="en-US" b="1" i="0" dirty="0">
              <a:latin typeface="Times New Roman" panose="02020603050405020304" pitchFamily="18" charset="0"/>
              <a:cs typeface="Times New Roman" panose="02020603050405020304" pitchFamily="18" charset="0"/>
            </a:rPr>
            <a:t>Stack is a linear data structure that follows a particular order in which the operations are performed. The order may be LIFO(Last In First Out) or FILO(First In Last Out). LIFO implies that the element that is inserted last, comes out first and FILO implies that the element that is inserted first, comes out last.</a:t>
          </a:r>
          <a:r>
            <a:rPr lang="en-IN"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dgm:t>
    </dgm:pt>
    <dgm:pt modelId="{EE055161-55A8-485C-9611-A50708997666}" type="parTrans" cxnId="{0E85422D-16E1-4D51-B07C-74AF29A1B020}">
      <dgm:prSet/>
      <dgm:spPr/>
      <dgm:t>
        <a:bodyPr/>
        <a:lstStyle/>
        <a:p>
          <a:endParaRPr lang="en-US"/>
        </a:p>
      </dgm:t>
    </dgm:pt>
    <dgm:pt modelId="{2378A54F-9B1B-4AA8-84A4-35F197FD3831}" type="sibTrans" cxnId="{0E85422D-16E1-4D51-B07C-74AF29A1B020}">
      <dgm:prSet/>
      <dgm:spPr/>
      <dgm:t>
        <a:bodyPr/>
        <a:lstStyle/>
        <a:p>
          <a:endParaRPr lang="en-US"/>
        </a:p>
      </dgm:t>
    </dgm:pt>
    <dgm:pt modelId="{08D66438-6438-41FF-B427-9B277A6DAB8D}">
      <dgm:prSet custT="1"/>
      <dgm:spPr/>
      <dgm:t>
        <a:bodyPr/>
        <a:lstStyle/>
        <a:p>
          <a:r>
            <a:rPr lang="en-IN" sz="2400" dirty="0" smtClean="0">
              <a:latin typeface="Times New Roman" panose="02020603050405020304" pitchFamily="18" charset="0"/>
              <a:cs typeface="Times New Roman" panose="02020603050405020304" pitchFamily="18" charset="0"/>
            </a:rPr>
            <a:t>Operations of Stack :</a:t>
          </a:r>
          <a:endParaRPr lang="en-US" sz="2400" dirty="0">
            <a:latin typeface="Times New Roman" panose="02020603050405020304" pitchFamily="18" charset="0"/>
            <a:cs typeface="Times New Roman" panose="02020603050405020304" pitchFamily="18" charset="0"/>
          </a:endParaRPr>
        </a:p>
      </dgm:t>
    </dgm:pt>
    <dgm:pt modelId="{84A9F5A2-CE57-4553-ABDE-8E9099E86D25}" type="parTrans" cxnId="{FADBEEC5-1BCF-4BFE-A7D8-039143AC66D5}">
      <dgm:prSet/>
      <dgm:spPr/>
      <dgm:t>
        <a:bodyPr/>
        <a:lstStyle/>
        <a:p>
          <a:endParaRPr lang="en-US"/>
        </a:p>
      </dgm:t>
    </dgm:pt>
    <dgm:pt modelId="{B2C7374E-EA62-47A6-8C0B-EE7FB9C28320}" type="sibTrans" cxnId="{FADBEEC5-1BCF-4BFE-A7D8-039143AC66D5}">
      <dgm:prSet/>
      <dgm:spPr/>
      <dgm:t>
        <a:bodyPr/>
        <a:lstStyle/>
        <a:p>
          <a:endParaRPr lang="en-US"/>
        </a:p>
      </dgm:t>
    </dgm:pt>
    <dgm:pt modelId="{93D73956-3A8E-4894-96EE-DCF68C2AFE24}">
      <dgm:prSet/>
      <dgm:spPr/>
      <dgm:t>
        <a:bodyPr/>
        <a:lstStyle/>
        <a:p>
          <a:r>
            <a:rPr lang="en-US" dirty="0" smtClean="0">
              <a:latin typeface="Times New Roman" panose="02020603050405020304" pitchFamily="18" charset="0"/>
              <a:cs typeface="Times New Roman" panose="02020603050405020304" pitchFamily="18" charset="0"/>
            </a:rPr>
            <a:t>Deletion</a:t>
          </a:r>
          <a:r>
            <a:rPr lang="en-US" baseline="0" dirty="0" smtClean="0">
              <a:latin typeface="Times New Roman" panose="02020603050405020304" pitchFamily="18" charset="0"/>
              <a:cs typeface="Times New Roman" panose="02020603050405020304" pitchFamily="18" charset="0"/>
            </a:rPr>
            <a:t> or (Pop Operation)</a:t>
          </a:r>
          <a:endParaRPr lang="en-US" dirty="0">
            <a:latin typeface="Times New Roman" panose="02020603050405020304" pitchFamily="18" charset="0"/>
            <a:cs typeface="Times New Roman" panose="02020603050405020304" pitchFamily="18" charset="0"/>
          </a:endParaRPr>
        </a:p>
      </dgm:t>
    </dgm:pt>
    <dgm:pt modelId="{48D96C7A-325F-4B91-9679-48EE1333E54B}" type="parTrans" cxnId="{75D25C49-F616-4B15-9D2C-286F21D31A50}">
      <dgm:prSet/>
      <dgm:spPr/>
      <dgm:t>
        <a:bodyPr/>
        <a:lstStyle/>
        <a:p>
          <a:endParaRPr lang="en-US"/>
        </a:p>
      </dgm:t>
    </dgm:pt>
    <dgm:pt modelId="{289ACCEC-CAB8-44C0-817A-2CEB47D8BF11}" type="sibTrans" cxnId="{75D25C49-F616-4B15-9D2C-286F21D31A50}">
      <dgm:prSet/>
      <dgm:spPr/>
      <dgm:t>
        <a:bodyPr/>
        <a:lstStyle/>
        <a:p>
          <a:endParaRPr lang="en-US"/>
        </a:p>
      </dgm:t>
    </dgm:pt>
    <dgm:pt modelId="{D57A76DD-9357-4B2B-9BA0-5EA970BF1082}">
      <dgm:prSet/>
      <dgm:spPr/>
      <dgm:t>
        <a:bodyPr/>
        <a:lstStyle/>
        <a:p>
          <a:r>
            <a:rPr lang="en-US" dirty="0" smtClean="0">
              <a:latin typeface="Times New Roman" panose="02020603050405020304" pitchFamily="18" charset="0"/>
              <a:cs typeface="Times New Roman" panose="02020603050405020304" pitchFamily="18" charset="0"/>
            </a:rPr>
            <a:t>Top</a:t>
          </a:r>
          <a:r>
            <a:rPr lang="en-US" baseline="0" dirty="0" smtClean="0">
              <a:latin typeface="Times New Roman" panose="02020603050405020304" pitchFamily="18" charset="0"/>
              <a:cs typeface="Times New Roman" panose="02020603050405020304" pitchFamily="18" charset="0"/>
            </a:rPr>
            <a:t> or (Peek Operation)</a:t>
          </a:r>
          <a:endParaRPr lang="en-US" dirty="0">
            <a:latin typeface="Times New Roman" panose="02020603050405020304" pitchFamily="18" charset="0"/>
            <a:cs typeface="Times New Roman" panose="02020603050405020304" pitchFamily="18" charset="0"/>
          </a:endParaRPr>
        </a:p>
      </dgm:t>
    </dgm:pt>
    <dgm:pt modelId="{821250E5-702C-4C71-B849-5E4F513ACE47}" type="parTrans" cxnId="{6779BF1D-2B4C-4027-8F7D-FAEB1E752759}">
      <dgm:prSet/>
      <dgm:spPr/>
      <dgm:t>
        <a:bodyPr/>
        <a:lstStyle/>
        <a:p>
          <a:endParaRPr lang="en-US"/>
        </a:p>
      </dgm:t>
    </dgm:pt>
    <dgm:pt modelId="{E10CBD9C-3142-472A-B6E9-A7831EF1C4D8}" type="sibTrans" cxnId="{6779BF1D-2B4C-4027-8F7D-FAEB1E752759}">
      <dgm:prSet/>
      <dgm:spPr/>
      <dgm:t>
        <a:bodyPr/>
        <a:lstStyle/>
        <a:p>
          <a:endParaRPr lang="en-US"/>
        </a:p>
      </dgm:t>
    </dgm:pt>
    <dgm:pt modelId="{8F99D604-7A94-43A0-AD5E-5BCCB9E6D607}">
      <dgm:prSet/>
      <dgm:spPr/>
      <dgm:t>
        <a:bodyPr/>
        <a:lstStyle/>
        <a:p>
          <a:r>
            <a:rPr lang="en-US" dirty="0" smtClean="0">
              <a:latin typeface="Times New Roman" panose="02020603050405020304" pitchFamily="18" charset="0"/>
              <a:cs typeface="Times New Roman" panose="02020603050405020304" pitchFamily="18" charset="0"/>
            </a:rPr>
            <a:t>Insertion or (Push Operation)</a:t>
          </a:r>
          <a:endParaRPr lang="en-US" dirty="0">
            <a:latin typeface="Times New Roman" panose="02020603050405020304" pitchFamily="18" charset="0"/>
            <a:cs typeface="Times New Roman" panose="02020603050405020304" pitchFamily="18" charset="0"/>
          </a:endParaRPr>
        </a:p>
      </dgm:t>
    </dgm:pt>
    <dgm:pt modelId="{20C87157-3CCE-464C-AF8F-10BEC6CF4522}" type="sibTrans" cxnId="{E60DA259-6567-46A1-BF6F-1C3A3359891A}">
      <dgm:prSet/>
      <dgm:spPr/>
      <dgm:t>
        <a:bodyPr/>
        <a:lstStyle/>
        <a:p>
          <a:endParaRPr lang="en-US"/>
        </a:p>
      </dgm:t>
    </dgm:pt>
    <dgm:pt modelId="{2BDF0AD1-8626-4EB6-B326-F578DB176381}" type="parTrans" cxnId="{E60DA259-6567-46A1-BF6F-1C3A3359891A}">
      <dgm:prSet/>
      <dgm:spPr/>
      <dgm:t>
        <a:bodyPr/>
        <a:lstStyle/>
        <a:p>
          <a:endParaRPr lang="en-US"/>
        </a:p>
      </dgm:t>
    </dgm:pt>
    <dgm:pt modelId="{0B722E9D-7C33-419C-8875-336141282670}" type="pres">
      <dgm:prSet presAssocID="{23800926-AAAD-4E58-B60E-797C30BD310B}" presName="Name0" presStyleCnt="0">
        <dgm:presLayoutVars>
          <dgm:dir/>
          <dgm:animLvl val="lvl"/>
          <dgm:resizeHandles val="exact"/>
        </dgm:presLayoutVars>
      </dgm:prSet>
      <dgm:spPr/>
      <dgm:t>
        <a:bodyPr/>
        <a:lstStyle/>
        <a:p>
          <a:endParaRPr lang="en-US"/>
        </a:p>
      </dgm:t>
    </dgm:pt>
    <dgm:pt modelId="{95C810C7-448D-41A8-9151-FB1D2B8E4C53}" type="pres">
      <dgm:prSet presAssocID="{08D66438-6438-41FF-B427-9B277A6DAB8D}" presName="boxAndChildren" presStyleCnt="0"/>
      <dgm:spPr/>
    </dgm:pt>
    <dgm:pt modelId="{E48F4EDC-8B0F-4743-83A2-AEBE94175819}" type="pres">
      <dgm:prSet presAssocID="{08D66438-6438-41FF-B427-9B277A6DAB8D}" presName="parentTextBox" presStyleLbl="node1" presStyleIdx="0" presStyleCnt="2"/>
      <dgm:spPr/>
      <dgm:t>
        <a:bodyPr/>
        <a:lstStyle/>
        <a:p>
          <a:endParaRPr lang="en-US"/>
        </a:p>
      </dgm:t>
    </dgm:pt>
    <dgm:pt modelId="{286BD735-DC31-41D3-B035-587A0A4A7A5F}" type="pres">
      <dgm:prSet presAssocID="{08D66438-6438-41FF-B427-9B277A6DAB8D}" presName="entireBox" presStyleLbl="node1" presStyleIdx="0" presStyleCnt="2"/>
      <dgm:spPr/>
      <dgm:t>
        <a:bodyPr/>
        <a:lstStyle/>
        <a:p>
          <a:endParaRPr lang="en-US"/>
        </a:p>
      </dgm:t>
    </dgm:pt>
    <dgm:pt modelId="{7551886A-01A1-4054-878A-1F8FC28AA167}" type="pres">
      <dgm:prSet presAssocID="{08D66438-6438-41FF-B427-9B277A6DAB8D}" presName="descendantBox" presStyleCnt="0"/>
      <dgm:spPr/>
    </dgm:pt>
    <dgm:pt modelId="{48FA205E-E55C-4C6B-87BA-AF80733273B2}" type="pres">
      <dgm:prSet presAssocID="{8F99D604-7A94-43A0-AD5E-5BCCB9E6D607}" presName="childTextBox" presStyleLbl="fgAccFollowNode1" presStyleIdx="0" presStyleCnt="3">
        <dgm:presLayoutVars>
          <dgm:bulletEnabled val="1"/>
        </dgm:presLayoutVars>
      </dgm:prSet>
      <dgm:spPr/>
      <dgm:t>
        <a:bodyPr/>
        <a:lstStyle/>
        <a:p>
          <a:endParaRPr lang="en-US"/>
        </a:p>
      </dgm:t>
    </dgm:pt>
    <dgm:pt modelId="{D4C64DA0-254D-462B-844D-FEFE822F184E}" type="pres">
      <dgm:prSet presAssocID="{93D73956-3A8E-4894-96EE-DCF68C2AFE24}" presName="childTextBox" presStyleLbl="fgAccFollowNode1" presStyleIdx="1" presStyleCnt="3">
        <dgm:presLayoutVars>
          <dgm:bulletEnabled val="1"/>
        </dgm:presLayoutVars>
      </dgm:prSet>
      <dgm:spPr/>
      <dgm:t>
        <a:bodyPr/>
        <a:lstStyle/>
        <a:p>
          <a:endParaRPr lang="en-US"/>
        </a:p>
      </dgm:t>
    </dgm:pt>
    <dgm:pt modelId="{ED8F4BB1-3995-4F9A-86DB-B91335CEE0D9}" type="pres">
      <dgm:prSet presAssocID="{D57A76DD-9357-4B2B-9BA0-5EA970BF1082}" presName="childTextBox" presStyleLbl="fgAccFollowNode1" presStyleIdx="2" presStyleCnt="3">
        <dgm:presLayoutVars>
          <dgm:bulletEnabled val="1"/>
        </dgm:presLayoutVars>
      </dgm:prSet>
      <dgm:spPr/>
      <dgm:t>
        <a:bodyPr/>
        <a:lstStyle/>
        <a:p>
          <a:endParaRPr lang="en-US"/>
        </a:p>
      </dgm:t>
    </dgm:pt>
    <dgm:pt modelId="{381FDD81-3B5F-49A6-80AF-571904BF1410}" type="pres">
      <dgm:prSet presAssocID="{2378A54F-9B1B-4AA8-84A4-35F197FD3831}" presName="sp" presStyleCnt="0"/>
      <dgm:spPr/>
    </dgm:pt>
    <dgm:pt modelId="{621B0FDC-E9D5-4536-9F66-EA0B8C3A2BE2}" type="pres">
      <dgm:prSet presAssocID="{E7E866D8-1F7B-4D53-99DB-3D74BE2479D1}" presName="arrowAndChildren" presStyleCnt="0"/>
      <dgm:spPr/>
    </dgm:pt>
    <dgm:pt modelId="{FE1845D4-1BE6-415D-ABFA-63E17F23E6BC}" type="pres">
      <dgm:prSet presAssocID="{E7E866D8-1F7B-4D53-99DB-3D74BE2479D1}" presName="parentTextArrow" presStyleLbl="node1" presStyleIdx="1" presStyleCnt="2"/>
      <dgm:spPr/>
      <dgm:t>
        <a:bodyPr/>
        <a:lstStyle/>
        <a:p>
          <a:endParaRPr lang="en-US"/>
        </a:p>
      </dgm:t>
    </dgm:pt>
  </dgm:ptLst>
  <dgm:cxnLst>
    <dgm:cxn modelId="{0E85422D-16E1-4D51-B07C-74AF29A1B020}" srcId="{23800926-AAAD-4E58-B60E-797C30BD310B}" destId="{E7E866D8-1F7B-4D53-99DB-3D74BE2479D1}" srcOrd="0" destOrd="0" parTransId="{EE055161-55A8-485C-9611-A50708997666}" sibTransId="{2378A54F-9B1B-4AA8-84A4-35F197FD3831}"/>
    <dgm:cxn modelId="{4EF32832-4DD7-4209-AF76-9E0FDB40D7CA}" type="presOf" srcId="{E7E866D8-1F7B-4D53-99DB-3D74BE2479D1}" destId="{FE1845D4-1BE6-415D-ABFA-63E17F23E6BC}" srcOrd="0" destOrd="0" presId="urn:microsoft.com/office/officeart/2005/8/layout/process4"/>
    <dgm:cxn modelId="{56BBD770-1447-4F1B-BE69-612BF21435B8}" type="presOf" srcId="{08D66438-6438-41FF-B427-9B277A6DAB8D}" destId="{286BD735-DC31-41D3-B035-587A0A4A7A5F}" srcOrd="1" destOrd="0" presId="urn:microsoft.com/office/officeart/2005/8/layout/process4"/>
    <dgm:cxn modelId="{E60DA259-6567-46A1-BF6F-1C3A3359891A}" srcId="{08D66438-6438-41FF-B427-9B277A6DAB8D}" destId="{8F99D604-7A94-43A0-AD5E-5BCCB9E6D607}" srcOrd="0" destOrd="0" parTransId="{2BDF0AD1-8626-4EB6-B326-F578DB176381}" sibTransId="{20C87157-3CCE-464C-AF8F-10BEC6CF4522}"/>
    <dgm:cxn modelId="{95C4DE3F-1216-41E3-AAD5-A6EE0F8745BE}" type="presOf" srcId="{D57A76DD-9357-4B2B-9BA0-5EA970BF1082}" destId="{ED8F4BB1-3995-4F9A-86DB-B91335CEE0D9}" srcOrd="0" destOrd="0" presId="urn:microsoft.com/office/officeart/2005/8/layout/process4"/>
    <dgm:cxn modelId="{6779BF1D-2B4C-4027-8F7D-FAEB1E752759}" srcId="{08D66438-6438-41FF-B427-9B277A6DAB8D}" destId="{D57A76DD-9357-4B2B-9BA0-5EA970BF1082}" srcOrd="2" destOrd="0" parTransId="{821250E5-702C-4C71-B849-5E4F513ACE47}" sibTransId="{E10CBD9C-3142-472A-B6E9-A7831EF1C4D8}"/>
    <dgm:cxn modelId="{A5E994BE-E08D-4C0B-83F8-9114F35F11E9}" type="presOf" srcId="{08D66438-6438-41FF-B427-9B277A6DAB8D}" destId="{E48F4EDC-8B0F-4743-83A2-AEBE94175819}" srcOrd="0" destOrd="0" presId="urn:microsoft.com/office/officeart/2005/8/layout/process4"/>
    <dgm:cxn modelId="{84373B79-2D31-4C61-9F52-567BDA4C4951}" type="presOf" srcId="{93D73956-3A8E-4894-96EE-DCF68C2AFE24}" destId="{D4C64DA0-254D-462B-844D-FEFE822F184E}" srcOrd="0" destOrd="0" presId="urn:microsoft.com/office/officeart/2005/8/layout/process4"/>
    <dgm:cxn modelId="{73F5B7F9-020D-4F52-BB2B-C61F12A9B91C}" type="presOf" srcId="{8F99D604-7A94-43A0-AD5E-5BCCB9E6D607}" destId="{48FA205E-E55C-4C6B-87BA-AF80733273B2}" srcOrd="0" destOrd="0" presId="urn:microsoft.com/office/officeart/2005/8/layout/process4"/>
    <dgm:cxn modelId="{75D25C49-F616-4B15-9D2C-286F21D31A50}" srcId="{08D66438-6438-41FF-B427-9B277A6DAB8D}" destId="{93D73956-3A8E-4894-96EE-DCF68C2AFE24}" srcOrd="1" destOrd="0" parTransId="{48D96C7A-325F-4B91-9679-48EE1333E54B}" sibTransId="{289ACCEC-CAB8-44C0-817A-2CEB47D8BF11}"/>
    <dgm:cxn modelId="{FADBEEC5-1BCF-4BFE-A7D8-039143AC66D5}" srcId="{23800926-AAAD-4E58-B60E-797C30BD310B}" destId="{08D66438-6438-41FF-B427-9B277A6DAB8D}" srcOrd="1" destOrd="0" parTransId="{84A9F5A2-CE57-4553-ABDE-8E9099E86D25}" sibTransId="{B2C7374E-EA62-47A6-8C0B-EE7FB9C28320}"/>
    <dgm:cxn modelId="{9558C654-9D00-4473-817E-C7E134363401}" type="presOf" srcId="{23800926-AAAD-4E58-B60E-797C30BD310B}" destId="{0B722E9D-7C33-419C-8875-336141282670}" srcOrd="0" destOrd="0" presId="urn:microsoft.com/office/officeart/2005/8/layout/process4"/>
    <dgm:cxn modelId="{A15AD25C-C6E5-46EF-A179-24DEBE1248BE}" type="presParOf" srcId="{0B722E9D-7C33-419C-8875-336141282670}" destId="{95C810C7-448D-41A8-9151-FB1D2B8E4C53}" srcOrd="0" destOrd="0" presId="urn:microsoft.com/office/officeart/2005/8/layout/process4"/>
    <dgm:cxn modelId="{A92C4D1B-7553-4B46-B31A-C955D594D32E}" type="presParOf" srcId="{95C810C7-448D-41A8-9151-FB1D2B8E4C53}" destId="{E48F4EDC-8B0F-4743-83A2-AEBE94175819}" srcOrd="0" destOrd="0" presId="urn:microsoft.com/office/officeart/2005/8/layout/process4"/>
    <dgm:cxn modelId="{80C20D8D-F606-4F25-B664-BF2E16469909}" type="presParOf" srcId="{95C810C7-448D-41A8-9151-FB1D2B8E4C53}" destId="{286BD735-DC31-41D3-B035-587A0A4A7A5F}" srcOrd="1" destOrd="0" presId="urn:microsoft.com/office/officeart/2005/8/layout/process4"/>
    <dgm:cxn modelId="{24CF6B52-4C2D-4462-BC2B-D9F9179D83D2}" type="presParOf" srcId="{95C810C7-448D-41A8-9151-FB1D2B8E4C53}" destId="{7551886A-01A1-4054-878A-1F8FC28AA167}" srcOrd="2" destOrd="0" presId="urn:microsoft.com/office/officeart/2005/8/layout/process4"/>
    <dgm:cxn modelId="{D0052405-C418-4B82-9C4E-75614D9A9B5F}" type="presParOf" srcId="{7551886A-01A1-4054-878A-1F8FC28AA167}" destId="{48FA205E-E55C-4C6B-87BA-AF80733273B2}" srcOrd="0" destOrd="0" presId="urn:microsoft.com/office/officeart/2005/8/layout/process4"/>
    <dgm:cxn modelId="{CDAE6AB1-09FD-4823-9C25-108813C7A79F}" type="presParOf" srcId="{7551886A-01A1-4054-878A-1F8FC28AA167}" destId="{D4C64DA0-254D-462B-844D-FEFE822F184E}" srcOrd="1" destOrd="0" presId="urn:microsoft.com/office/officeart/2005/8/layout/process4"/>
    <dgm:cxn modelId="{7EF824F7-68EC-4F89-8C94-255C23EDEEB7}" type="presParOf" srcId="{7551886A-01A1-4054-878A-1F8FC28AA167}" destId="{ED8F4BB1-3995-4F9A-86DB-B91335CEE0D9}" srcOrd="2" destOrd="0" presId="urn:microsoft.com/office/officeart/2005/8/layout/process4"/>
    <dgm:cxn modelId="{D2C6D4AA-EF3D-4576-A2E4-CA485A10F753}" type="presParOf" srcId="{0B722E9D-7C33-419C-8875-336141282670}" destId="{381FDD81-3B5F-49A6-80AF-571904BF1410}" srcOrd="1" destOrd="0" presId="urn:microsoft.com/office/officeart/2005/8/layout/process4"/>
    <dgm:cxn modelId="{D29C5911-3698-4CC8-8C6D-86A445A54E1E}" type="presParOf" srcId="{0B722E9D-7C33-419C-8875-336141282670}" destId="{621B0FDC-E9D5-4536-9F66-EA0B8C3A2BE2}" srcOrd="2" destOrd="0" presId="urn:microsoft.com/office/officeart/2005/8/layout/process4"/>
    <dgm:cxn modelId="{A3F72C60-5FCE-422C-8050-D21700B0DC4D}" type="presParOf" srcId="{621B0FDC-E9D5-4536-9F66-EA0B8C3A2BE2}" destId="{FE1845D4-1BE6-415D-ABFA-63E17F23E6BC}" srcOrd="0" destOrd="0" presId="urn:microsoft.com/office/officeart/2005/8/layout/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C27B220-E1B0-43D4-828C-42A48F4F9A5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650906E-863B-4FBB-BCC3-687BABBBB480}">
      <dgm:prSet/>
      <dgm:spPr/>
      <dgm:t>
        <a:bodyPr/>
        <a:lstStyle/>
        <a:p>
          <a:pPr>
            <a:lnSpc>
              <a:spcPct val="100000"/>
            </a:lnSpc>
          </a:pPr>
          <a:r>
            <a:rPr lang="en-IN" dirty="0">
              <a:latin typeface="Times New Roman" panose="02020603050405020304" pitchFamily="18" charset="0"/>
              <a:cs typeface="Times New Roman" panose="02020603050405020304" pitchFamily="18" charset="0"/>
            </a:rPr>
            <a:t>Definition : </a:t>
          </a:r>
          <a:r>
            <a:rPr lang="en-US" b="1" dirty="0">
              <a:latin typeface="Times New Roman" panose="02020603050405020304" pitchFamily="18" charset="0"/>
              <a:cs typeface="Times New Roman" panose="02020603050405020304" pitchFamily="18" charset="0"/>
            </a:rPr>
            <a:t>A Queue is defined as a linear data structure that is open at both ends and the operations are performed in First In First Out (FIFO) order.</a:t>
          </a:r>
          <a:r>
            <a:rPr lang="en-IN"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dgm:t>
    </dgm:pt>
    <dgm:pt modelId="{D2694B08-B6C5-419D-8971-D6E4CDE09922}" type="parTrans" cxnId="{7F43BF69-3363-44BA-8211-020238BFA6B6}">
      <dgm:prSet/>
      <dgm:spPr/>
      <dgm:t>
        <a:bodyPr/>
        <a:lstStyle/>
        <a:p>
          <a:endParaRPr lang="en-US"/>
        </a:p>
      </dgm:t>
    </dgm:pt>
    <dgm:pt modelId="{907778A0-47B7-488C-A90B-585DC6CBE4AD}" type="sibTrans" cxnId="{7F43BF69-3363-44BA-8211-020238BFA6B6}">
      <dgm:prSet/>
      <dgm:spPr/>
      <dgm:t>
        <a:bodyPr/>
        <a:lstStyle/>
        <a:p>
          <a:endParaRPr lang="en-US"/>
        </a:p>
      </dgm:t>
    </dgm:pt>
    <dgm:pt modelId="{89596BF9-0F2B-4E2D-918D-7C6C1CEC3369}">
      <dgm:prSet/>
      <dgm:spPr/>
      <dgm:t>
        <a:bodyPr/>
        <a:lstStyle/>
        <a:p>
          <a:pPr>
            <a:lnSpc>
              <a:spcPct val="100000"/>
            </a:lnSpc>
          </a:pPr>
          <a:r>
            <a:rPr lang="en-IN" dirty="0" smtClean="0">
              <a:latin typeface="Times New Roman" panose="02020603050405020304" pitchFamily="18" charset="0"/>
              <a:cs typeface="Times New Roman" panose="02020603050405020304" pitchFamily="18" charset="0"/>
            </a:rPr>
            <a:t>Operations </a:t>
          </a:r>
          <a:r>
            <a:rPr lang="en-I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dgm:t>
    </dgm:pt>
    <dgm:pt modelId="{316C4AE0-6BC0-4030-A174-B62EE6B596AE}" type="parTrans" cxnId="{1877BE3C-FE36-4ECF-BD1D-D812C2E07653}">
      <dgm:prSet/>
      <dgm:spPr/>
      <dgm:t>
        <a:bodyPr/>
        <a:lstStyle/>
        <a:p>
          <a:endParaRPr lang="en-US"/>
        </a:p>
      </dgm:t>
    </dgm:pt>
    <dgm:pt modelId="{AC8DEE41-530D-4D60-8996-36BAF7420F13}" type="sibTrans" cxnId="{1877BE3C-FE36-4ECF-BD1D-D812C2E07653}">
      <dgm:prSet/>
      <dgm:spPr/>
      <dgm:t>
        <a:bodyPr/>
        <a:lstStyle/>
        <a:p>
          <a:endParaRPr lang="en-US"/>
        </a:p>
      </dgm:t>
    </dgm:pt>
    <dgm:pt modelId="{E934CC6A-15D1-4205-9CC4-31C19F870DBE}">
      <dgm:prSet custT="1"/>
      <dgm:spPr/>
      <dgm:t>
        <a:bodyPr/>
        <a:lstStyle/>
        <a:p>
          <a:pPr>
            <a:lnSpc>
              <a:spcPct val="100000"/>
            </a:lnSpc>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Insertion | </a:t>
          </a:r>
          <a:r>
            <a:rPr lang="en-US" sz="1200" dirty="0" err="1" smtClean="0">
              <a:latin typeface="Times New Roman" panose="02020603050405020304" pitchFamily="18" charset="0"/>
              <a:cs typeface="Times New Roman" panose="02020603050405020304" pitchFamily="18" charset="0"/>
            </a:rPr>
            <a:t>Enque</a:t>
          </a:r>
          <a:r>
            <a:rPr lang="en-US" sz="1200" dirty="0" smtClean="0">
              <a:latin typeface="Times New Roman" panose="02020603050405020304" pitchFamily="18" charset="0"/>
              <a:cs typeface="Times New Roman" panose="02020603050405020304" pitchFamily="18" charset="0"/>
            </a:rPr>
            <a:t> Operation</a:t>
          </a:r>
          <a:endParaRPr lang="en-US" sz="1200" dirty="0">
            <a:latin typeface="Times New Roman" panose="02020603050405020304" pitchFamily="18" charset="0"/>
            <a:cs typeface="Times New Roman" panose="02020603050405020304" pitchFamily="18" charset="0"/>
          </a:endParaRPr>
        </a:p>
      </dgm:t>
    </dgm:pt>
    <dgm:pt modelId="{4412C01B-3EBD-44F3-9F07-D7D774FD453A}" type="parTrans" cxnId="{7D1F0AD2-935D-4ED7-B8BD-0D58B06B1988}">
      <dgm:prSet/>
      <dgm:spPr/>
      <dgm:t>
        <a:bodyPr/>
        <a:lstStyle/>
        <a:p>
          <a:endParaRPr lang="en-US"/>
        </a:p>
      </dgm:t>
    </dgm:pt>
    <dgm:pt modelId="{83DE77C6-A271-47AE-8DF9-AE52561846ED}" type="sibTrans" cxnId="{7D1F0AD2-935D-4ED7-B8BD-0D58B06B1988}">
      <dgm:prSet/>
      <dgm:spPr/>
      <dgm:t>
        <a:bodyPr/>
        <a:lstStyle/>
        <a:p>
          <a:endParaRPr lang="en-US"/>
        </a:p>
      </dgm:t>
    </dgm:pt>
    <dgm:pt modelId="{5748C18E-3093-4B61-A3CC-C72D0F15B068}">
      <dgm:prSet custT="1"/>
      <dgm:spPr/>
      <dgm:t>
        <a:bodyPr/>
        <a:lstStyle/>
        <a:p>
          <a:pPr>
            <a:lnSpc>
              <a:spcPct val="100000"/>
            </a:lnSpc>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Deletion | </a:t>
          </a:r>
          <a:r>
            <a:rPr lang="en-US" sz="1200" dirty="0" err="1" smtClean="0">
              <a:latin typeface="Times New Roman" panose="02020603050405020304" pitchFamily="18" charset="0"/>
              <a:cs typeface="Times New Roman" panose="02020603050405020304" pitchFamily="18" charset="0"/>
            </a:rPr>
            <a:t>Deque</a:t>
          </a:r>
          <a:r>
            <a:rPr lang="en-US" sz="1200" dirty="0" smtClean="0">
              <a:latin typeface="Times New Roman" panose="02020603050405020304" pitchFamily="18" charset="0"/>
              <a:cs typeface="Times New Roman" panose="02020603050405020304" pitchFamily="18" charset="0"/>
            </a:rPr>
            <a:t> Operation</a:t>
          </a:r>
          <a:endParaRPr lang="en-US" sz="1200" dirty="0">
            <a:latin typeface="Times New Roman" panose="02020603050405020304" pitchFamily="18" charset="0"/>
            <a:cs typeface="Times New Roman" panose="02020603050405020304" pitchFamily="18" charset="0"/>
          </a:endParaRPr>
        </a:p>
      </dgm:t>
    </dgm:pt>
    <dgm:pt modelId="{83A82B99-C5C3-4BA6-B101-A6AE4AAB93AD}" type="parTrans" cxnId="{3712CED7-9920-4023-8517-49F834946CE7}">
      <dgm:prSet/>
      <dgm:spPr/>
      <dgm:t>
        <a:bodyPr/>
        <a:lstStyle/>
        <a:p>
          <a:endParaRPr lang="en-US"/>
        </a:p>
      </dgm:t>
    </dgm:pt>
    <dgm:pt modelId="{598BCA10-799B-4CF5-8714-D8574704C0DF}" type="sibTrans" cxnId="{3712CED7-9920-4023-8517-49F834946CE7}">
      <dgm:prSet/>
      <dgm:spPr/>
      <dgm:t>
        <a:bodyPr/>
        <a:lstStyle/>
        <a:p>
          <a:endParaRPr lang="en-US"/>
        </a:p>
      </dgm:t>
    </dgm:pt>
    <dgm:pt modelId="{31C6017B-9806-450B-8167-B6A88469D665}">
      <dgm:prSet custT="1"/>
      <dgm:spPr/>
      <dgm:t>
        <a:bodyPr/>
        <a:lstStyle/>
        <a:p>
          <a:pPr>
            <a:lnSpc>
              <a:spcPct val="100000"/>
            </a:lnSpc>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Front and Rear</a:t>
          </a:r>
        </a:p>
        <a:p>
          <a:pPr>
            <a:lnSpc>
              <a:spcPct val="100000"/>
            </a:lnSpc>
            <a:buFont typeface="Arial" panose="020B0604020202020204" pitchFamily="34" charset="0"/>
            <a:buChar char="•"/>
          </a:pPr>
          <a:r>
            <a:rPr lang="en-US" sz="1200" dirty="0" smtClean="0">
              <a:latin typeface="Times New Roman" panose="02020603050405020304" pitchFamily="18" charset="0"/>
              <a:cs typeface="Times New Roman" panose="02020603050405020304" pitchFamily="18" charset="0"/>
            </a:rPr>
            <a:t>Doubly Ended Queue and Priority Queues</a:t>
          </a:r>
          <a:endParaRPr lang="en-US" sz="1200" dirty="0">
            <a:latin typeface="Times New Roman" panose="02020603050405020304" pitchFamily="18" charset="0"/>
            <a:cs typeface="Times New Roman" panose="02020603050405020304" pitchFamily="18" charset="0"/>
          </a:endParaRPr>
        </a:p>
      </dgm:t>
    </dgm:pt>
    <dgm:pt modelId="{C0CFA3C2-6FAF-4F92-A366-8B282396BBED}" type="parTrans" cxnId="{AE4B6A08-CD21-42A1-B71E-47687C3981E4}">
      <dgm:prSet/>
      <dgm:spPr/>
      <dgm:t>
        <a:bodyPr/>
        <a:lstStyle/>
        <a:p>
          <a:endParaRPr lang="en-US"/>
        </a:p>
      </dgm:t>
    </dgm:pt>
    <dgm:pt modelId="{09E35645-62A2-4049-AF00-30442AB35CBF}" type="sibTrans" cxnId="{AE4B6A08-CD21-42A1-B71E-47687C3981E4}">
      <dgm:prSet/>
      <dgm:spPr/>
      <dgm:t>
        <a:bodyPr/>
        <a:lstStyle/>
        <a:p>
          <a:endParaRPr lang="en-US"/>
        </a:p>
      </dgm:t>
    </dgm:pt>
    <dgm:pt modelId="{C2A11455-3C4F-4877-8C20-8C70E9FE8639}" type="pres">
      <dgm:prSet presAssocID="{FC27B220-E1B0-43D4-828C-42A48F4F9A58}" presName="root" presStyleCnt="0">
        <dgm:presLayoutVars>
          <dgm:dir/>
          <dgm:resizeHandles val="exact"/>
        </dgm:presLayoutVars>
      </dgm:prSet>
      <dgm:spPr/>
      <dgm:t>
        <a:bodyPr/>
        <a:lstStyle/>
        <a:p>
          <a:endParaRPr lang="en-US"/>
        </a:p>
      </dgm:t>
    </dgm:pt>
    <dgm:pt modelId="{7471942D-7220-4F1F-8A6E-18CAECD0CE49}" type="pres">
      <dgm:prSet presAssocID="{2650906E-863B-4FBB-BCC3-687BABBBB480}" presName="compNode" presStyleCnt="0"/>
      <dgm:spPr/>
    </dgm:pt>
    <dgm:pt modelId="{F8270CFC-5F7F-4355-A536-86698C762C27}" type="pres">
      <dgm:prSet presAssocID="{2650906E-863B-4FBB-BCC3-687BABBBB480}" presName="bgRect" presStyleLbl="bgShp" presStyleIdx="0" presStyleCnt="2"/>
      <dgm:spPr/>
      <dgm:t>
        <a:bodyPr/>
        <a:lstStyle/>
        <a:p>
          <a:endParaRPr lang="en-US"/>
        </a:p>
      </dgm:t>
    </dgm:pt>
    <dgm:pt modelId="{4CE25677-3AAC-453D-82D6-E0F2BFE440BB}" type="pres">
      <dgm:prSet presAssocID="{2650906E-863B-4FBB-BCC3-687BABBBB48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xmlns="" id="0" name="" descr="Flowchart"/>
        </a:ext>
      </dgm:extLst>
    </dgm:pt>
    <dgm:pt modelId="{9363F080-E259-46FA-917C-50B3823C6ED5}" type="pres">
      <dgm:prSet presAssocID="{2650906E-863B-4FBB-BCC3-687BABBBB480}" presName="spaceRect" presStyleCnt="0"/>
      <dgm:spPr/>
    </dgm:pt>
    <dgm:pt modelId="{E9343802-13FD-4E7D-BD85-A52185FC0DCE}" type="pres">
      <dgm:prSet presAssocID="{2650906E-863B-4FBB-BCC3-687BABBBB480}" presName="parTx" presStyleLbl="revTx" presStyleIdx="0" presStyleCnt="3">
        <dgm:presLayoutVars>
          <dgm:chMax val="0"/>
          <dgm:chPref val="0"/>
        </dgm:presLayoutVars>
      </dgm:prSet>
      <dgm:spPr/>
      <dgm:t>
        <a:bodyPr/>
        <a:lstStyle/>
        <a:p>
          <a:endParaRPr lang="en-US"/>
        </a:p>
      </dgm:t>
    </dgm:pt>
    <dgm:pt modelId="{E7015A16-26CA-4628-9FF4-4D944EA94C5D}" type="pres">
      <dgm:prSet presAssocID="{907778A0-47B7-488C-A90B-585DC6CBE4AD}" presName="sibTrans" presStyleCnt="0"/>
      <dgm:spPr/>
    </dgm:pt>
    <dgm:pt modelId="{ABB878FA-A1A0-4D1A-9E63-41E88B0FEB02}" type="pres">
      <dgm:prSet presAssocID="{89596BF9-0F2B-4E2D-918D-7C6C1CEC3369}" presName="compNode" presStyleCnt="0"/>
      <dgm:spPr/>
    </dgm:pt>
    <dgm:pt modelId="{1B68080D-9FAA-4E5C-B5C0-8D2E87BF9BA0}" type="pres">
      <dgm:prSet presAssocID="{89596BF9-0F2B-4E2D-918D-7C6C1CEC3369}" presName="bgRect" presStyleLbl="bgShp" presStyleIdx="1" presStyleCnt="2"/>
      <dgm:spPr/>
    </dgm:pt>
    <dgm:pt modelId="{F3D7BC1C-3931-4245-AF26-2556FFA8B6D6}" type="pres">
      <dgm:prSet presAssocID="{89596BF9-0F2B-4E2D-918D-7C6C1CEC336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xmlns="" id="0" name="" descr="Deciduous tree"/>
        </a:ext>
      </dgm:extLst>
    </dgm:pt>
    <dgm:pt modelId="{601CBC04-C61A-46AB-84FE-B21236102962}" type="pres">
      <dgm:prSet presAssocID="{89596BF9-0F2B-4E2D-918D-7C6C1CEC3369}" presName="spaceRect" presStyleCnt="0"/>
      <dgm:spPr/>
    </dgm:pt>
    <dgm:pt modelId="{E5A35C93-D616-42E5-9BEE-40A9683289A9}" type="pres">
      <dgm:prSet presAssocID="{89596BF9-0F2B-4E2D-918D-7C6C1CEC3369}" presName="parTx" presStyleLbl="revTx" presStyleIdx="1" presStyleCnt="3">
        <dgm:presLayoutVars>
          <dgm:chMax val="0"/>
          <dgm:chPref val="0"/>
        </dgm:presLayoutVars>
      </dgm:prSet>
      <dgm:spPr/>
      <dgm:t>
        <a:bodyPr/>
        <a:lstStyle/>
        <a:p>
          <a:endParaRPr lang="en-US"/>
        </a:p>
      </dgm:t>
    </dgm:pt>
    <dgm:pt modelId="{CB9185A2-3E57-4478-9C25-024958EEC818}" type="pres">
      <dgm:prSet presAssocID="{89596BF9-0F2B-4E2D-918D-7C6C1CEC3369}" presName="desTx" presStyleLbl="revTx" presStyleIdx="2" presStyleCnt="3" custScaleY="154815">
        <dgm:presLayoutVars/>
      </dgm:prSet>
      <dgm:spPr/>
      <dgm:t>
        <a:bodyPr/>
        <a:lstStyle/>
        <a:p>
          <a:endParaRPr lang="en-US"/>
        </a:p>
      </dgm:t>
    </dgm:pt>
  </dgm:ptLst>
  <dgm:cxnLst>
    <dgm:cxn modelId="{1877BE3C-FE36-4ECF-BD1D-D812C2E07653}" srcId="{FC27B220-E1B0-43D4-828C-42A48F4F9A58}" destId="{89596BF9-0F2B-4E2D-918D-7C6C1CEC3369}" srcOrd="1" destOrd="0" parTransId="{316C4AE0-6BC0-4030-A174-B62EE6B596AE}" sibTransId="{AC8DEE41-530D-4D60-8996-36BAF7420F13}"/>
    <dgm:cxn modelId="{724F91F4-AC0D-4941-B640-0B6631D04D9C}" type="presOf" srcId="{E934CC6A-15D1-4205-9CC4-31C19F870DBE}" destId="{CB9185A2-3E57-4478-9C25-024958EEC818}" srcOrd="0" destOrd="0" presId="urn:microsoft.com/office/officeart/2018/2/layout/IconVerticalSolidList"/>
    <dgm:cxn modelId="{7D1F0AD2-935D-4ED7-B8BD-0D58B06B1988}" srcId="{89596BF9-0F2B-4E2D-918D-7C6C1CEC3369}" destId="{E934CC6A-15D1-4205-9CC4-31C19F870DBE}" srcOrd="0" destOrd="0" parTransId="{4412C01B-3EBD-44F3-9F07-D7D774FD453A}" sibTransId="{83DE77C6-A271-47AE-8DF9-AE52561846ED}"/>
    <dgm:cxn modelId="{2869E9B6-63AA-4BE8-B161-73CD032EE2CF}" type="presOf" srcId="{FC27B220-E1B0-43D4-828C-42A48F4F9A58}" destId="{C2A11455-3C4F-4877-8C20-8C70E9FE8639}" srcOrd="0" destOrd="0" presId="urn:microsoft.com/office/officeart/2018/2/layout/IconVerticalSolidList"/>
    <dgm:cxn modelId="{E4C8E371-04E3-49FA-90BE-DBEA0073D6EB}" type="presOf" srcId="{31C6017B-9806-450B-8167-B6A88469D665}" destId="{CB9185A2-3E57-4478-9C25-024958EEC818}" srcOrd="0" destOrd="2" presId="urn:microsoft.com/office/officeart/2018/2/layout/IconVerticalSolidList"/>
    <dgm:cxn modelId="{2028D9EB-8324-495C-913B-39791E44120A}" type="presOf" srcId="{5748C18E-3093-4B61-A3CC-C72D0F15B068}" destId="{CB9185A2-3E57-4478-9C25-024958EEC818}" srcOrd="0" destOrd="1" presId="urn:microsoft.com/office/officeart/2018/2/layout/IconVerticalSolidList"/>
    <dgm:cxn modelId="{AE4B6A08-CD21-42A1-B71E-47687C3981E4}" srcId="{89596BF9-0F2B-4E2D-918D-7C6C1CEC3369}" destId="{31C6017B-9806-450B-8167-B6A88469D665}" srcOrd="2" destOrd="0" parTransId="{C0CFA3C2-6FAF-4F92-A366-8B282396BBED}" sibTransId="{09E35645-62A2-4049-AF00-30442AB35CBF}"/>
    <dgm:cxn modelId="{7F43BF69-3363-44BA-8211-020238BFA6B6}" srcId="{FC27B220-E1B0-43D4-828C-42A48F4F9A58}" destId="{2650906E-863B-4FBB-BCC3-687BABBBB480}" srcOrd="0" destOrd="0" parTransId="{D2694B08-B6C5-419D-8971-D6E4CDE09922}" sibTransId="{907778A0-47B7-488C-A90B-585DC6CBE4AD}"/>
    <dgm:cxn modelId="{F0F9C658-1A70-4C17-872B-C1A41C26587F}" type="presOf" srcId="{89596BF9-0F2B-4E2D-918D-7C6C1CEC3369}" destId="{E5A35C93-D616-42E5-9BEE-40A9683289A9}" srcOrd="0" destOrd="0" presId="urn:microsoft.com/office/officeart/2018/2/layout/IconVerticalSolidList"/>
    <dgm:cxn modelId="{3712CED7-9920-4023-8517-49F834946CE7}" srcId="{89596BF9-0F2B-4E2D-918D-7C6C1CEC3369}" destId="{5748C18E-3093-4B61-A3CC-C72D0F15B068}" srcOrd="1" destOrd="0" parTransId="{83A82B99-C5C3-4BA6-B101-A6AE4AAB93AD}" sibTransId="{598BCA10-799B-4CF5-8714-D8574704C0DF}"/>
    <dgm:cxn modelId="{32ED64D8-884E-4A70-BB37-1F45B90F6F82}" type="presOf" srcId="{2650906E-863B-4FBB-BCC3-687BABBBB480}" destId="{E9343802-13FD-4E7D-BD85-A52185FC0DCE}" srcOrd="0" destOrd="0" presId="urn:microsoft.com/office/officeart/2018/2/layout/IconVerticalSolidList"/>
    <dgm:cxn modelId="{79B3C23C-5308-4634-A916-DFE976611201}" type="presParOf" srcId="{C2A11455-3C4F-4877-8C20-8C70E9FE8639}" destId="{7471942D-7220-4F1F-8A6E-18CAECD0CE49}" srcOrd="0" destOrd="0" presId="urn:microsoft.com/office/officeart/2018/2/layout/IconVerticalSolidList"/>
    <dgm:cxn modelId="{ACF47AA7-A891-4704-82FD-BBD7149B9FE6}" type="presParOf" srcId="{7471942D-7220-4F1F-8A6E-18CAECD0CE49}" destId="{F8270CFC-5F7F-4355-A536-86698C762C27}" srcOrd="0" destOrd="0" presId="urn:microsoft.com/office/officeart/2018/2/layout/IconVerticalSolidList"/>
    <dgm:cxn modelId="{FD40E520-FDF3-4305-A81A-F57FD314ACD2}" type="presParOf" srcId="{7471942D-7220-4F1F-8A6E-18CAECD0CE49}" destId="{4CE25677-3AAC-453D-82D6-E0F2BFE440BB}" srcOrd="1" destOrd="0" presId="urn:microsoft.com/office/officeart/2018/2/layout/IconVerticalSolidList"/>
    <dgm:cxn modelId="{F327A791-3F65-465A-A319-712CD528CE57}" type="presParOf" srcId="{7471942D-7220-4F1F-8A6E-18CAECD0CE49}" destId="{9363F080-E259-46FA-917C-50B3823C6ED5}" srcOrd="2" destOrd="0" presId="urn:microsoft.com/office/officeart/2018/2/layout/IconVerticalSolidList"/>
    <dgm:cxn modelId="{A4F37321-5175-4D25-B9DF-7CDD38D5BF6F}" type="presParOf" srcId="{7471942D-7220-4F1F-8A6E-18CAECD0CE49}" destId="{E9343802-13FD-4E7D-BD85-A52185FC0DCE}" srcOrd="3" destOrd="0" presId="urn:microsoft.com/office/officeart/2018/2/layout/IconVerticalSolidList"/>
    <dgm:cxn modelId="{FAB3DBD8-0991-43D4-8FD6-E31EB0873D78}" type="presParOf" srcId="{C2A11455-3C4F-4877-8C20-8C70E9FE8639}" destId="{E7015A16-26CA-4628-9FF4-4D944EA94C5D}" srcOrd="1" destOrd="0" presId="urn:microsoft.com/office/officeart/2018/2/layout/IconVerticalSolidList"/>
    <dgm:cxn modelId="{53F3ABCA-5065-443C-9D12-4333E07042E5}" type="presParOf" srcId="{C2A11455-3C4F-4877-8C20-8C70E9FE8639}" destId="{ABB878FA-A1A0-4D1A-9E63-41E88B0FEB02}" srcOrd="2" destOrd="0" presId="urn:microsoft.com/office/officeart/2018/2/layout/IconVerticalSolidList"/>
    <dgm:cxn modelId="{2289AB6E-2E19-4BD5-88D8-033C50D1D326}" type="presParOf" srcId="{ABB878FA-A1A0-4D1A-9E63-41E88B0FEB02}" destId="{1B68080D-9FAA-4E5C-B5C0-8D2E87BF9BA0}" srcOrd="0" destOrd="0" presId="urn:microsoft.com/office/officeart/2018/2/layout/IconVerticalSolidList"/>
    <dgm:cxn modelId="{B7F80C16-4FAE-4DFC-924C-D40BBA058675}" type="presParOf" srcId="{ABB878FA-A1A0-4D1A-9E63-41E88B0FEB02}" destId="{F3D7BC1C-3931-4245-AF26-2556FFA8B6D6}" srcOrd="1" destOrd="0" presId="urn:microsoft.com/office/officeart/2018/2/layout/IconVerticalSolidList"/>
    <dgm:cxn modelId="{31F4B8B5-7214-4FEF-BBDC-F517368BFFD1}" type="presParOf" srcId="{ABB878FA-A1A0-4D1A-9E63-41E88B0FEB02}" destId="{601CBC04-C61A-46AB-84FE-B21236102962}" srcOrd="2" destOrd="0" presId="urn:microsoft.com/office/officeart/2018/2/layout/IconVerticalSolidList"/>
    <dgm:cxn modelId="{8CF31C68-9E3A-4543-9D5C-489662903ADA}" type="presParOf" srcId="{ABB878FA-A1A0-4D1A-9E63-41E88B0FEB02}" destId="{E5A35C93-D616-42E5-9BEE-40A9683289A9}" srcOrd="3" destOrd="0" presId="urn:microsoft.com/office/officeart/2018/2/layout/IconVerticalSolidList"/>
    <dgm:cxn modelId="{34377B72-D8AE-493B-9435-EDDD7A365E46}" type="presParOf" srcId="{ABB878FA-A1A0-4D1A-9E63-41E88B0FEB02}" destId="{CB9185A2-3E57-4478-9C25-024958EEC818}" srcOrd="4" destOrd="0" presId="urn:microsoft.com/office/officeart/2018/2/layout/IconVerticalSoli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B1EB61D-835D-469A-BD76-5F80E6BB5CFC}" type="doc">
      <dgm:prSet loTypeId="urn:microsoft.com/office/officeart/2005/8/layout/vList2" loCatId="list" qsTypeId="urn:microsoft.com/office/officeart/2005/8/quickstyle/simple1" qsCatId="simple" csTypeId="urn:microsoft.com/office/officeart/2005/8/colors/colorful1#4" csCatId="colorful" phldr="1"/>
      <dgm:spPr/>
      <dgm:t>
        <a:bodyPr/>
        <a:lstStyle/>
        <a:p>
          <a:endParaRPr lang="en-US"/>
        </a:p>
      </dgm:t>
    </dgm:pt>
    <dgm:pt modelId="{11B09AE2-257C-4146-9D08-8DEDE2D627A0}">
      <dgm:prSet/>
      <dgm:spPr/>
      <dgm:t>
        <a:bodyPr/>
        <a:lstStyle/>
        <a:p>
          <a:r>
            <a:rPr lang="en-IN" dirty="0">
              <a:latin typeface="Times New Roman" panose="02020603050405020304" pitchFamily="18" charset="0"/>
              <a:cs typeface="Times New Roman" panose="02020603050405020304" pitchFamily="18" charset="0"/>
            </a:rPr>
            <a:t>Definition </a:t>
          </a:r>
          <a:r>
            <a:rPr lang="en-IN" dirty="0" smtClean="0">
              <a:latin typeface="Times New Roman" panose="02020603050405020304" pitchFamily="18" charset="0"/>
              <a:cs typeface="Times New Roman" panose="02020603050405020304" pitchFamily="18" charset="0"/>
            </a:rPr>
            <a:t>:Non-Linear Data Structures where each node is connected to several nodes with the help of Pointers or reference</a:t>
          </a:r>
        </a:p>
        <a:p>
          <a:r>
            <a:rPr lang="en-IN" dirty="0" smtClean="0">
              <a:latin typeface="Times New Roman" panose="02020603050405020304" pitchFamily="18" charset="0"/>
              <a:cs typeface="Times New Roman" panose="02020603050405020304" pitchFamily="18" charset="0"/>
            </a:rPr>
            <a:t>Binary Tree : nodes having at most 2 children</a:t>
          </a:r>
          <a:endParaRPr lang="en-US" dirty="0">
            <a:latin typeface="Times New Roman" panose="02020603050405020304" pitchFamily="18" charset="0"/>
            <a:cs typeface="Times New Roman" panose="02020603050405020304" pitchFamily="18" charset="0"/>
          </a:endParaRPr>
        </a:p>
      </dgm:t>
    </dgm:pt>
    <dgm:pt modelId="{9AFFFC3C-7B74-46CC-9880-DC8D85913BE1}" type="parTrans" cxnId="{99EFD4A1-C839-470E-8992-F0A495233917}">
      <dgm:prSet/>
      <dgm:spPr/>
      <dgm:t>
        <a:bodyPr/>
        <a:lstStyle/>
        <a:p>
          <a:endParaRPr lang="en-US"/>
        </a:p>
      </dgm:t>
    </dgm:pt>
    <dgm:pt modelId="{9B5EABC9-DE77-446B-B159-F7EBC7D12447}" type="sibTrans" cxnId="{99EFD4A1-C839-470E-8992-F0A495233917}">
      <dgm:prSet/>
      <dgm:spPr/>
      <dgm:t>
        <a:bodyPr/>
        <a:lstStyle/>
        <a:p>
          <a:endParaRPr lang="en-US"/>
        </a:p>
      </dgm:t>
    </dgm:pt>
    <dgm:pt modelId="{A4E5C48D-BA12-47C8-A543-ADC2F4233A8C}">
      <dgm:prSet/>
      <dgm:spPr/>
      <dgm:t>
        <a:bodyPr/>
        <a:lstStyle/>
        <a:p>
          <a:r>
            <a:rPr lang="en-US" dirty="0" smtClean="0">
              <a:latin typeface="Times New Roman" panose="02020603050405020304" pitchFamily="18" charset="0"/>
              <a:cs typeface="Times New Roman" panose="02020603050405020304" pitchFamily="18" charset="0"/>
            </a:rPr>
            <a:t>Operations :</a:t>
          </a:r>
          <a:endParaRPr lang="en-US" dirty="0">
            <a:latin typeface="Times New Roman" panose="02020603050405020304" pitchFamily="18" charset="0"/>
            <a:cs typeface="Times New Roman" panose="02020603050405020304" pitchFamily="18" charset="0"/>
          </a:endParaRPr>
        </a:p>
      </dgm:t>
    </dgm:pt>
    <dgm:pt modelId="{8A154FE9-717A-4EBA-B6B2-06821FF327E9}" type="parTrans" cxnId="{7326ABB8-0E88-47EE-8096-B7125DB20E00}">
      <dgm:prSet/>
      <dgm:spPr/>
      <dgm:t>
        <a:bodyPr/>
        <a:lstStyle/>
        <a:p>
          <a:endParaRPr lang="en-US"/>
        </a:p>
      </dgm:t>
    </dgm:pt>
    <dgm:pt modelId="{DCD45609-E163-45C0-A0BA-28C071A1FC48}" type="sibTrans" cxnId="{7326ABB8-0E88-47EE-8096-B7125DB20E00}">
      <dgm:prSet/>
      <dgm:spPr/>
      <dgm:t>
        <a:bodyPr/>
        <a:lstStyle/>
        <a:p>
          <a:endParaRPr lang="en-US"/>
        </a:p>
      </dgm:t>
    </dgm:pt>
    <dgm:pt modelId="{15F4BA54-CABE-428B-9FCF-79C630482A90}">
      <dgm:prSet/>
      <dgm:spPr/>
      <dgm:t>
        <a:bodyPr/>
        <a:lstStyle/>
        <a:p>
          <a:pPr>
            <a:lnSpc>
              <a:spcPct val="100000"/>
            </a:lnSpc>
          </a:pPr>
          <a:r>
            <a:rPr lang="en-US" dirty="0" smtClean="0">
              <a:latin typeface="Times New Roman" panose="02020603050405020304" pitchFamily="18" charset="0"/>
              <a:cs typeface="Times New Roman" panose="02020603050405020304" pitchFamily="18" charset="0"/>
            </a:rPr>
            <a:t>Preorder</a:t>
          </a:r>
          <a:r>
            <a:rPr lang="en-US" baseline="0" dirty="0" smtClean="0">
              <a:latin typeface="Times New Roman" panose="02020603050405020304" pitchFamily="18" charset="0"/>
              <a:cs typeface="Times New Roman" panose="02020603050405020304" pitchFamily="18" charset="0"/>
            </a:rPr>
            <a:t>  of  a Tree</a:t>
          </a:r>
          <a:endParaRPr lang="en-US" dirty="0">
            <a:latin typeface="Times New Roman" panose="02020603050405020304" pitchFamily="18" charset="0"/>
            <a:cs typeface="Times New Roman" panose="02020603050405020304" pitchFamily="18" charset="0"/>
          </a:endParaRPr>
        </a:p>
      </dgm:t>
    </dgm:pt>
    <dgm:pt modelId="{7A69465A-29DC-41B3-A860-23C1D25451CA}" type="parTrans" cxnId="{33BD8E95-112C-4EFC-BB94-B7CD46D13D54}">
      <dgm:prSet/>
      <dgm:spPr/>
      <dgm:t>
        <a:bodyPr/>
        <a:lstStyle/>
        <a:p>
          <a:endParaRPr lang="en-US"/>
        </a:p>
      </dgm:t>
    </dgm:pt>
    <dgm:pt modelId="{A57906E4-E6C7-4F18-A1AC-469132DA34F9}" type="sibTrans" cxnId="{33BD8E95-112C-4EFC-BB94-B7CD46D13D54}">
      <dgm:prSet/>
      <dgm:spPr/>
      <dgm:t>
        <a:bodyPr/>
        <a:lstStyle/>
        <a:p>
          <a:endParaRPr lang="en-US"/>
        </a:p>
      </dgm:t>
    </dgm:pt>
    <dgm:pt modelId="{24C994C0-DCD5-4CDD-9518-205AD53AF8AB}">
      <dgm:prSet/>
      <dgm:spPr/>
      <dgm:t>
        <a:bodyPr/>
        <a:lstStyle/>
        <a:p>
          <a:pPr>
            <a:lnSpc>
              <a:spcPct val="100000"/>
            </a:lnSpc>
          </a:pPr>
          <a:r>
            <a:rPr lang="en-US" dirty="0" err="1" smtClean="0">
              <a:latin typeface="Times New Roman" panose="02020603050405020304" pitchFamily="18" charset="0"/>
              <a:cs typeface="Times New Roman" panose="02020603050405020304" pitchFamily="18" charset="0"/>
            </a:rPr>
            <a:t>Inorder</a:t>
          </a:r>
          <a:r>
            <a:rPr lang="en-US" dirty="0" smtClean="0">
              <a:latin typeface="Times New Roman" panose="02020603050405020304" pitchFamily="18" charset="0"/>
              <a:cs typeface="Times New Roman" panose="02020603050405020304" pitchFamily="18" charset="0"/>
            </a:rPr>
            <a:t> of  a tree</a:t>
          </a:r>
          <a:endParaRPr lang="en-US" dirty="0">
            <a:latin typeface="Times New Roman" panose="02020603050405020304" pitchFamily="18" charset="0"/>
            <a:cs typeface="Times New Roman" panose="02020603050405020304" pitchFamily="18" charset="0"/>
          </a:endParaRPr>
        </a:p>
      </dgm:t>
    </dgm:pt>
    <dgm:pt modelId="{DFB2E439-FA51-45EA-9D3B-0188B2561640}" type="parTrans" cxnId="{FA51B065-1FC8-4724-9D9F-7E5BC4AB4C3D}">
      <dgm:prSet/>
      <dgm:spPr/>
      <dgm:t>
        <a:bodyPr/>
        <a:lstStyle/>
        <a:p>
          <a:endParaRPr lang="en-US"/>
        </a:p>
      </dgm:t>
    </dgm:pt>
    <dgm:pt modelId="{50F63377-47F2-47FF-9D94-5CDBB5295A08}" type="sibTrans" cxnId="{FA51B065-1FC8-4724-9D9F-7E5BC4AB4C3D}">
      <dgm:prSet/>
      <dgm:spPr/>
      <dgm:t>
        <a:bodyPr/>
        <a:lstStyle/>
        <a:p>
          <a:endParaRPr lang="en-US"/>
        </a:p>
      </dgm:t>
    </dgm:pt>
    <dgm:pt modelId="{CE02CC89-FA53-4CB9-92FC-42BE5E7D449E}">
      <dgm:prSet/>
      <dgm:spPr/>
      <dgm:t>
        <a:bodyPr/>
        <a:lstStyle/>
        <a:p>
          <a:pPr>
            <a:lnSpc>
              <a:spcPct val="100000"/>
            </a:lnSpc>
          </a:pPr>
          <a:r>
            <a:rPr lang="en-US" dirty="0" err="1" smtClean="0">
              <a:latin typeface="Times New Roman" panose="02020603050405020304" pitchFamily="18" charset="0"/>
              <a:cs typeface="Times New Roman" panose="02020603050405020304" pitchFamily="18" charset="0"/>
            </a:rPr>
            <a:t>Postorder</a:t>
          </a:r>
          <a:r>
            <a:rPr lang="en-US" dirty="0" smtClean="0">
              <a:latin typeface="Times New Roman" panose="02020603050405020304" pitchFamily="18" charset="0"/>
              <a:cs typeface="Times New Roman" panose="02020603050405020304" pitchFamily="18" charset="0"/>
            </a:rPr>
            <a:t> of a tree</a:t>
          </a:r>
          <a:endParaRPr lang="en-US" dirty="0">
            <a:latin typeface="Times New Roman" panose="02020603050405020304" pitchFamily="18" charset="0"/>
            <a:cs typeface="Times New Roman" panose="02020603050405020304" pitchFamily="18" charset="0"/>
          </a:endParaRPr>
        </a:p>
      </dgm:t>
    </dgm:pt>
    <dgm:pt modelId="{4BE8EAC0-9EF1-49F2-9AF0-B28AEB9A7DEA}" type="parTrans" cxnId="{0CAD7205-1D9A-417D-926C-7B727ECFB556}">
      <dgm:prSet/>
      <dgm:spPr/>
      <dgm:t>
        <a:bodyPr/>
        <a:lstStyle/>
        <a:p>
          <a:endParaRPr lang="en-US"/>
        </a:p>
      </dgm:t>
    </dgm:pt>
    <dgm:pt modelId="{2783A9F9-35EE-4B5C-AE1B-95C68D5D08BA}" type="sibTrans" cxnId="{0CAD7205-1D9A-417D-926C-7B727ECFB556}">
      <dgm:prSet/>
      <dgm:spPr/>
      <dgm:t>
        <a:bodyPr/>
        <a:lstStyle/>
        <a:p>
          <a:endParaRPr lang="en-US"/>
        </a:p>
      </dgm:t>
    </dgm:pt>
    <dgm:pt modelId="{1C63BF0C-DC06-434F-AAD8-2B5EF2D6A877}" type="pres">
      <dgm:prSet presAssocID="{4B1EB61D-835D-469A-BD76-5F80E6BB5CFC}" presName="linear" presStyleCnt="0">
        <dgm:presLayoutVars>
          <dgm:animLvl val="lvl"/>
          <dgm:resizeHandles val="exact"/>
        </dgm:presLayoutVars>
      </dgm:prSet>
      <dgm:spPr/>
      <dgm:t>
        <a:bodyPr/>
        <a:lstStyle/>
        <a:p>
          <a:endParaRPr lang="en-US"/>
        </a:p>
      </dgm:t>
    </dgm:pt>
    <dgm:pt modelId="{DEEBC50E-8B1C-4F28-B857-5F30E340C7A6}" type="pres">
      <dgm:prSet presAssocID="{11B09AE2-257C-4146-9D08-8DEDE2D627A0}" presName="parentText" presStyleLbl="node1" presStyleIdx="0" presStyleCnt="2">
        <dgm:presLayoutVars>
          <dgm:chMax val="0"/>
          <dgm:bulletEnabled val="1"/>
        </dgm:presLayoutVars>
      </dgm:prSet>
      <dgm:spPr/>
      <dgm:t>
        <a:bodyPr/>
        <a:lstStyle/>
        <a:p>
          <a:endParaRPr lang="en-US"/>
        </a:p>
      </dgm:t>
    </dgm:pt>
    <dgm:pt modelId="{44502DD6-6198-467C-8AE6-4750D90CB230}" type="pres">
      <dgm:prSet presAssocID="{9B5EABC9-DE77-446B-B159-F7EBC7D12447}" presName="spacer" presStyleCnt="0"/>
      <dgm:spPr/>
    </dgm:pt>
    <dgm:pt modelId="{0FB355DC-86C5-4E4A-A8B5-F46534F1C9E1}" type="pres">
      <dgm:prSet presAssocID="{A4E5C48D-BA12-47C8-A543-ADC2F4233A8C}" presName="parentText" presStyleLbl="node1" presStyleIdx="1" presStyleCnt="2">
        <dgm:presLayoutVars>
          <dgm:chMax val="0"/>
          <dgm:bulletEnabled val="1"/>
        </dgm:presLayoutVars>
      </dgm:prSet>
      <dgm:spPr/>
      <dgm:t>
        <a:bodyPr/>
        <a:lstStyle/>
        <a:p>
          <a:endParaRPr lang="en-US"/>
        </a:p>
      </dgm:t>
    </dgm:pt>
    <dgm:pt modelId="{C2761E3C-8AC3-4AC8-843C-EBB2CE522E55}" type="pres">
      <dgm:prSet presAssocID="{A4E5C48D-BA12-47C8-A543-ADC2F4233A8C}" presName="childText" presStyleLbl="revTx" presStyleIdx="0" presStyleCnt="1">
        <dgm:presLayoutVars>
          <dgm:bulletEnabled val="1"/>
        </dgm:presLayoutVars>
      </dgm:prSet>
      <dgm:spPr/>
      <dgm:t>
        <a:bodyPr/>
        <a:lstStyle/>
        <a:p>
          <a:endParaRPr lang="en-US"/>
        </a:p>
      </dgm:t>
    </dgm:pt>
  </dgm:ptLst>
  <dgm:cxnLst>
    <dgm:cxn modelId="{1D774703-6080-4597-97C5-4EF39B8CAE76}" type="presOf" srcId="{A4E5C48D-BA12-47C8-A543-ADC2F4233A8C}" destId="{0FB355DC-86C5-4E4A-A8B5-F46534F1C9E1}" srcOrd="0" destOrd="0" presId="urn:microsoft.com/office/officeart/2005/8/layout/vList2"/>
    <dgm:cxn modelId="{7326ABB8-0E88-47EE-8096-B7125DB20E00}" srcId="{4B1EB61D-835D-469A-BD76-5F80E6BB5CFC}" destId="{A4E5C48D-BA12-47C8-A543-ADC2F4233A8C}" srcOrd="1" destOrd="0" parTransId="{8A154FE9-717A-4EBA-B6B2-06821FF327E9}" sibTransId="{DCD45609-E163-45C0-A0BA-28C071A1FC48}"/>
    <dgm:cxn modelId="{31E30493-9062-4C2F-8E7E-406E1E36F091}" type="presOf" srcId="{4B1EB61D-835D-469A-BD76-5F80E6BB5CFC}" destId="{1C63BF0C-DC06-434F-AAD8-2B5EF2D6A877}" srcOrd="0" destOrd="0" presId="urn:microsoft.com/office/officeart/2005/8/layout/vList2"/>
    <dgm:cxn modelId="{8B5DCEE5-07F1-4C7F-9B11-334EBD06C334}" type="presOf" srcId="{15F4BA54-CABE-428B-9FCF-79C630482A90}" destId="{C2761E3C-8AC3-4AC8-843C-EBB2CE522E55}" srcOrd="0" destOrd="0" presId="urn:microsoft.com/office/officeart/2005/8/layout/vList2"/>
    <dgm:cxn modelId="{EB1CF84C-563D-4752-935F-B61702A0F1FC}" type="presOf" srcId="{CE02CC89-FA53-4CB9-92FC-42BE5E7D449E}" destId="{C2761E3C-8AC3-4AC8-843C-EBB2CE522E55}" srcOrd="0" destOrd="2" presId="urn:microsoft.com/office/officeart/2005/8/layout/vList2"/>
    <dgm:cxn modelId="{FA51B065-1FC8-4724-9D9F-7E5BC4AB4C3D}" srcId="{A4E5C48D-BA12-47C8-A543-ADC2F4233A8C}" destId="{24C994C0-DCD5-4CDD-9518-205AD53AF8AB}" srcOrd="1" destOrd="0" parTransId="{DFB2E439-FA51-45EA-9D3B-0188B2561640}" sibTransId="{50F63377-47F2-47FF-9D94-5CDBB5295A08}"/>
    <dgm:cxn modelId="{99EFD4A1-C839-470E-8992-F0A495233917}" srcId="{4B1EB61D-835D-469A-BD76-5F80E6BB5CFC}" destId="{11B09AE2-257C-4146-9D08-8DEDE2D627A0}" srcOrd="0" destOrd="0" parTransId="{9AFFFC3C-7B74-46CC-9880-DC8D85913BE1}" sibTransId="{9B5EABC9-DE77-446B-B159-F7EBC7D12447}"/>
    <dgm:cxn modelId="{33BD8E95-112C-4EFC-BB94-B7CD46D13D54}" srcId="{A4E5C48D-BA12-47C8-A543-ADC2F4233A8C}" destId="{15F4BA54-CABE-428B-9FCF-79C630482A90}" srcOrd="0" destOrd="0" parTransId="{7A69465A-29DC-41B3-A860-23C1D25451CA}" sibTransId="{A57906E4-E6C7-4F18-A1AC-469132DA34F9}"/>
    <dgm:cxn modelId="{79B12B5B-23E2-46A3-900F-2FFF94537C20}" type="presOf" srcId="{11B09AE2-257C-4146-9D08-8DEDE2D627A0}" destId="{DEEBC50E-8B1C-4F28-B857-5F30E340C7A6}" srcOrd="0" destOrd="0" presId="urn:microsoft.com/office/officeart/2005/8/layout/vList2"/>
    <dgm:cxn modelId="{0CAD7205-1D9A-417D-926C-7B727ECFB556}" srcId="{A4E5C48D-BA12-47C8-A543-ADC2F4233A8C}" destId="{CE02CC89-FA53-4CB9-92FC-42BE5E7D449E}" srcOrd="2" destOrd="0" parTransId="{4BE8EAC0-9EF1-49F2-9AF0-B28AEB9A7DEA}" sibTransId="{2783A9F9-35EE-4B5C-AE1B-95C68D5D08BA}"/>
    <dgm:cxn modelId="{498C5CC2-7CF8-4A90-9061-F234238DB9C0}" type="presOf" srcId="{24C994C0-DCD5-4CDD-9518-205AD53AF8AB}" destId="{C2761E3C-8AC3-4AC8-843C-EBB2CE522E55}" srcOrd="0" destOrd="1" presId="urn:microsoft.com/office/officeart/2005/8/layout/vList2"/>
    <dgm:cxn modelId="{2A0F471A-F469-4AA1-B5A3-5573CE292AA4}" type="presParOf" srcId="{1C63BF0C-DC06-434F-AAD8-2B5EF2D6A877}" destId="{DEEBC50E-8B1C-4F28-B857-5F30E340C7A6}" srcOrd="0" destOrd="0" presId="urn:microsoft.com/office/officeart/2005/8/layout/vList2"/>
    <dgm:cxn modelId="{031D00AD-447B-49CE-A3E0-B1D2182680A4}" type="presParOf" srcId="{1C63BF0C-DC06-434F-AAD8-2B5EF2D6A877}" destId="{44502DD6-6198-467C-8AE6-4750D90CB230}" srcOrd="1" destOrd="0" presId="urn:microsoft.com/office/officeart/2005/8/layout/vList2"/>
    <dgm:cxn modelId="{3610B1FD-3B52-42B0-A889-BCC277A34C70}" type="presParOf" srcId="{1C63BF0C-DC06-434F-AAD8-2B5EF2D6A877}" destId="{0FB355DC-86C5-4E4A-A8B5-F46534F1C9E1}" srcOrd="2" destOrd="0" presId="urn:microsoft.com/office/officeart/2005/8/layout/vList2"/>
    <dgm:cxn modelId="{56A18582-B41A-4DB6-BD1E-8965F9797D3C}" type="presParOf" srcId="{1C63BF0C-DC06-434F-AAD8-2B5EF2D6A877}" destId="{C2761E3C-8AC3-4AC8-843C-EBB2CE522E55}" srcOrd="3"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C27B220-E1B0-43D4-828C-42A48F4F9A5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650906E-863B-4FBB-BCC3-687BABBBB480}">
      <dgm:prSet/>
      <dgm:spPr/>
      <dgm:t>
        <a:bodyPr/>
        <a:lstStyle/>
        <a:p>
          <a:pPr>
            <a:lnSpc>
              <a:spcPct val="100000"/>
            </a:lnSpc>
          </a:pPr>
          <a:r>
            <a:rPr lang="en-IN" dirty="0">
              <a:latin typeface="Times New Roman" panose="02020603050405020304" pitchFamily="18" charset="0"/>
              <a:cs typeface="Times New Roman" panose="02020603050405020304" pitchFamily="18" charset="0"/>
            </a:rPr>
            <a:t>Definition </a:t>
          </a:r>
          <a:r>
            <a:rPr lang="en-IN" dirty="0" smtClean="0">
              <a:latin typeface="Times New Roman" panose="02020603050405020304" pitchFamily="18" charset="0"/>
              <a:cs typeface="Times New Roman" panose="02020603050405020304" pitchFamily="18" charset="0"/>
            </a:rPr>
            <a:t>:It is a Tree-based data structure which follows the below properties</a:t>
          </a:r>
          <a:endParaRPr lang="en-US" dirty="0">
            <a:latin typeface="Times New Roman" panose="02020603050405020304" pitchFamily="18" charset="0"/>
            <a:cs typeface="Times New Roman" panose="02020603050405020304" pitchFamily="18" charset="0"/>
          </a:endParaRPr>
        </a:p>
      </dgm:t>
    </dgm:pt>
    <dgm:pt modelId="{D2694B08-B6C5-419D-8971-D6E4CDE09922}" type="parTrans" cxnId="{7F43BF69-3363-44BA-8211-020238BFA6B6}">
      <dgm:prSet/>
      <dgm:spPr/>
      <dgm:t>
        <a:bodyPr/>
        <a:lstStyle/>
        <a:p>
          <a:endParaRPr lang="en-US"/>
        </a:p>
      </dgm:t>
    </dgm:pt>
    <dgm:pt modelId="{907778A0-47B7-488C-A90B-585DC6CBE4AD}" type="sibTrans" cxnId="{7F43BF69-3363-44BA-8211-020238BFA6B6}">
      <dgm:prSet/>
      <dgm:spPr/>
      <dgm:t>
        <a:bodyPr/>
        <a:lstStyle/>
        <a:p>
          <a:endParaRPr lang="en-US"/>
        </a:p>
      </dgm:t>
    </dgm:pt>
    <dgm:pt modelId="{89596BF9-0F2B-4E2D-918D-7C6C1CEC3369}">
      <dgm:prSet custT="1"/>
      <dgm:spPr/>
      <dgm:t>
        <a:bodyPr/>
        <a:lstStyle/>
        <a:p>
          <a:pPr>
            <a:lnSpc>
              <a:spcPct val="100000"/>
            </a:lnSpc>
          </a:pPr>
          <a:r>
            <a:rPr lang="en-US" sz="1600" dirty="0" smtClean="0">
              <a:latin typeface="Times New Roman" panose="02020603050405020304" pitchFamily="18" charset="0"/>
              <a:cs typeface="Times New Roman" panose="02020603050405020304" pitchFamily="18" charset="0"/>
            </a:rPr>
            <a:t>1.Heap is a complete tree (All levels are filled except possibly the last level and the last level has all keys as left as possible</a:t>
          </a:r>
          <a:endParaRPr lang="en-US" sz="1600" dirty="0">
            <a:latin typeface="Times New Roman" panose="02020603050405020304" pitchFamily="18" charset="0"/>
            <a:cs typeface="Times New Roman" panose="02020603050405020304" pitchFamily="18" charset="0"/>
          </a:endParaRPr>
        </a:p>
      </dgm:t>
    </dgm:pt>
    <dgm:pt modelId="{316C4AE0-6BC0-4030-A174-B62EE6B596AE}" type="parTrans" cxnId="{1877BE3C-FE36-4ECF-BD1D-D812C2E07653}">
      <dgm:prSet/>
      <dgm:spPr/>
      <dgm:t>
        <a:bodyPr/>
        <a:lstStyle/>
        <a:p>
          <a:endParaRPr lang="en-US"/>
        </a:p>
      </dgm:t>
    </dgm:pt>
    <dgm:pt modelId="{AC8DEE41-530D-4D60-8996-36BAF7420F13}" type="sibTrans" cxnId="{1877BE3C-FE36-4ECF-BD1D-D812C2E07653}">
      <dgm:prSet/>
      <dgm:spPr/>
      <dgm:t>
        <a:bodyPr/>
        <a:lstStyle/>
        <a:p>
          <a:endParaRPr lang="en-US"/>
        </a:p>
      </dgm:t>
    </dgm:pt>
    <dgm:pt modelId="{E934CC6A-15D1-4205-9CC4-31C19F870DBE}">
      <dgm:prSet custT="1"/>
      <dgm:spPr/>
      <dgm:t>
        <a:bodyPr/>
        <a:lstStyle/>
        <a:p>
          <a:pPr>
            <a:lnSpc>
              <a:spcPct val="100000"/>
            </a:lnSpc>
            <a:buFont typeface="Arial" panose="020B0604020202020204" pitchFamily="34" charset="0"/>
            <a:buNone/>
          </a:pPr>
          <a:r>
            <a:rPr lang="en-US" sz="1600" dirty="0" smtClean="0">
              <a:latin typeface="Times New Roman" panose="02020603050405020304" pitchFamily="18" charset="0"/>
              <a:cs typeface="Times New Roman" panose="02020603050405020304" pitchFamily="18" charset="0"/>
            </a:rPr>
            <a:t>2.Heap is either Min Heap or Max Heap .In Min Heap ,the key at the root must be minimum among all keys present in the tree</a:t>
          </a:r>
          <a:endParaRPr lang="en-US" sz="1600" dirty="0">
            <a:latin typeface="Times New Roman" panose="02020603050405020304" pitchFamily="18" charset="0"/>
            <a:cs typeface="Times New Roman" panose="02020603050405020304" pitchFamily="18" charset="0"/>
          </a:endParaRPr>
        </a:p>
      </dgm:t>
    </dgm:pt>
    <dgm:pt modelId="{4412C01B-3EBD-44F3-9F07-D7D774FD453A}" type="parTrans" cxnId="{7D1F0AD2-935D-4ED7-B8BD-0D58B06B1988}">
      <dgm:prSet/>
      <dgm:spPr/>
      <dgm:t>
        <a:bodyPr/>
        <a:lstStyle/>
        <a:p>
          <a:endParaRPr lang="en-US"/>
        </a:p>
      </dgm:t>
    </dgm:pt>
    <dgm:pt modelId="{83DE77C6-A271-47AE-8DF9-AE52561846ED}" type="sibTrans" cxnId="{7D1F0AD2-935D-4ED7-B8BD-0D58B06B1988}">
      <dgm:prSet/>
      <dgm:spPr/>
      <dgm:t>
        <a:bodyPr/>
        <a:lstStyle/>
        <a:p>
          <a:endParaRPr lang="en-US"/>
        </a:p>
      </dgm:t>
    </dgm:pt>
    <dgm:pt modelId="{C2A11455-3C4F-4877-8C20-8C70E9FE8639}" type="pres">
      <dgm:prSet presAssocID="{FC27B220-E1B0-43D4-828C-42A48F4F9A58}" presName="root" presStyleCnt="0">
        <dgm:presLayoutVars>
          <dgm:dir/>
          <dgm:resizeHandles val="exact"/>
        </dgm:presLayoutVars>
      </dgm:prSet>
      <dgm:spPr/>
      <dgm:t>
        <a:bodyPr/>
        <a:lstStyle/>
        <a:p>
          <a:endParaRPr lang="en-US"/>
        </a:p>
      </dgm:t>
    </dgm:pt>
    <dgm:pt modelId="{7471942D-7220-4F1F-8A6E-18CAECD0CE49}" type="pres">
      <dgm:prSet presAssocID="{2650906E-863B-4FBB-BCC3-687BABBBB480}" presName="compNode" presStyleCnt="0"/>
      <dgm:spPr/>
    </dgm:pt>
    <dgm:pt modelId="{F8270CFC-5F7F-4355-A536-86698C762C27}" type="pres">
      <dgm:prSet presAssocID="{2650906E-863B-4FBB-BCC3-687BABBBB480}" presName="bgRect" presStyleLbl="bgShp" presStyleIdx="0" presStyleCnt="2"/>
      <dgm:spPr/>
      <dgm:t>
        <a:bodyPr/>
        <a:lstStyle/>
        <a:p>
          <a:endParaRPr lang="en-US"/>
        </a:p>
      </dgm:t>
    </dgm:pt>
    <dgm:pt modelId="{4CE25677-3AAC-453D-82D6-E0F2BFE440BB}" type="pres">
      <dgm:prSet presAssocID="{2650906E-863B-4FBB-BCC3-687BABBBB48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xmlns="" id="0" name="" descr="Flowchart"/>
        </a:ext>
      </dgm:extLst>
    </dgm:pt>
    <dgm:pt modelId="{9363F080-E259-46FA-917C-50B3823C6ED5}" type="pres">
      <dgm:prSet presAssocID="{2650906E-863B-4FBB-BCC3-687BABBBB480}" presName="spaceRect" presStyleCnt="0"/>
      <dgm:spPr/>
    </dgm:pt>
    <dgm:pt modelId="{E9343802-13FD-4E7D-BD85-A52185FC0DCE}" type="pres">
      <dgm:prSet presAssocID="{2650906E-863B-4FBB-BCC3-687BABBBB480}" presName="parTx" presStyleLbl="revTx" presStyleIdx="0" presStyleCnt="3">
        <dgm:presLayoutVars>
          <dgm:chMax val="0"/>
          <dgm:chPref val="0"/>
        </dgm:presLayoutVars>
      </dgm:prSet>
      <dgm:spPr/>
      <dgm:t>
        <a:bodyPr/>
        <a:lstStyle/>
        <a:p>
          <a:endParaRPr lang="en-US"/>
        </a:p>
      </dgm:t>
    </dgm:pt>
    <dgm:pt modelId="{E7015A16-26CA-4628-9FF4-4D944EA94C5D}" type="pres">
      <dgm:prSet presAssocID="{907778A0-47B7-488C-A90B-585DC6CBE4AD}" presName="sibTrans" presStyleCnt="0"/>
      <dgm:spPr/>
    </dgm:pt>
    <dgm:pt modelId="{ABB878FA-A1A0-4D1A-9E63-41E88B0FEB02}" type="pres">
      <dgm:prSet presAssocID="{89596BF9-0F2B-4E2D-918D-7C6C1CEC3369}" presName="compNode" presStyleCnt="0"/>
      <dgm:spPr/>
    </dgm:pt>
    <dgm:pt modelId="{1B68080D-9FAA-4E5C-B5C0-8D2E87BF9BA0}" type="pres">
      <dgm:prSet presAssocID="{89596BF9-0F2B-4E2D-918D-7C6C1CEC3369}" presName="bgRect" presStyleLbl="bgShp" presStyleIdx="1" presStyleCnt="2"/>
      <dgm:spPr/>
    </dgm:pt>
    <dgm:pt modelId="{F3D7BC1C-3931-4245-AF26-2556FFA8B6D6}" type="pres">
      <dgm:prSet presAssocID="{89596BF9-0F2B-4E2D-918D-7C6C1CEC336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xmlns="" id="0" name="" descr="Deciduous tree"/>
        </a:ext>
      </dgm:extLst>
    </dgm:pt>
    <dgm:pt modelId="{601CBC04-C61A-46AB-84FE-B21236102962}" type="pres">
      <dgm:prSet presAssocID="{89596BF9-0F2B-4E2D-918D-7C6C1CEC3369}" presName="spaceRect" presStyleCnt="0"/>
      <dgm:spPr/>
    </dgm:pt>
    <dgm:pt modelId="{E5A35C93-D616-42E5-9BEE-40A9683289A9}" type="pres">
      <dgm:prSet presAssocID="{89596BF9-0F2B-4E2D-918D-7C6C1CEC3369}" presName="parTx" presStyleLbl="revTx" presStyleIdx="1" presStyleCnt="3">
        <dgm:presLayoutVars>
          <dgm:chMax val="0"/>
          <dgm:chPref val="0"/>
        </dgm:presLayoutVars>
      </dgm:prSet>
      <dgm:spPr/>
      <dgm:t>
        <a:bodyPr/>
        <a:lstStyle/>
        <a:p>
          <a:endParaRPr lang="en-US"/>
        </a:p>
      </dgm:t>
    </dgm:pt>
    <dgm:pt modelId="{CB9185A2-3E57-4478-9C25-024958EEC818}" type="pres">
      <dgm:prSet presAssocID="{89596BF9-0F2B-4E2D-918D-7C6C1CEC3369}" presName="desTx" presStyleLbl="revTx" presStyleIdx="2" presStyleCnt="3" custScaleY="154815">
        <dgm:presLayoutVars/>
      </dgm:prSet>
      <dgm:spPr/>
      <dgm:t>
        <a:bodyPr/>
        <a:lstStyle/>
        <a:p>
          <a:endParaRPr lang="en-US"/>
        </a:p>
      </dgm:t>
    </dgm:pt>
  </dgm:ptLst>
  <dgm:cxnLst>
    <dgm:cxn modelId="{90C7AF93-C6F0-4088-99D7-C6F4E064FF8F}" type="presOf" srcId="{FC27B220-E1B0-43D4-828C-42A48F4F9A58}" destId="{C2A11455-3C4F-4877-8C20-8C70E9FE8639}" srcOrd="0" destOrd="0" presId="urn:microsoft.com/office/officeart/2018/2/layout/IconVerticalSolidList"/>
    <dgm:cxn modelId="{1877BE3C-FE36-4ECF-BD1D-D812C2E07653}" srcId="{FC27B220-E1B0-43D4-828C-42A48F4F9A58}" destId="{89596BF9-0F2B-4E2D-918D-7C6C1CEC3369}" srcOrd="1" destOrd="0" parTransId="{316C4AE0-6BC0-4030-A174-B62EE6B596AE}" sibTransId="{AC8DEE41-530D-4D60-8996-36BAF7420F13}"/>
    <dgm:cxn modelId="{E3FD2263-6F02-4D2E-A575-BC06FFCD9567}" type="presOf" srcId="{89596BF9-0F2B-4E2D-918D-7C6C1CEC3369}" destId="{E5A35C93-D616-42E5-9BEE-40A9683289A9}" srcOrd="0" destOrd="0" presId="urn:microsoft.com/office/officeart/2018/2/layout/IconVerticalSolidList"/>
    <dgm:cxn modelId="{7D1F0AD2-935D-4ED7-B8BD-0D58B06B1988}" srcId="{89596BF9-0F2B-4E2D-918D-7C6C1CEC3369}" destId="{E934CC6A-15D1-4205-9CC4-31C19F870DBE}" srcOrd="0" destOrd="0" parTransId="{4412C01B-3EBD-44F3-9F07-D7D774FD453A}" sibTransId="{83DE77C6-A271-47AE-8DF9-AE52561846ED}"/>
    <dgm:cxn modelId="{16C39DCD-88F8-4792-82BC-4E7EFD590F7B}" type="presOf" srcId="{E934CC6A-15D1-4205-9CC4-31C19F870DBE}" destId="{CB9185A2-3E57-4478-9C25-024958EEC818}" srcOrd="0" destOrd="0" presId="urn:microsoft.com/office/officeart/2018/2/layout/IconVerticalSolidList"/>
    <dgm:cxn modelId="{7F43BF69-3363-44BA-8211-020238BFA6B6}" srcId="{FC27B220-E1B0-43D4-828C-42A48F4F9A58}" destId="{2650906E-863B-4FBB-BCC3-687BABBBB480}" srcOrd="0" destOrd="0" parTransId="{D2694B08-B6C5-419D-8971-D6E4CDE09922}" sibTransId="{907778A0-47B7-488C-A90B-585DC6CBE4AD}"/>
    <dgm:cxn modelId="{157BF52F-401D-4980-A4A4-570C74864B46}" type="presOf" srcId="{2650906E-863B-4FBB-BCC3-687BABBBB480}" destId="{E9343802-13FD-4E7D-BD85-A52185FC0DCE}" srcOrd="0" destOrd="0" presId="urn:microsoft.com/office/officeart/2018/2/layout/IconVerticalSolidList"/>
    <dgm:cxn modelId="{F01A6A19-307D-4B9F-905D-8F0F70655A82}" type="presParOf" srcId="{C2A11455-3C4F-4877-8C20-8C70E9FE8639}" destId="{7471942D-7220-4F1F-8A6E-18CAECD0CE49}" srcOrd="0" destOrd="0" presId="urn:microsoft.com/office/officeart/2018/2/layout/IconVerticalSolidList"/>
    <dgm:cxn modelId="{F34E238A-3881-4C4F-8578-2DAF1489E057}" type="presParOf" srcId="{7471942D-7220-4F1F-8A6E-18CAECD0CE49}" destId="{F8270CFC-5F7F-4355-A536-86698C762C27}" srcOrd="0" destOrd="0" presId="urn:microsoft.com/office/officeart/2018/2/layout/IconVerticalSolidList"/>
    <dgm:cxn modelId="{B8F75EBA-12AE-40E3-AD7C-D20532875102}" type="presParOf" srcId="{7471942D-7220-4F1F-8A6E-18CAECD0CE49}" destId="{4CE25677-3AAC-453D-82D6-E0F2BFE440BB}" srcOrd="1" destOrd="0" presId="urn:microsoft.com/office/officeart/2018/2/layout/IconVerticalSolidList"/>
    <dgm:cxn modelId="{BF713789-4AB6-453F-8200-C73ED480F496}" type="presParOf" srcId="{7471942D-7220-4F1F-8A6E-18CAECD0CE49}" destId="{9363F080-E259-46FA-917C-50B3823C6ED5}" srcOrd="2" destOrd="0" presId="urn:microsoft.com/office/officeart/2018/2/layout/IconVerticalSolidList"/>
    <dgm:cxn modelId="{01BE1B21-54D2-4643-88D6-718C3AD7A211}" type="presParOf" srcId="{7471942D-7220-4F1F-8A6E-18CAECD0CE49}" destId="{E9343802-13FD-4E7D-BD85-A52185FC0DCE}" srcOrd="3" destOrd="0" presId="urn:microsoft.com/office/officeart/2018/2/layout/IconVerticalSolidList"/>
    <dgm:cxn modelId="{389DB71F-886E-45E2-BC98-FA00F0BBE87F}" type="presParOf" srcId="{C2A11455-3C4F-4877-8C20-8C70E9FE8639}" destId="{E7015A16-26CA-4628-9FF4-4D944EA94C5D}" srcOrd="1" destOrd="0" presId="urn:microsoft.com/office/officeart/2018/2/layout/IconVerticalSolidList"/>
    <dgm:cxn modelId="{E82194B0-EF29-4F71-B044-9EC30DBDFAE0}" type="presParOf" srcId="{C2A11455-3C4F-4877-8C20-8C70E9FE8639}" destId="{ABB878FA-A1A0-4D1A-9E63-41E88B0FEB02}" srcOrd="2" destOrd="0" presId="urn:microsoft.com/office/officeart/2018/2/layout/IconVerticalSolidList"/>
    <dgm:cxn modelId="{6EE8A247-BF36-47D2-BD11-B27A00E5EB7A}" type="presParOf" srcId="{ABB878FA-A1A0-4D1A-9E63-41E88B0FEB02}" destId="{1B68080D-9FAA-4E5C-B5C0-8D2E87BF9BA0}" srcOrd="0" destOrd="0" presId="urn:microsoft.com/office/officeart/2018/2/layout/IconVerticalSolidList"/>
    <dgm:cxn modelId="{E091BC93-B404-4CBC-A2F9-398EB483F41C}" type="presParOf" srcId="{ABB878FA-A1A0-4D1A-9E63-41E88B0FEB02}" destId="{F3D7BC1C-3931-4245-AF26-2556FFA8B6D6}" srcOrd="1" destOrd="0" presId="urn:microsoft.com/office/officeart/2018/2/layout/IconVerticalSolidList"/>
    <dgm:cxn modelId="{54C59912-D43C-43E4-90C0-0A099C6E0A7F}" type="presParOf" srcId="{ABB878FA-A1A0-4D1A-9E63-41E88B0FEB02}" destId="{601CBC04-C61A-46AB-84FE-B21236102962}" srcOrd="2" destOrd="0" presId="urn:microsoft.com/office/officeart/2018/2/layout/IconVerticalSolidList"/>
    <dgm:cxn modelId="{D38D8451-67F3-4661-BF3A-09AFAFEC6C7C}" type="presParOf" srcId="{ABB878FA-A1A0-4D1A-9E63-41E88B0FEB02}" destId="{E5A35C93-D616-42E5-9BEE-40A9683289A9}" srcOrd="3" destOrd="0" presId="urn:microsoft.com/office/officeart/2018/2/layout/IconVerticalSolidList"/>
    <dgm:cxn modelId="{D491CA8F-2299-42BA-98B5-EF12F0DAD1C2}" type="presParOf" srcId="{ABB878FA-A1A0-4D1A-9E63-41E88B0FEB02}" destId="{CB9185A2-3E57-4478-9C25-024958EEC818}" srcOrd="4" destOrd="0" presId="urn:microsoft.com/office/officeart/2018/2/layout/IconVerticalSolidList"/>
  </dgm:cxnLst>
  <dgm:bg/>
  <dgm:whole/>
</dgm:dataModel>
</file>

<file path=ppt/diagrams/data9.xml><?xml version="1.0" encoding="utf-8"?>
<dgm:dataModel xmlns:dgm="http://schemas.openxmlformats.org/drawingml/2006/diagram" xmlns:a="http://schemas.openxmlformats.org/drawingml/2006/main">
  <dgm:ptLst>
    <dgm:pt modelId="{0BC145F7-F6B6-4AAF-9C5D-2194DCA1DB9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F0459EC-D3B9-4FA1-8A19-ED88D7DFF292}">
      <dgm:prSet/>
      <dgm:spPr/>
      <dgm:t>
        <a:bodyPr/>
        <a:lstStyle/>
        <a:p>
          <a:r>
            <a:rPr lang="en-US" b="0" i="0" dirty="0"/>
            <a:t>A Graph is a non-linear data structure consisting of vertices and edges. The graph is denoted by G(E, V).</a:t>
          </a:r>
          <a:endParaRPr lang="en-US" dirty="0"/>
        </a:p>
      </dgm:t>
    </dgm:pt>
    <dgm:pt modelId="{CFDA24A1-32B6-41E2-9841-C4EB1EC10163}" type="parTrans" cxnId="{032AAF49-A7DF-4F42-A7A9-64414FD8EDAD}">
      <dgm:prSet/>
      <dgm:spPr/>
      <dgm:t>
        <a:bodyPr/>
        <a:lstStyle/>
        <a:p>
          <a:endParaRPr lang="en-US"/>
        </a:p>
      </dgm:t>
    </dgm:pt>
    <dgm:pt modelId="{6FB98BDF-737F-450C-9E1E-A53461E523DA}" type="sibTrans" cxnId="{032AAF49-A7DF-4F42-A7A9-64414FD8EDAD}">
      <dgm:prSet/>
      <dgm:spPr/>
      <dgm:t>
        <a:bodyPr/>
        <a:lstStyle/>
        <a:p>
          <a:endParaRPr lang="en-US"/>
        </a:p>
      </dgm:t>
    </dgm:pt>
    <dgm:pt modelId="{AE7035A2-FBEB-42FF-A5C6-95F30AD4E93A}">
      <dgm:prSet/>
      <dgm:spPr/>
      <dgm:t>
        <a:bodyPr/>
        <a:lstStyle/>
        <a:p>
          <a:r>
            <a:rPr lang="en-US" b="1" i="0"/>
            <a:t>Undirected Graphs</a:t>
          </a:r>
          <a:r>
            <a:rPr lang="en-US" b="0" i="0"/>
            <a:t>: A graph in which edges have no direction, i.e., the edges do not have arrows indicating the direction of traversal. Example: A social network graph where friendships are not directional.</a:t>
          </a:r>
          <a:endParaRPr lang="en-US"/>
        </a:p>
      </dgm:t>
    </dgm:pt>
    <dgm:pt modelId="{D5A96255-E6A7-4233-8FA2-19C0F535D5C1}" type="parTrans" cxnId="{4C073A5A-CE03-44D8-BEDF-82B333CADE3B}">
      <dgm:prSet/>
      <dgm:spPr/>
      <dgm:t>
        <a:bodyPr/>
        <a:lstStyle/>
        <a:p>
          <a:endParaRPr lang="en-US"/>
        </a:p>
      </dgm:t>
    </dgm:pt>
    <dgm:pt modelId="{6F360BA3-482F-423E-AFE5-616E9183539B}" type="sibTrans" cxnId="{4C073A5A-CE03-44D8-BEDF-82B333CADE3B}">
      <dgm:prSet/>
      <dgm:spPr/>
      <dgm:t>
        <a:bodyPr/>
        <a:lstStyle/>
        <a:p>
          <a:endParaRPr lang="en-US"/>
        </a:p>
      </dgm:t>
    </dgm:pt>
    <dgm:pt modelId="{19D0D5E2-36F2-4E2A-9477-CF264816A7D5}">
      <dgm:prSet/>
      <dgm:spPr/>
      <dgm:t>
        <a:bodyPr/>
        <a:lstStyle/>
        <a:p>
          <a:r>
            <a:rPr lang="en-US" b="1" i="0"/>
            <a:t>Directed Graphs</a:t>
          </a:r>
          <a:r>
            <a:rPr lang="en-US" b="0" i="0"/>
            <a:t>: A graph in which edges have a direction, i.e., the edges have arrows indicating the direction of traversal. Example: A web page graph where links between pages are directional.</a:t>
          </a:r>
          <a:endParaRPr lang="en-US"/>
        </a:p>
      </dgm:t>
    </dgm:pt>
    <dgm:pt modelId="{D6365D81-AF67-4ED8-9D43-527F2CEBE13F}" type="parTrans" cxnId="{2B68806B-8646-453A-B429-F0464C9E039E}">
      <dgm:prSet/>
      <dgm:spPr/>
      <dgm:t>
        <a:bodyPr/>
        <a:lstStyle/>
        <a:p>
          <a:endParaRPr lang="en-US"/>
        </a:p>
      </dgm:t>
    </dgm:pt>
    <dgm:pt modelId="{CB65A6F4-BCC1-4BE8-8E61-3D60D74DF129}" type="sibTrans" cxnId="{2B68806B-8646-453A-B429-F0464C9E039E}">
      <dgm:prSet/>
      <dgm:spPr/>
      <dgm:t>
        <a:bodyPr/>
        <a:lstStyle/>
        <a:p>
          <a:endParaRPr lang="en-US"/>
        </a:p>
      </dgm:t>
    </dgm:pt>
    <dgm:pt modelId="{CE9711CE-E643-4228-A5FC-049110E833F3}" type="pres">
      <dgm:prSet presAssocID="{0BC145F7-F6B6-4AAF-9C5D-2194DCA1DB95}" presName="vert0" presStyleCnt="0">
        <dgm:presLayoutVars>
          <dgm:dir/>
          <dgm:animOne val="branch"/>
          <dgm:animLvl val="lvl"/>
        </dgm:presLayoutVars>
      </dgm:prSet>
      <dgm:spPr/>
      <dgm:t>
        <a:bodyPr/>
        <a:lstStyle/>
        <a:p>
          <a:endParaRPr lang="en-US"/>
        </a:p>
      </dgm:t>
    </dgm:pt>
    <dgm:pt modelId="{C31B1B74-1BD1-4EF0-AC39-27659F62DECF}" type="pres">
      <dgm:prSet presAssocID="{EF0459EC-D3B9-4FA1-8A19-ED88D7DFF292}" presName="thickLine" presStyleLbl="alignNode1" presStyleIdx="0" presStyleCnt="3"/>
      <dgm:spPr/>
    </dgm:pt>
    <dgm:pt modelId="{2617BFF2-DE93-454C-9908-2EA86AE12705}" type="pres">
      <dgm:prSet presAssocID="{EF0459EC-D3B9-4FA1-8A19-ED88D7DFF292}" presName="horz1" presStyleCnt="0"/>
      <dgm:spPr/>
    </dgm:pt>
    <dgm:pt modelId="{E802BD83-84D0-4BF8-841B-30C5666D87CB}" type="pres">
      <dgm:prSet presAssocID="{EF0459EC-D3B9-4FA1-8A19-ED88D7DFF292}" presName="tx1" presStyleLbl="revTx" presStyleIdx="0" presStyleCnt="3"/>
      <dgm:spPr/>
      <dgm:t>
        <a:bodyPr/>
        <a:lstStyle/>
        <a:p>
          <a:endParaRPr lang="en-US"/>
        </a:p>
      </dgm:t>
    </dgm:pt>
    <dgm:pt modelId="{4D969E05-5EEF-4C07-80D7-19E74DBC75D5}" type="pres">
      <dgm:prSet presAssocID="{EF0459EC-D3B9-4FA1-8A19-ED88D7DFF292}" presName="vert1" presStyleCnt="0"/>
      <dgm:spPr/>
    </dgm:pt>
    <dgm:pt modelId="{31A7A1D0-7AE0-4014-A593-1EBED80905A0}" type="pres">
      <dgm:prSet presAssocID="{AE7035A2-FBEB-42FF-A5C6-95F30AD4E93A}" presName="thickLine" presStyleLbl="alignNode1" presStyleIdx="1" presStyleCnt="3"/>
      <dgm:spPr/>
    </dgm:pt>
    <dgm:pt modelId="{0E79DF25-5A61-49A0-942D-3567E7A56876}" type="pres">
      <dgm:prSet presAssocID="{AE7035A2-FBEB-42FF-A5C6-95F30AD4E93A}" presName="horz1" presStyleCnt="0"/>
      <dgm:spPr/>
    </dgm:pt>
    <dgm:pt modelId="{A630B934-9A7A-4BDC-BADC-D223852C3927}" type="pres">
      <dgm:prSet presAssocID="{AE7035A2-FBEB-42FF-A5C6-95F30AD4E93A}" presName="tx1" presStyleLbl="revTx" presStyleIdx="1" presStyleCnt="3"/>
      <dgm:spPr/>
      <dgm:t>
        <a:bodyPr/>
        <a:lstStyle/>
        <a:p>
          <a:endParaRPr lang="en-US"/>
        </a:p>
      </dgm:t>
    </dgm:pt>
    <dgm:pt modelId="{E718B8F1-0397-40A3-9B04-41EF75478893}" type="pres">
      <dgm:prSet presAssocID="{AE7035A2-FBEB-42FF-A5C6-95F30AD4E93A}" presName="vert1" presStyleCnt="0"/>
      <dgm:spPr/>
    </dgm:pt>
    <dgm:pt modelId="{932F2F41-FB8C-48B8-98F8-8A2892FDB603}" type="pres">
      <dgm:prSet presAssocID="{19D0D5E2-36F2-4E2A-9477-CF264816A7D5}" presName="thickLine" presStyleLbl="alignNode1" presStyleIdx="2" presStyleCnt="3"/>
      <dgm:spPr/>
    </dgm:pt>
    <dgm:pt modelId="{B5BC47FB-75D1-4BA3-A478-D1D3CC873E3F}" type="pres">
      <dgm:prSet presAssocID="{19D0D5E2-36F2-4E2A-9477-CF264816A7D5}" presName="horz1" presStyleCnt="0"/>
      <dgm:spPr/>
    </dgm:pt>
    <dgm:pt modelId="{F5A36EAB-E7C3-488D-84EC-80202367FC47}" type="pres">
      <dgm:prSet presAssocID="{19D0D5E2-36F2-4E2A-9477-CF264816A7D5}" presName="tx1" presStyleLbl="revTx" presStyleIdx="2" presStyleCnt="3"/>
      <dgm:spPr/>
      <dgm:t>
        <a:bodyPr/>
        <a:lstStyle/>
        <a:p>
          <a:endParaRPr lang="en-US"/>
        </a:p>
      </dgm:t>
    </dgm:pt>
    <dgm:pt modelId="{E1EAC44E-CEEC-4F78-B697-C10873A96080}" type="pres">
      <dgm:prSet presAssocID="{19D0D5E2-36F2-4E2A-9477-CF264816A7D5}" presName="vert1" presStyleCnt="0"/>
      <dgm:spPr/>
    </dgm:pt>
  </dgm:ptLst>
  <dgm:cxnLst>
    <dgm:cxn modelId="{DF570167-F265-4794-91B1-68655F1577B7}" type="presOf" srcId="{AE7035A2-FBEB-42FF-A5C6-95F30AD4E93A}" destId="{A630B934-9A7A-4BDC-BADC-D223852C3927}" srcOrd="0" destOrd="0" presId="urn:microsoft.com/office/officeart/2008/layout/LinedList"/>
    <dgm:cxn modelId="{4C073A5A-CE03-44D8-BEDF-82B333CADE3B}" srcId="{0BC145F7-F6B6-4AAF-9C5D-2194DCA1DB95}" destId="{AE7035A2-FBEB-42FF-A5C6-95F30AD4E93A}" srcOrd="1" destOrd="0" parTransId="{D5A96255-E6A7-4233-8FA2-19C0F535D5C1}" sibTransId="{6F360BA3-482F-423E-AFE5-616E9183539B}"/>
    <dgm:cxn modelId="{2B68806B-8646-453A-B429-F0464C9E039E}" srcId="{0BC145F7-F6B6-4AAF-9C5D-2194DCA1DB95}" destId="{19D0D5E2-36F2-4E2A-9477-CF264816A7D5}" srcOrd="2" destOrd="0" parTransId="{D6365D81-AF67-4ED8-9D43-527F2CEBE13F}" sibTransId="{CB65A6F4-BCC1-4BE8-8E61-3D60D74DF129}"/>
    <dgm:cxn modelId="{3D591F48-CE9D-4F17-A0F8-A05A9551557A}" type="presOf" srcId="{EF0459EC-D3B9-4FA1-8A19-ED88D7DFF292}" destId="{E802BD83-84D0-4BF8-841B-30C5666D87CB}" srcOrd="0" destOrd="0" presId="urn:microsoft.com/office/officeart/2008/layout/LinedList"/>
    <dgm:cxn modelId="{A209FBBF-E2BB-46BA-B962-521519E76970}" type="presOf" srcId="{0BC145F7-F6B6-4AAF-9C5D-2194DCA1DB95}" destId="{CE9711CE-E643-4228-A5FC-049110E833F3}" srcOrd="0" destOrd="0" presId="urn:microsoft.com/office/officeart/2008/layout/LinedList"/>
    <dgm:cxn modelId="{88AC186B-086C-4461-A4E5-A8121F68D5B8}" type="presOf" srcId="{19D0D5E2-36F2-4E2A-9477-CF264816A7D5}" destId="{F5A36EAB-E7C3-488D-84EC-80202367FC47}" srcOrd="0" destOrd="0" presId="urn:microsoft.com/office/officeart/2008/layout/LinedList"/>
    <dgm:cxn modelId="{032AAF49-A7DF-4F42-A7A9-64414FD8EDAD}" srcId="{0BC145F7-F6B6-4AAF-9C5D-2194DCA1DB95}" destId="{EF0459EC-D3B9-4FA1-8A19-ED88D7DFF292}" srcOrd="0" destOrd="0" parTransId="{CFDA24A1-32B6-41E2-9841-C4EB1EC10163}" sibTransId="{6FB98BDF-737F-450C-9E1E-A53461E523DA}"/>
    <dgm:cxn modelId="{CD82FF8C-F67A-4208-83ED-2C2AB8F1DD55}" type="presParOf" srcId="{CE9711CE-E643-4228-A5FC-049110E833F3}" destId="{C31B1B74-1BD1-4EF0-AC39-27659F62DECF}" srcOrd="0" destOrd="0" presId="urn:microsoft.com/office/officeart/2008/layout/LinedList"/>
    <dgm:cxn modelId="{679E8CBD-A482-4E1A-8DBA-7B43CB7C1D49}" type="presParOf" srcId="{CE9711CE-E643-4228-A5FC-049110E833F3}" destId="{2617BFF2-DE93-454C-9908-2EA86AE12705}" srcOrd="1" destOrd="0" presId="urn:microsoft.com/office/officeart/2008/layout/LinedList"/>
    <dgm:cxn modelId="{ADBF2A41-243F-4318-A84F-218B6403499D}" type="presParOf" srcId="{2617BFF2-DE93-454C-9908-2EA86AE12705}" destId="{E802BD83-84D0-4BF8-841B-30C5666D87CB}" srcOrd="0" destOrd="0" presId="urn:microsoft.com/office/officeart/2008/layout/LinedList"/>
    <dgm:cxn modelId="{7034224C-6895-44E9-8B53-52BE5F0E0693}" type="presParOf" srcId="{2617BFF2-DE93-454C-9908-2EA86AE12705}" destId="{4D969E05-5EEF-4C07-80D7-19E74DBC75D5}" srcOrd="1" destOrd="0" presId="urn:microsoft.com/office/officeart/2008/layout/LinedList"/>
    <dgm:cxn modelId="{AA0FA580-4656-4E1C-8F60-B6DEF1B064F1}" type="presParOf" srcId="{CE9711CE-E643-4228-A5FC-049110E833F3}" destId="{31A7A1D0-7AE0-4014-A593-1EBED80905A0}" srcOrd="2" destOrd="0" presId="urn:microsoft.com/office/officeart/2008/layout/LinedList"/>
    <dgm:cxn modelId="{A01091FA-5821-44B9-AFD2-633F27BFD78C}" type="presParOf" srcId="{CE9711CE-E643-4228-A5FC-049110E833F3}" destId="{0E79DF25-5A61-49A0-942D-3567E7A56876}" srcOrd="3" destOrd="0" presId="urn:microsoft.com/office/officeart/2008/layout/LinedList"/>
    <dgm:cxn modelId="{A6C265CC-C03E-40E3-A1C6-05194F878E55}" type="presParOf" srcId="{0E79DF25-5A61-49A0-942D-3567E7A56876}" destId="{A630B934-9A7A-4BDC-BADC-D223852C3927}" srcOrd="0" destOrd="0" presId="urn:microsoft.com/office/officeart/2008/layout/LinedList"/>
    <dgm:cxn modelId="{7ED71616-0F5F-425F-9D96-2264CAEB23EA}" type="presParOf" srcId="{0E79DF25-5A61-49A0-942D-3567E7A56876}" destId="{E718B8F1-0397-40A3-9B04-41EF75478893}" srcOrd="1" destOrd="0" presId="urn:microsoft.com/office/officeart/2008/layout/LinedList"/>
    <dgm:cxn modelId="{D86F2720-DA7E-4014-88A1-45EA9CD6D798}" type="presParOf" srcId="{CE9711CE-E643-4228-A5FC-049110E833F3}" destId="{932F2F41-FB8C-48B8-98F8-8A2892FDB603}" srcOrd="4" destOrd="0" presId="urn:microsoft.com/office/officeart/2008/layout/LinedList"/>
    <dgm:cxn modelId="{622E2083-1967-49C0-A933-6CDEC0D550AD}" type="presParOf" srcId="{CE9711CE-E643-4228-A5FC-049110E833F3}" destId="{B5BC47FB-75D1-4BA3-A478-D1D3CC873E3F}" srcOrd="5" destOrd="0" presId="urn:microsoft.com/office/officeart/2008/layout/LinedList"/>
    <dgm:cxn modelId="{F4A73A67-AF08-4656-A50D-68B227807615}" type="presParOf" srcId="{B5BC47FB-75D1-4BA3-A478-D1D3CC873E3F}" destId="{F5A36EAB-E7C3-488D-84EC-80202367FC47}" srcOrd="0" destOrd="0" presId="urn:microsoft.com/office/officeart/2008/layout/LinedList"/>
    <dgm:cxn modelId="{690F5754-6FB2-43A8-9305-3DC0ABEE46CD}" type="presParOf" srcId="{B5BC47FB-75D1-4BA3-A478-D1D3CC873E3F}" destId="{E1EAC44E-CEEC-4F78-B697-C10873A96080}" srcOrd="1"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0569D-420C-41D8-877C-E975B38825D9}">
      <dsp:nvSpPr>
        <dsp:cNvPr id="0" name=""/>
        <dsp:cNvSpPr/>
      </dsp:nvSpPr>
      <dsp:spPr>
        <a:xfrm>
          <a:off x="636752" y="411864"/>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F50C00-1C56-4C8D-9902-0557F89EF39B}">
      <dsp:nvSpPr>
        <dsp:cNvPr id="0" name=""/>
        <dsp:cNvSpPr/>
      </dsp:nvSpPr>
      <dsp:spPr>
        <a:xfrm>
          <a:off x="870752" y="645864"/>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203937-4A16-46C5-82A1-D197BDCF7CEB}">
      <dsp:nvSpPr>
        <dsp:cNvPr id="0" name=""/>
        <dsp:cNvSpPr/>
      </dsp:nvSpPr>
      <dsp:spPr>
        <a:xfrm>
          <a:off x="285752" y="1851864"/>
          <a:ext cx="1800000" cy="96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IN" sz="1200" kern="1200" dirty="0">
              <a:latin typeface="Times New Roman" panose="02020603050405020304" pitchFamily="18" charset="0"/>
              <a:cs typeface="Times New Roman" panose="02020603050405020304" pitchFamily="18" charset="0"/>
            </a:rPr>
            <a:t>Acquire Basic Programming Skills Using Data Structures</a:t>
          </a:r>
          <a:endParaRPr lang="en-US" sz="1200" kern="1200" dirty="0">
            <a:latin typeface="Times New Roman" panose="02020603050405020304" pitchFamily="18" charset="0"/>
            <a:cs typeface="Times New Roman" panose="02020603050405020304" pitchFamily="18" charset="0"/>
          </a:endParaRPr>
        </a:p>
      </dsp:txBody>
      <dsp:txXfrm>
        <a:off x="285752" y="1851864"/>
        <a:ext cx="1800000" cy="967500"/>
      </dsp:txXfrm>
    </dsp:sp>
    <dsp:sp modelId="{B0E2AB0F-9877-4324-8A5E-432D961EE96B}">
      <dsp:nvSpPr>
        <dsp:cNvPr id="0" name=""/>
        <dsp:cNvSpPr/>
      </dsp:nvSpPr>
      <dsp:spPr>
        <a:xfrm>
          <a:off x="2751752" y="411864"/>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E01ADF-503D-4736-9B49-8A60C66B23E4}">
      <dsp:nvSpPr>
        <dsp:cNvPr id="0" name=""/>
        <dsp:cNvSpPr/>
      </dsp:nvSpPr>
      <dsp:spPr>
        <a:xfrm>
          <a:off x="2985752" y="645864"/>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DB9B38-9048-4C5B-8134-F3DB11EDDB69}">
      <dsp:nvSpPr>
        <dsp:cNvPr id="0" name=""/>
        <dsp:cNvSpPr/>
      </dsp:nvSpPr>
      <dsp:spPr>
        <a:xfrm>
          <a:off x="2400752" y="1851864"/>
          <a:ext cx="1800000" cy="96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IN" sz="1200" kern="1200" dirty="0">
              <a:latin typeface="Times New Roman" panose="02020603050405020304" pitchFamily="18" charset="0"/>
              <a:cs typeface="Times New Roman" panose="02020603050405020304" pitchFamily="18" charset="0"/>
            </a:rPr>
            <a:t>Work with a Variety of Data Structures</a:t>
          </a:r>
          <a:endParaRPr lang="en-US" sz="1200" kern="1200" dirty="0">
            <a:latin typeface="Times New Roman" panose="02020603050405020304" pitchFamily="18" charset="0"/>
            <a:cs typeface="Times New Roman" panose="02020603050405020304" pitchFamily="18" charset="0"/>
          </a:endParaRPr>
        </a:p>
      </dsp:txBody>
      <dsp:txXfrm>
        <a:off x="2400752" y="1851864"/>
        <a:ext cx="1800000" cy="967500"/>
      </dsp:txXfrm>
    </dsp:sp>
    <dsp:sp modelId="{030B6322-BD33-44D7-9033-747096A30FC1}">
      <dsp:nvSpPr>
        <dsp:cNvPr id="0" name=""/>
        <dsp:cNvSpPr/>
      </dsp:nvSpPr>
      <dsp:spPr>
        <a:xfrm>
          <a:off x="4866752" y="411864"/>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AFA2DF-C012-4196-83CA-F8F7225C61F2}">
      <dsp:nvSpPr>
        <dsp:cNvPr id="0" name=""/>
        <dsp:cNvSpPr/>
      </dsp:nvSpPr>
      <dsp:spPr>
        <a:xfrm>
          <a:off x="5100752" y="645864"/>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54BF26-BA59-44A0-8A81-93102808ED9C}">
      <dsp:nvSpPr>
        <dsp:cNvPr id="0" name=""/>
        <dsp:cNvSpPr/>
      </dsp:nvSpPr>
      <dsp:spPr>
        <a:xfrm>
          <a:off x="4515752" y="1851864"/>
          <a:ext cx="1800000" cy="96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IN" sz="1200" kern="1200" dirty="0">
              <a:latin typeface="Times New Roman" panose="02020603050405020304" pitchFamily="18" charset="0"/>
              <a:cs typeface="Times New Roman" panose="02020603050405020304" pitchFamily="18" charset="0"/>
            </a:rPr>
            <a:t>Solve basic Competitive coding problems using Data Structures</a:t>
          </a:r>
          <a:endParaRPr lang="en-US" sz="1200" kern="1200" dirty="0">
            <a:latin typeface="Times New Roman" panose="02020603050405020304" pitchFamily="18" charset="0"/>
            <a:cs typeface="Times New Roman" panose="02020603050405020304" pitchFamily="18" charset="0"/>
          </a:endParaRPr>
        </a:p>
      </dsp:txBody>
      <dsp:txXfrm>
        <a:off x="4515752" y="1851864"/>
        <a:ext cx="1800000" cy="967500"/>
      </dsp:txXfrm>
    </dsp:sp>
    <dsp:sp modelId="{D6219D37-BF93-420D-AAEE-7C7F49C7ED87}">
      <dsp:nvSpPr>
        <dsp:cNvPr id="0" name=""/>
        <dsp:cNvSpPr/>
      </dsp:nvSpPr>
      <dsp:spPr>
        <a:xfrm>
          <a:off x="6981752" y="411864"/>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785936-E175-4A89-93BA-06E1D524AC50}">
      <dsp:nvSpPr>
        <dsp:cNvPr id="0" name=""/>
        <dsp:cNvSpPr/>
      </dsp:nvSpPr>
      <dsp:spPr>
        <a:xfrm>
          <a:off x="7215752" y="645864"/>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D0CAB9-83D0-4D6C-8F82-BB0543D598C9}">
      <dsp:nvSpPr>
        <dsp:cNvPr id="0" name=""/>
        <dsp:cNvSpPr/>
      </dsp:nvSpPr>
      <dsp:spPr>
        <a:xfrm>
          <a:off x="6630752" y="1851864"/>
          <a:ext cx="1800000" cy="96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IN" sz="1200" kern="1200" dirty="0">
              <a:latin typeface="Times New Roman" panose="02020603050405020304" pitchFamily="18" charset="0"/>
              <a:cs typeface="Times New Roman" panose="02020603050405020304" pitchFamily="18" charset="0"/>
            </a:rPr>
            <a:t>Apply Data Structures and Algorithmic Concepts in developing Useful projects</a:t>
          </a:r>
          <a:endParaRPr lang="en-US" sz="1200" kern="1200" dirty="0">
            <a:latin typeface="Times New Roman" panose="02020603050405020304" pitchFamily="18" charset="0"/>
            <a:cs typeface="Times New Roman" panose="02020603050405020304" pitchFamily="18" charset="0"/>
          </a:endParaRPr>
        </a:p>
      </dsp:txBody>
      <dsp:txXfrm>
        <a:off x="6630752" y="1851864"/>
        <a:ext cx="1800000" cy="967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4A7354-FD77-4CFD-95CA-877BA64C4C62}">
      <dsp:nvSpPr>
        <dsp:cNvPr id="0" name=""/>
        <dsp:cNvSpPr/>
      </dsp:nvSpPr>
      <dsp:spPr>
        <a:xfrm>
          <a:off x="2148035" y="1365"/>
          <a:ext cx="2339188" cy="233918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Times New Roman" panose="02020603050405020304" pitchFamily="18" charset="0"/>
              <a:cs typeface="Times New Roman" panose="02020603050405020304" pitchFamily="18" charset="0"/>
            </a:rPr>
            <a:t>Why to use these?</a:t>
          </a:r>
          <a:br>
            <a:rPr lang="en-IN" sz="1200" kern="1200" dirty="0">
              <a:latin typeface="Times New Roman" panose="02020603050405020304" pitchFamily="18" charset="0"/>
              <a:cs typeface="Times New Roman" panose="02020603050405020304" pitchFamily="18" charset="0"/>
            </a:rPr>
          </a:br>
          <a:r>
            <a:rPr lang="en-US" sz="1200" b="0" i="0" kern="1200" dirty="0">
              <a:latin typeface="Times New Roman" panose="02020603050405020304" pitchFamily="18" charset="0"/>
              <a:cs typeface="Times New Roman" panose="02020603050405020304" pitchFamily="18" charset="0"/>
            </a:rPr>
            <a:t>Asymptotic notations (like Big O, Big Omega, and Big Theta) are used in computer science </a:t>
          </a:r>
          <a:r>
            <a:rPr lang="en-US" sz="1200" b="1" i="0" kern="1200" dirty="0">
              <a:latin typeface="Times New Roman" panose="02020603050405020304" pitchFamily="18" charset="0"/>
              <a:cs typeface="Times New Roman" panose="02020603050405020304" pitchFamily="18" charset="0"/>
            </a:rPr>
            <a:t>to describe the behavior of algorithms in terms of their efficiency and how they scale with input size. </a:t>
          </a:r>
          <a:endParaRPr lang="en-US" sz="1200" kern="1200" dirty="0">
            <a:latin typeface="Times New Roman" panose="02020603050405020304" pitchFamily="18" charset="0"/>
            <a:cs typeface="Times New Roman" panose="02020603050405020304" pitchFamily="18" charset="0"/>
          </a:endParaRPr>
        </a:p>
      </dsp:txBody>
      <dsp:txXfrm>
        <a:off x="2490601" y="343931"/>
        <a:ext cx="1654056" cy="1654056"/>
      </dsp:txXfrm>
    </dsp:sp>
    <dsp:sp modelId="{7FDEC1C5-59C4-4209-8659-175DC2E6130E}">
      <dsp:nvSpPr>
        <dsp:cNvPr id="0" name=""/>
        <dsp:cNvSpPr/>
      </dsp:nvSpPr>
      <dsp:spPr>
        <a:xfrm rot="3600000">
          <a:off x="3876091" y="2280734"/>
          <a:ext cx="620338" cy="78947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3922616" y="2358045"/>
        <a:ext cx="434237" cy="473686"/>
      </dsp:txXfrm>
    </dsp:sp>
    <dsp:sp modelId="{134D6FE6-49AC-4704-B0A3-31F637F02ED2}">
      <dsp:nvSpPr>
        <dsp:cNvPr id="0" name=""/>
        <dsp:cNvSpPr/>
      </dsp:nvSpPr>
      <dsp:spPr>
        <a:xfrm>
          <a:off x="3902854" y="3040801"/>
          <a:ext cx="2339188" cy="2339188"/>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l" defTabSz="444500">
            <a:lnSpc>
              <a:spcPct val="90000"/>
            </a:lnSpc>
            <a:spcBef>
              <a:spcPct val="0"/>
            </a:spcBef>
            <a:spcAft>
              <a:spcPct val="35000"/>
            </a:spcAft>
            <a:buNone/>
          </a:pPr>
          <a:r>
            <a:rPr lang="en-US" sz="1000" b="0" i="0" kern="1200" dirty="0"/>
            <a:t>It helps us to compare the runtimes of different </a:t>
          </a:r>
          <a:r>
            <a:rPr lang="en-US" sz="1200" b="0" i="0" kern="1200" dirty="0">
              <a:latin typeface="Times New Roman" panose="02020603050405020304" pitchFamily="18" charset="0"/>
              <a:cs typeface="Times New Roman" panose="02020603050405020304" pitchFamily="18" charset="0"/>
            </a:rPr>
            <a:t>algorithms</a:t>
          </a:r>
          <a:r>
            <a:rPr lang="en-US" sz="1000" b="0" i="0" kern="1200" dirty="0"/>
            <a:t> without actually calculating their runtimes manually. </a:t>
          </a:r>
          <a:endParaRPr lang="en-US" sz="1000" kern="1200" dirty="0"/>
        </a:p>
        <a:p>
          <a:pPr marL="57150" lvl="1" indent="-57150" algn="l" defTabSz="355600">
            <a:lnSpc>
              <a:spcPct val="90000"/>
            </a:lnSpc>
            <a:spcBef>
              <a:spcPct val="0"/>
            </a:spcBef>
            <a:spcAft>
              <a:spcPct val="15000"/>
            </a:spcAft>
            <a:buChar char="•"/>
          </a:pPr>
          <a:r>
            <a:rPr lang="en-IN" sz="800" kern="1200"/>
            <a:t>Big O Notation is Used to describe </a:t>
          </a:r>
          <a:r>
            <a:rPr lang="en-IN" sz="800" b="1" kern="1200"/>
            <a:t>Worst-case </a:t>
          </a:r>
          <a:r>
            <a:rPr lang="en-IN" sz="800" kern="1200"/>
            <a:t>Analysis</a:t>
          </a:r>
          <a:endParaRPr lang="en-US" sz="800" kern="1200"/>
        </a:p>
        <a:p>
          <a:pPr marL="57150" lvl="1" indent="-57150" algn="l" defTabSz="355600">
            <a:lnSpc>
              <a:spcPct val="90000"/>
            </a:lnSpc>
            <a:spcBef>
              <a:spcPct val="0"/>
            </a:spcBef>
            <a:spcAft>
              <a:spcPct val="15000"/>
            </a:spcAft>
            <a:buChar char="•"/>
          </a:pPr>
          <a:r>
            <a:rPr lang="en-IN" sz="800" kern="1200"/>
            <a:t>Big Omega Notation is Used to describe </a:t>
          </a:r>
          <a:r>
            <a:rPr lang="en-IN" sz="800" b="1" kern="1200"/>
            <a:t>Best-case</a:t>
          </a:r>
          <a:r>
            <a:rPr lang="en-IN" sz="800" kern="1200"/>
            <a:t> running time.</a:t>
          </a:r>
          <a:endParaRPr lang="en-US" sz="800" kern="1200"/>
        </a:p>
        <a:p>
          <a:pPr marL="57150" lvl="1" indent="-57150" algn="l" defTabSz="355600">
            <a:lnSpc>
              <a:spcPct val="90000"/>
            </a:lnSpc>
            <a:spcBef>
              <a:spcPct val="0"/>
            </a:spcBef>
            <a:spcAft>
              <a:spcPct val="15000"/>
            </a:spcAft>
            <a:buChar char="•"/>
          </a:pPr>
          <a:r>
            <a:rPr lang="en-IN" sz="800" kern="1200"/>
            <a:t>Big Theta Notation is used for </a:t>
          </a:r>
          <a:r>
            <a:rPr lang="en-IN" sz="800" b="1" kern="1200"/>
            <a:t>comparisons of running Times</a:t>
          </a:r>
          <a:endParaRPr lang="en-US" sz="800" kern="1200"/>
        </a:p>
      </dsp:txBody>
      <dsp:txXfrm>
        <a:off x="4245420" y="3383367"/>
        <a:ext cx="1654056" cy="1654056"/>
      </dsp:txXfrm>
    </dsp:sp>
    <dsp:sp modelId="{A22DA4BC-110C-442B-8FB4-C7E7AEF91860}">
      <dsp:nvSpPr>
        <dsp:cNvPr id="0" name=""/>
        <dsp:cNvSpPr/>
      </dsp:nvSpPr>
      <dsp:spPr>
        <a:xfrm rot="10800000">
          <a:off x="3025017" y="3815657"/>
          <a:ext cx="620338" cy="789476"/>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rot="10800000">
        <a:off x="3211118" y="3973552"/>
        <a:ext cx="434237" cy="473686"/>
      </dsp:txXfrm>
    </dsp:sp>
    <dsp:sp modelId="{D7171D88-E62C-4F57-AFA7-8C1DB0321AAB}">
      <dsp:nvSpPr>
        <dsp:cNvPr id="0" name=""/>
        <dsp:cNvSpPr/>
      </dsp:nvSpPr>
      <dsp:spPr>
        <a:xfrm>
          <a:off x="393216" y="3040801"/>
          <a:ext cx="2339188" cy="2339188"/>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l" defTabSz="488950">
            <a:lnSpc>
              <a:spcPct val="90000"/>
            </a:lnSpc>
            <a:spcBef>
              <a:spcPct val="0"/>
            </a:spcBef>
            <a:spcAft>
              <a:spcPct val="35000"/>
            </a:spcAft>
            <a:buNone/>
          </a:pPr>
          <a:r>
            <a:rPr lang="en-IN" sz="1100" kern="1200" dirty="0">
              <a:latin typeface="Times New Roman" panose="02020603050405020304" pitchFamily="18" charset="0"/>
              <a:cs typeface="Times New Roman" panose="02020603050405020304" pitchFamily="18" charset="0"/>
            </a:rPr>
            <a:t>Special Classes of Algorithms:</a:t>
          </a:r>
          <a:endParaRPr lang="en-US" sz="1100" kern="1200" dirty="0">
            <a:latin typeface="Times New Roman" panose="02020603050405020304" pitchFamily="18" charset="0"/>
            <a:cs typeface="Times New Roman" panose="02020603050405020304" pitchFamily="18" charset="0"/>
          </a:endParaRPr>
        </a:p>
        <a:p>
          <a:pPr marL="57150" lvl="1" indent="-57150" algn="l" defTabSz="488950">
            <a:lnSpc>
              <a:spcPct val="90000"/>
            </a:lnSpc>
            <a:spcBef>
              <a:spcPct val="0"/>
            </a:spcBef>
            <a:spcAft>
              <a:spcPct val="15000"/>
            </a:spcAft>
            <a:buChar char="•"/>
          </a:pPr>
          <a:r>
            <a:rPr lang="en-US" sz="1100" kern="1200">
              <a:latin typeface="Times New Roman" panose="02020603050405020304" pitchFamily="18" charset="0"/>
              <a:cs typeface="Times New Roman" panose="02020603050405020304" pitchFamily="18" charset="0"/>
            </a:rPr>
            <a:t>Logarithmic: O(log n)</a:t>
          </a:r>
        </a:p>
        <a:p>
          <a:pPr marL="57150" lvl="1" indent="-57150" algn="l" defTabSz="488950">
            <a:lnSpc>
              <a:spcPct val="90000"/>
            </a:lnSpc>
            <a:spcBef>
              <a:spcPct val="0"/>
            </a:spcBef>
            <a:spcAft>
              <a:spcPct val="15000"/>
            </a:spcAft>
            <a:buChar char="•"/>
          </a:pPr>
          <a:r>
            <a:rPr lang="en-US" sz="1100" kern="1200">
              <a:latin typeface="Times New Roman" panose="02020603050405020304" pitchFamily="18" charset="0"/>
              <a:cs typeface="Times New Roman" panose="02020603050405020304" pitchFamily="18" charset="0"/>
            </a:rPr>
            <a:t>Linear: O(n)</a:t>
          </a:r>
        </a:p>
        <a:p>
          <a:pPr marL="57150" lvl="1" indent="-57150" algn="l" defTabSz="488950">
            <a:lnSpc>
              <a:spcPct val="90000"/>
            </a:lnSpc>
            <a:spcBef>
              <a:spcPct val="0"/>
            </a:spcBef>
            <a:spcAft>
              <a:spcPct val="15000"/>
            </a:spcAft>
            <a:buChar char="•"/>
          </a:pPr>
          <a:r>
            <a:rPr lang="en-US" sz="1100" kern="1200">
              <a:latin typeface="Times New Roman" panose="02020603050405020304" pitchFamily="18" charset="0"/>
              <a:cs typeface="Times New Roman" panose="02020603050405020304" pitchFamily="18" charset="0"/>
            </a:rPr>
            <a:t>Quadratic: O(n</a:t>
          </a:r>
          <a:r>
            <a:rPr lang="en-US" sz="1100" kern="1200" baseline="30000">
              <a:latin typeface="Times New Roman" panose="02020603050405020304" pitchFamily="18" charset="0"/>
              <a:cs typeface="Times New Roman" panose="02020603050405020304" pitchFamily="18" charset="0"/>
            </a:rPr>
            <a:t>2</a:t>
          </a:r>
          <a:r>
            <a:rPr lang="en-US" sz="1100" kern="1200">
              <a:latin typeface="Times New Roman" panose="02020603050405020304" pitchFamily="18" charset="0"/>
              <a:cs typeface="Times New Roman" panose="02020603050405020304" pitchFamily="18" charset="0"/>
            </a:rPr>
            <a:t>)</a:t>
          </a:r>
        </a:p>
        <a:p>
          <a:pPr marL="57150" lvl="1" indent="-57150" algn="l" defTabSz="488950">
            <a:lnSpc>
              <a:spcPct val="90000"/>
            </a:lnSpc>
            <a:spcBef>
              <a:spcPct val="0"/>
            </a:spcBef>
            <a:spcAft>
              <a:spcPct val="15000"/>
            </a:spcAft>
            <a:buChar char="•"/>
          </a:pPr>
          <a:r>
            <a:rPr lang="en-US" sz="1100" kern="1200">
              <a:latin typeface="Times New Roman" panose="02020603050405020304" pitchFamily="18" charset="0"/>
              <a:cs typeface="Times New Roman" panose="02020603050405020304" pitchFamily="18" charset="0"/>
            </a:rPr>
            <a:t>Polynomial: O(n</a:t>
          </a:r>
          <a:r>
            <a:rPr lang="en-US" sz="1100" kern="1200" baseline="30000">
              <a:latin typeface="Times New Roman" panose="02020603050405020304" pitchFamily="18" charset="0"/>
              <a:cs typeface="Times New Roman" panose="02020603050405020304" pitchFamily="18" charset="0"/>
            </a:rPr>
            <a:t>k</a:t>
          </a:r>
          <a:r>
            <a:rPr lang="en-US" sz="1100" kern="1200">
              <a:latin typeface="Times New Roman" panose="02020603050405020304" pitchFamily="18" charset="0"/>
              <a:cs typeface="Times New Roman" panose="02020603050405020304" pitchFamily="18" charset="0"/>
            </a:rPr>
            <a:t>), k &gt;= 1</a:t>
          </a:r>
        </a:p>
        <a:p>
          <a:pPr marL="57150" lvl="1" indent="-57150" algn="l" defTabSz="488950">
            <a:lnSpc>
              <a:spcPct val="90000"/>
            </a:lnSpc>
            <a:spcBef>
              <a:spcPct val="0"/>
            </a:spcBef>
            <a:spcAft>
              <a:spcPct val="15000"/>
            </a:spcAft>
            <a:buChar char="•"/>
          </a:pPr>
          <a:r>
            <a:rPr lang="en-US" sz="1100" kern="1200">
              <a:latin typeface="Times New Roman" panose="02020603050405020304" pitchFamily="18" charset="0"/>
              <a:cs typeface="Times New Roman" panose="02020603050405020304" pitchFamily="18" charset="0"/>
            </a:rPr>
            <a:t>Exponential: O(a</a:t>
          </a:r>
          <a:r>
            <a:rPr lang="en-US" sz="1100" kern="1200" baseline="30000">
              <a:latin typeface="Times New Roman" panose="02020603050405020304" pitchFamily="18" charset="0"/>
              <a:cs typeface="Times New Roman" panose="02020603050405020304" pitchFamily="18" charset="0"/>
            </a:rPr>
            <a:t>n</a:t>
          </a:r>
          <a:r>
            <a:rPr lang="en-US" sz="1100" kern="1200">
              <a:latin typeface="Times New Roman" panose="02020603050405020304" pitchFamily="18" charset="0"/>
              <a:cs typeface="Times New Roman" panose="02020603050405020304" pitchFamily="18" charset="0"/>
            </a:rPr>
            <a:t>), a &gt; 1</a:t>
          </a:r>
        </a:p>
      </dsp:txBody>
      <dsp:txXfrm>
        <a:off x="735782" y="3383367"/>
        <a:ext cx="1654056" cy="1654056"/>
      </dsp:txXfrm>
    </dsp:sp>
    <dsp:sp modelId="{76224169-E6AD-42C5-A0C4-709EE3CD1DE0}">
      <dsp:nvSpPr>
        <dsp:cNvPr id="0" name=""/>
        <dsp:cNvSpPr/>
      </dsp:nvSpPr>
      <dsp:spPr>
        <a:xfrm rot="18000000">
          <a:off x="2121272" y="2311144"/>
          <a:ext cx="620338" cy="789476"/>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2167797" y="2549623"/>
        <a:ext cx="434237" cy="4736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98C228-5081-4106-BD37-AD86BAC5E9BC}">
      <dsp:nvSpPr>
        <dsp:cNvPr id="0" name=""/>
        <dsp:cNvSpPr/>
      </dsp:nvSpPr>
      <dsp:spPr>
        <a:xfrm flipH="1">
          <a:off x="0" y="26515"/>
          <a:ext cx="5393367" cy="65637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dirty="0">
              <a:latin typeface="Times New Roman" panose="02020603050405020304" pitchFamily="18" charset="0"/>
              <a:cs typeface="Times New Roman" panose="02020603050405020304" pitchFamily="18" charset="0"/>
            </a:rPr>
            <a:t>Definition : </a:t>
          </a:r>
          <a:r>
            <a:rPr lang="en-US" sz="1700" b="1" kern="1200" dirty="0">
              <a:latin typeface="Times New Roman" panose="02020603050405020304" pitchFamily="18" charset="0"/>
              <a:cs typeface="Times New Roman" panose="02020603050405020304" pitchFamily="18" charset="0"/>
            </a:rPr>
            <a:t>An array is a collection of items of same data type stored at contiguous memory locations.</a:t>
          </a:r>
          <a:endParaRPr lang="en-US" sz="1700" kern="1200" dirty="0">
            <a:latin typeface="Times New Roman" panose="02020603050405020304" pitchFamily="18" charset="0"/>
            <a:cs typeface="Times New Roman" panose="02020603050405020304" pitchFamily="18" charset="0"/>
          </a:endParaRPr>
        </a:p>
      </dsp:txBody>
      <dsp:txXfrm>
        <a:off x="32041" y="58556"/>
        <a:ext cx="5329285" cy="592288"/>
      </dsp:txXfrm>
    </dsp:sp>
    <dsp:sp modelId="{17192B52-0622-42C7-80A5-C9F98DD60CF7}">
      <dsp:nvSpPr>
        <dsp:cNvPr id="0" name=""/>
        <dsp:cNvSpPr/>
      </dsp:nvSpPr>
      <dsp:spPr>
        <a:xfrm>
          <a:off x="0" y="731845"/>
          <a:ext cx="5393367" cy="65637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Problems :</a:t>
          </a:r>
        </a:p>
      </dsp:txBody>
      <dsp:txXfrm>
        <a:off x="32041" y="763886"/>
        <a:ext cx="5329285" cy="592288"/>
      </dsp:txXfrm>
    </dsp:sp>
    <dsp:sp modelId="{7B133437-5A85-4B80-9C04-F850E06CFE6B}">
      <dsp:nvSpPr>
        <dsp:cNvPr id="0" name=""/>
        <dsp:cNvSpPr/>
      </dsp:nvSpPr>
      <dsp:spPr>
        <a:xfrm>
          <a:off x="0" y="1437175"/>
          <a:ext cx="5393367" cy="65637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latin typeface="Times New Roman" panose="02020603050405020304" pitchFamily="18" charset="0"/>
              <a:cs typeface="Times New Roman" panose="02020603050405020304" pitchFamily="18" charset="0"/>
            </a:rPr>
            <a:t>1. Find SubArray with given sum with array of non-negative integers.</a:t>
          </a:r>
          <a:endParaRPr lang="en-US" sz="1700" kern="1200" dirty="0">
            <a:latin typeface="Times New Roman" panose="02020603050405020304" pitchFamily="18" charset="0"/>
            <a:cs typeface="Times New Roman" panose="02020603050405020304" pitchFamily="18" charset="0"/>
          </a:endParaRPr>
        </a:p>
      </dsp:txBody>
      <dsp:txXfrm>
        <a:off x="32041" y="1469216"/>
        <a:ext cx="5329285" cy="592288"/>
      </dsp:txXfrm>
    </dsp:sp>
    <dsp:sp modelId="{34666F67-68F2-40D3-8781-368FF921621D}">
      <dsp:nvSpPr>
        <dsp:cNvPr id="0" name=""/>
        <dsp:cNvSpPr/>
      </dsp:nvSpPr>
      <dsp:spPr>
        <a:xfrm>
          <a:off x="0" y="2142505"/>
          <a:ext cx="5393367" cy="65637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latin typeface="Times New Roman" panose="02020603050405020304" pitchFamily="18" charset="0"/>
              <a:cs typeface="Times New Roman" panose="02020603050405020304" pitchFamily="18" charset="0"/>
            </a:rPr>
            <a:t>2.</a:t>
          </a:r>
          <a:r>
            <a:rPr lang="en-US" sz="1700" b="1" kern="1200" baseline="0" dirty="0">
              <a:latin typeface="Times New Roman" panose="02020603050405020304" pitchFamily="18" charset="0"/>
              <a:cs typeface="Times New Roman" panose="02020603050405020304" pitchFamily="18" charset="0"/>
            </a:rPr>
            <a:t> Sort an array of 0’s ,1’s and 2’s only.</a:t>
          </a:r>
          <a:endParaRPr lang="en-US" sz="1700" b="1" kern="1200" dirty="0">
            <a:latin typeface="Times New Roman" panose="02020603050405020304" pitchFamily="18" charset="0"/>
            <a:cs typeface="Times New Roman" panose="02020603050405020304" pitchFamily="18" charset="0"/>
          </a:endParaRPr>
        </a:p>
      </dsp:txBody>
      <dsp:txXfrm>
        <a:off x="32041" y="2174546"/>
        <a:ext cx="5329285" cy="592288"/>
      </dsp:txXfrm>
    </dsp:sp>
    <dsp:sp modelId="{D9E8671D-A8A5-4838-AC71-1F0AE48C6BC3}">
      <dsp:nvSpPr>
        <dsp:cNvPr id="0" name=""/>
        <dsp:cNvSpPr/>
      </dsp:nvSpPr>
      <dsp:spPr>
        <a:xfrm>
          <a:off x="0" y="2847835"/>
          <a:ext cx="5393367" cy="65637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latin typeface="Times New Roman" panose="02020603050405020304" pitchFamily="18" charset="0"/>
              <a:cs typeface="Times New Roman" panose="02020603050405020304" pitchFamily="18" charset="0"/>
            </a:rPr>
            <a:t>3. Searching Algorithms(Linear Search, Binary Search)</a:t>
          </a:r>
          <a:endParaRPr lang="en-US" sz="1700" kern="1200" dirty="0">
            <a:latin typeface="Times New Roman" panose="02020603050405020304" pitchFamily="18" charset="0"/>
            <a:cs typeface="Times New Roman" panose="02020603050405020304" pitchFamily="18" charset="0"/>
          </a:endParaRPr>
        </a:p>
      </dsp:txBody>
      <dsp:txXfrm>
        <a:off x="32041" y="2879876"/>
        <a:ext cx="5329285" cy="592288"/>
      </dsp:txXfrm>
    </dsp:sp>
    <dsp:sp modelId="{BA9D3D74-90B6-49E4-833E-F143BEA90896}">
      <dsp:nvSpPr>
        <dsp:cNvPr id="0" name=""/>
        <dsp:cNvSpPr/>
      </dsp:nvSpPr>
      <dsp:spPr>
        <a:xfrm>
          <a:off x="0" y="3553165"/>
          <a:ext cx="5393367" cy="65637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latin typeface="Times New Roman" panose="02020603050405020304" pitchFamily="18" charset="0"/>
              <a:cs typeface="Times New Roman" panose="02020603050405020304" pitchFamily="18" charset="0"/>
            </a:rPr>
            <a:t>4. Sorting Algorithms (Bubble Sort, Insertion Sort, Selection Sort, Merge Sort, Quick Sort, Heap Sort)</a:t>
          </a:r>
          <a:endParaRPr lang="en-US" sz="1700" kern="1200" dirty="0">
            <a:latin typeface="Times New Roman" panose="02020603050405020304" pitchFamily="18" charset="0"/>
            <a:cs typeface="Times New Roman" panose="02020603050405020304" pitchFamily="18" charset="0"/>
          </a:endParaRPr>
        </a:p>
      </dsp:txBody>
      <dsp:txXfrm>
        <a:off x="32041" y="3585206"/>
        <a:ext cx="5329285" cy="592288"/>
      </dsp:txXfrm>
    </dsp:sp>
    <dsp:sp modelId="{D26AEFF7-A7A8-4A18-8844-E4746D56DABC}">
      <dsp:nvSpPr>
        <dsp:cNvPr id="0" name=""/>
        <dsp:cNvSpPr/>
      </dsp:nvSpPr>
      <dsp:spPr>
        <a:xfrm>
          <a:off x="0" y="4265954"/>
          <a:ext cx="5393367" cy="65637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dirty="0">
              <a:latin typeface="Times New Roman" panose="02020603050405020304" pitchFamily="18" charset="0"/>
              <a:cs typeface="Times New Roman" panose="02020603050405020304" pitchFamily="18" charset="0"/>
            </a:rPr>
            <a:t>5. Merging of Two Arrays</a:t>
          </a:r>
          <a:endParaRPr lang="en-US" sz="1700" kern="1200" dirty="0">
            <a:latin typeface="Times New Roman" panose="02020603050405020304" pitchFamily="18" charset="0"/>
            <a:cs typeface="Times New Roman" panose="02020603050405020304" pitchFamily="18" charset="0"/>
          </a:endParaRPr>
        </a:p>
      </dsp:txBody>
      <dsp:txXfrm>
        <a:off x="32041" y="4297995"/>
        <a:ext cx="5329285" cy="5922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4D819B-9F51-4DF5-A259-402ADEE33FA1}">
      <dsp:nvSpPr>
        <dsp:cNvPr id="0" name=""/>
        <dsp:cNvSpPr/>
      </dsp:nvSpPr>
      <dsp:spPr>
        <a:xfrm>
          <a:off x="0" y="3311333"/>
          <a:ext cx="6240668" cy="217259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Problems :</a:t>
          </a:r>
        </a:p>
      </dsp:txBody>
      <dsp:txXfrm>
        <a:off x="0" y="3311333"/>
        <a:ext cx="6240668" cy="1173200"/>
      </dsp:txXfrm>
    </dsp:sp>
    <dsp:sp modelId="{B95DBEB0-193C-46BF-BD55-AE417D2AB499}">
      <dsp:nvSpPr>
        <dsp:cNvPr id="0" name=""/>
        <dsp:cNvSpPr/>
      </dsp:nvSpPr>
      <dsp:spPr>
        <a:xfrm>
          <a:off x="761" y="4441081"/>
          <a:ext cx="1247829" cy="99939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Merge Two Sorted Linked Lists</a:t>
          </a:r>
        </a:p>
      </dsp:txBody>
      <dsp:txXfrm>
        <a:off x="761" y="4441081"/>
        <a:ext cx="1247829" cy="999392"/>
      </dsp:txXfrm>
    </dsp:sp>
    <dsp:sp modelId="{D47B7350-7616-444E-AC80-6B2C1DAE508F}">
      <dsp:nvSpPr>
        <dsp:cNvPr id="0" name=""/>
        <dsp:cNvSpPr/>
      </dsp:nvSpPr>
      <dsp:spPr>
        <a:xfrm>
          <a:off x="1248590" y="4441081"/>
          <a:ext cx="1247829" cy="99939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To determine if the linked list has a cycle in it.</a:t>
          </a:r>
        </a:p>
      </dsp:txBody>
      <dsp:txXfrm>
        <a:off x="1248590" y="4441081"/>
        <a:ext cx="1247829" cy="999392"/>
      </dsp:txXfrm>
    </dsp:sp>
    <dsp:sp modelId="{74825AD2-1A7B-457E-9C4F-A9E03F26DA3A}">
      <dsp:nvSpPr>
        <dsp:cNvPr id="0" name=""/>
        <dsp:cNvSpPr/>
      </dsp:nvSpPr>
      <dsp:spPr>
        <a:xfrm>
          <a:off x="2496419" y="4441081"/>
          <a:ext cx="1247829" cy="999392"/>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Reversing a Linked List and returning the reversed list</a:t>
          </a:r>
        </a:p>
      </dsp:txBody>
      <dsp:txXfrm>
        <a:off x="2496419" y="4441081"/>
        <a:ext cx="1247829" cy="999392"/>
      </dsp:txXfrm>
    </dsp:sp>
    <dsp:sp modelId="{51727685-93E7-4C5A-99FE-552D59AEE946}">
      <dsp:nvSpPr>
        <dsp:cNvPr id="0" name=""/>
        <dsp:cNvSpPr/>
      </dsp:nvSpPr>
      <dsp:spPr>
        <a:xfrm>
          <a:off x="3744249" y="4441081"/>
          <a:ext cx="1247829" cy="99939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Palindrome </a:t>
          </a:r>
        </a:p>
      </dsp:txBody>
      <dsp:txXfrm>
        <a:off x="3744249" y="4441081"/>
        <a:ext cx="1247829" cy="999392"/>
      </dsp:txXfrm>
    </dsp:sp>
    <dsp:sp modelId="{ACB2FE14-A7E7-4DCC-969A-E10C40CAC2FE}">
      <dsp:nvSpPr>
        <dsp:cNvPr id="0" name=""/>
        <dsp:cNvSpPr/>
      </dsp:nvSpPr>
      <dsp:spPr>
        <a:xfrm>
          <a:off x="4992078" y="4441081"/>
          <a:ext cx="1247829" cy="999392"/>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Return middle node of linked list	</a:t>
          </a:r>
        </a:p>
      </dsp:txBody>
      <dsp:txXfrm>
        <a:off x="4992078" y="4441081"/>
        <a:ext cx="1247829" cy="999392"/>
      </dsp:txXfrm>
    </dsp:sp>
    <dsp:sp modelId="{3FD92EC4-C193-4FFF-AC52-0E9B73D29CAA}">
      <dsp:nvSpPr>
        <dsp:cNvPr id="0" name=""/>
        <dsp:cNvSpPr/>
      </dsp:nvSpPr>
      <dsp:spPr>
        <a:xfrm rot="10800000">
          <a:off x="0" y="2473"/>
          <a:ext cx="6240668" cy="3341447"/>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IN" sz="3200" kern="1200" dirty="0">
              <a:latin typeface="Times New Roman" panose="02020603050405020304" pitchFamily="18" charset="0"/>
              <a:cs typeface="Times New Roman" panose="02020603050405020304" pitchFamily="18" charset="0"/>
            </a:rPr>
            <a:t>Definition : </a:t>
          </a:r>
          <a:r>
            <a:rPr lang="en-US" sz="3200" b="1" kern="1200" dirty="0">
              <a:latin typeface="Times New Roman" panose="02020603050405020304" pitchFamily="18" charset="0"/>
              <a:cs typeface="Times New Roman" panose="02020603050405020304" pitchFamily="18" charset="0"/>
            </a:rPr>
            <a:t>A linked list is a linear data structure, in which the elements are not stored at contiguous memory locations.</a:t>
          </a:r>
          <a:endParaRPr lang="en-US" sz="3200" kern="1200" dirty="0">
            <a:latin typeface="Times New Roman" panose="02020603050405020304" pitchFamily="18" charset="0"/>
            <a:cs typeface="Times New Roman" panose="02020603050405020304" pitchFamily="18" charset="0"/>
          </a:endParaRPr>
        </a:p>
      </dsp:txBody>
      <dsp:txXfrm rot="10800000">
        <a:off x="0" y="2473"/>
        <a:ext cx="6240668" cy="21711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6BD735-DC31-41D3-B035-587A0A4A7A5F}">
      <dsp:nvSpPr>
        <dsp:cNvPr id="0" name=""/>
        <dsp:cNvSpPr/>
      </dsp:nvSpPr>
      <dsp:spPr>
        <a:xfrm>
          <a:off x="0" y="2941250"/>
          <a:ext cx="5393367" cy="192977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Problems :</a:t>
          </a:r>
          <a:endParaRPr lang="en-US" sz="2400" kern="1200" dirty="0">
            <a:latin typeface="Times New Roman" panose="02020603050405020304" pitchFamily="18" charset="0"/>
            <a:cs typeface="Times New Roman" panose="02020603050405020304" pitchFamily="18" charset="0"/>
          </a:endParaRPr>
        </a:p>
      </dsp:txBody>
      <dsp:txXfrm>
        <a:off x="0" y="2941250"/>
        <a:ext cx="5393367" cy="1042080"/>
      </dsp:txXfrm>
    </dsp:sp>
    <dsp:sp modelId="{48FA205E-E55C-4C6B-87BA-AF80733273B2}">
      <dsp:nvSpPr>
        <dsp:cNvPr id="0" name=""/>
        <dsp:cNvSpPr/>
      </dsp:nvSpPr>
      <dsp:spPr>
        <a:xfrm>
          <a:off x="2633" y="3944734"/>
          <a:ext cx="1796033" cy="887698"/>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n-IN" sz="2100" kern="1200" dirty="0">
              <a:latin typeface="Times New Roman" panose="02020603050405020304" pitchFamily="18" charset="0"/>
              <a:cs typeface="Times New Roman" panose="02020603050405020304" pitchFamily="18" charset="0"/>
            </a:rPr>
            <a:t>Valid Parentheses</a:t>
          </a:r>
          <a:endParaRPr lang="en-US" sz="2100" kern="1200" dirty="0">
            <a:latin typeface="Times New Roman" panose="02020603050405020304" pitchFamily="18" charset="0"/>
            <a:cs typeface="Times New Roman" panose="02020603050405020304" pitchFamily="18" charset="0"/>
          </a:endParaRPr>
        </a:p>
      </dsp:txBody>
      <dsp:txXfrm>
        <a:off x="2633" y="3944734"/>
        <a:ext cx="1796033" cy="887698"/>
      </dsp:txXfrm>
    </dsp:sp>
    <dsp:sp modelId="{D4C64DA0-254D-462B-844D-FEFE822F184E}">
      <dsp:nvSpPr>
        <dsp:cNvPr id="0" name=""/>
        <dsp:cNvSpPr/>
      </dsp:nvSpPr>
      <dsp:spPr>
        <a:xfrm>
          <a:off x="1798666" y="3944734"/>
          <a:ext cx="1796033" cy="887698"/>
        </a:xfrm>
        <a:prstGeom prst="rect">
          <a:avLst/>
        </a:prstGeom>
        <a:solidFill>
          <a:schemeClr val="accent2">
            <a:tint val="40000"/>
            <a:alpha val="90000"/>
            <a:hueOff val="-1672628"/>
            <a:satOff val="-4166"/>
            <a:lumOff val="-519"/>
            <a:alphaOff val="0"/>
          </a:schemeClr>
        </a:solidFill>
        <a:ln w="12700" cap="flat" cmpd="sng" algn="ctr">
          <a:solidFill>
            <a:schemeClr val="accent2">
              <a:tint val="40000"/>
              <a:alpha val="90000"/>
              <a:hueOff val="-1672628"/>
              <a:satOff val="-4166"/>
              <a:lumOff val="-51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n-IN" sz="2100" kern="1200" dirty="0">
              <a:latin typeface="Times New Roman" panose="02020603050405020304" pitchFamily="18" charset="0"/>
              <a:cs typeface="Times New Roman" panose="02020603050405020304" pitchFamily="18" charset="0"/>
            </a:rPr>
            <a:t>Implement Stack using Linked List</a:t>
          </a:r>
          <a:endParaRPr lang="en-US" sz="2100" kern="1200" dirty="0">
            <a:latin typeface="Times New Roman" panose="02020603050405020304" pitchFamily="18" charset="0"/>
            <a:cs typeface="Times New Roman" panose="02020603050405020304" pitchFamily="18" charset="0"/>
          </a:endParaRPr>
        </a:p>
      </dsp:txBody>
      <dsp:txXfrm>
        <a:off x="1798666" y="3944734"/>
        <a:ext cx="1796033" cy="887698"/>
      </dsp:txXfrm>
    </dsp:sp>
    <dsp:sp modelId="{ED8F4BB1-3995-4F9A-86DB-B91335CEE0D9}">
      <dsp:nvSpPr>
        <dsp:cNvPr id="0" name=""/>
        <dsp:cNvSpPr/>
      </dsp:nvSpPr>
      <dsp:spPr>
        <a:xfrm>
          <a:off x="3594700" y="3944734"/>
          <a:ext cx="1796033" cy="887698"/>
        </a:xfrm>
        <a:prstGeom prst="rect">
          <a:avLst/>
        </a:prstGeom>
        <a:solidFill>
          <a:schemeClr val="accent2">
            <a:tint val="40000"/>
            <a:alpha val="90000"/>
            <a:hueOff val="-3345255"/>
            <a:satOff val="-8332"/>
            <a:lumOff val="-1038"/>
            <a:alphaOff val="0"/>
          </a:schemeClr>
        </a:solidFill>
        <a:ln w="12700" cap="flat" cmpd="sng" algn="ctr">
          <a:solidFill>
            <a:schemeClr val="accent2">
              <a:tint val="40000"/>
              <a:alpha val="90000"/>
              <a:hueOff val="-3345255"/>
              <a:satOff val="-8332"/>
              <a:lumOff val="-10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n-IN" sz="2100" kern="1200" dirty="0">
              <a:latin typeface="Times New Roman" panose="02020603050405020304" pitchFamily="18" charset="0"/>
              <a:cs typeface="Times New Roman" panose="02020603050405020304" pitchFamily="18" charset="0"/>
            </a:rPr>
            <a:t>Next greater Element</a:t>
          </a:r>
          <a:endParaRPr lang="en-US" sz="2100" kern="1200" dirty="0">
            <a:latin typeface="Times New Roman" panose="02020603050405020304" pitchFamily="18" charset="0"/>
            <a:cs typeface="Times New Roman" panose="02020603050405020304" pitchFamily="18" charset="0"/>
          </a:endParaRPr>
        </a:p>
      </dsp:txBody>
      <dsp:txXfrm>
        <a:off x="3594700" y="3944734"/>
        <a:ext cx="1796033" cy="887698"/>
      </dsp:txXfrm>
    </dsp:sp>
    <dsp:sp modelId="{FE1845D4-1BE6-415D-ABFA-63E17F23E6BC}">
      <dsp:nvSpPr>
        <dsp:cNvPr id="0" name=""/>
        <dsp:cNvSpPr/>
      </dsp:nvSpPr>
      <dsp:spPr>
        <a:xfrm rot="10800000">
          <a:off x="0" y="2197"/>
          <a:ext cx="5393367" cy="2967999"/>
        </a:xfrm>
        <a:prstGeom prst="upArrowCallout">
          <a:avLst/>
        </a:prstGeom>
        <a:solidFill>
          <a:schemeClr val="accent2">
            <a:hueOff val="-2449550"/>
            <a:satOff val="-11314"/>
            <a:lumOff val="-23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Definition : </a:t>
          </a:r>
          <a:r>
            <a:rPr lang="en-US" sz="1800" b="1" i="0" kern="1200" dirty="0">
              <a:latin typeface="Times New Roman" panose="02020603050405020304" pitchFamily="18" charset="0"/>
              <a:cs typeface="Times New Roman" panose="02020603050405020304" pitchFamily="18" charset="0"/>
            </a:rPr>
            <a:t>Stack is a linear data structure that follows a particular order in which the operations are performed. The order may be LIFO(Last In First Out) or FILO(First In Last Out). LIFO implies that the element that is inserted last, comes out first and FILO implies that the element that is inserted first, comes out last.</a:t>
          </a:r>
          <a:r>
            <a:rPr lang="en-IN" sz="1800" b="1" kern="1200" dirty="0">
              <a:latin typeface="Times New Roman" panose="02020603050405020304" pitchFamily="18" charset="0"/>
              <a:cs typeface="Times New Roman" panose="02020603050405020304" pitchFamily="18" charset="0"/>
            </a:rPr>
            <a:t> </a:t>
          </a:r>
          <a:endParaRPr lang="en-US" sz="1800" kern="1200" dirty="0">
            <a:latin typeface="Times New Roman" panose="02020603050405020304" pitchFamily="18" charset="0"/>
            <a:cs typeface="Times New Roman" panose="02020603050405020304" pitchFamily="18" charset="0"/>
          </a:endParaRPr>
        </a:p>
      </dsp:txBody>
      <dsp:txXfrm rot="10800000">
        <a:off x="0" y="2197"/>
        <a:ext cx="5393367" cy="192851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270CFC-5F7F-4355-A536-86698C762C27}">
      <dsp:nvSpPr>
        <dsp:cNvPr id="0" name=""/>
        <dsp:cNvSpPr/>
      </dsp:nvSpPr>
      <dsp:spPr>
        <a:xfrm>
          <a:off x="0" y="262042"/>
          <a:ext cx="8716504" cy="9674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E25677-3AAC-453D-82D6-E0F2BFE440BB}">
      <dsp:nvSpPr>
        <dsp:cNvPr id="0" name=""/>
        <dsp:cNvSpPr/>
      </dsp:nvSpPr>
      <dsp:spPr>
        <a:xfrm>
          <a:off x="292661" y="479724"/>
          <a:ext cx="532111" cy="5321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343802-13FD-4E7D-BD85-A52185FC0DCE}">
      <dsp:nvSpPr>
        <dsp:cNvPr id="0" name=""/>
        <dsp:cNvSpPr/>
      </dsp:nvSpPr>
      <dsp:spPr>
        <a:xfrm>
          <a:off x="1117435" y="262042"/>
          <a:ext cx="7597976" cy="967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91" tIns="102391" rIns="102391" bIns="102391" numCol="1" spcCol="1270" anchor="ctr" anchorCtr="0">
          <a:noAutofit/>
        </a:bodyPr>
        <a:lstStyle/>
        <a:p>
          <a:pPr marL="0" lvl="0" indent="0" algn="l" defTabSz="800100">
            <a:lnSpc>
              <a:spcPct val="10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Definition : </a:t>
          </a:r>
          <a:r>
            <a:rPr lang="en-US" sz="1800" b="1" kern="1200" dirty="0">
              <a:latin typeface="Times New Roman" panose="02020603050405020304" pitchFamily="18" charset="0"/>
              <a:cs typeface="Times New Roman" panose="02020603050405020304" pitchFamily="18" charset="0"/>
            </a:rPr>
            <a:t>A Queue is defined as a linear data structure that is open at both ends and the operations are performed in First In First Out (FIFO) order.</a:t>
          </a:r>
          <a:r>
            <a:rPr lang="en-IN" sz="1800" b="1" kern="1200" dirty="0">
              <a:latin typeface="Times New Roman" panose="02020603050405020304" pitchFamily="18" charset="0"/>
              <a:cs typeface="Times New Roman" panose="02020603050405020304" pitchFamily="18" charset="0"/>
            </a:rPr>
            <a:t> </a:t>
          </a:r>
          <a:endParaRPr lang="en-US" sz="1800" kern="1200" dirty="0">
            <a:latin typeface="Times New Roman" panose="02020603050405020304" pitchFamily="18" charset="0"/>
            <a:cs typeface="Times New Roman" panose="02020603050405020304" pitchFamily="18" charset="0"/>
          </a:endParaRPr>
        </a:p>
      </dsp:txBody>
      <dsp:txXfrm>
        <a:off x="1117435" y="262042"/>
        <a:ext cx="7597976" cy="967476"/>
      </dsp:txXfrm>
    </dsp:sp>
    <dsp:sp modelId="{1B68080D-9FAA-4E5C-B5C0-8D2E87BF9BA0}">
      <dsp:nvSpPr>
        <dsp:cNvPr id="0" name=""/>
        <dsp:cNvSpPr/>
      </dsp:nvSpPr>
      <dsp:spPr>
        <a:xfrm>
          <a:off x="0" y="1736549"/>
          <a:ext cx="8716504" cy="9674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D7BC1C-3931-4245-AF26-2556FFA8B6D6}">
      <dsp:nvSpPr>
        <dsp:cNvPr id="0" name=""/>
        <dsp:cNvSpPr/>
      </dsp:nvSpPr>
      <dsp:spPr>
        <a:xfrm>
          <a:off x="292661" y="1954231"/>
          <a:ext cx="532111" cy="5321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A35C93-D616-42E5-9BEE-40A9683289A9}">
      <dsp:nvSpPr>
        <dsp:cNvPr id="0" name=""/>
        <dsp:cNvSpPr/>
      </dsp:nvSpPr>
      <dsp:spPr>
        <a:xfrm>
          <a:off x="1117435" y="1736549"/>
          <a:ext cx="3922426" cy="9674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91" tIns="102391" rIns="102391" bIns="102391" numCol="1" spcCol="1270" anchor="ctr" anchorCtr="0">
          <a:noAutofit/>
        </a:bodyPr>
        <a:lstStyle/>
        <a:p>
          <a:pPr marL="0" lvl="0" indent="0" algn="l" defTabSz="800100">
            <a:lnSpc>
              <a:spcPct val="10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Problems :</a:t>
          </a:r>
          <a:endParaRPr lang="en-US" sz="1800" kern="1200" dirty="0">
            <a:latin typeface="Times New Roman" panose="02020603050405020304" pitchFamily="18" charset="0"/>
            <a:cs typeface="Times New Roman" panose="02020603050405020304" pitchFamily="18" charset="0"/>
          </a:endParaRPr>
        </a:p>
      </dsp:txBody>
      <dsp:txXfrm>
        <a:off x="1117435" y="1736549"/>
        <a:ext cx="3922426" cy="967476"/>
      </dsp:txXfrm>
    </dsp:sp>
    <dsp:sp modelId="{CB9185A2-3E57-4478-9C25-024958EEC818}">
      <dsp:nvSpPr>
        <dsp:cNvPr id="0" name=""/>
        <dsp:cNvSpPr/>
      </dsp:nvSpPr>
      <dsp:spPr>
        <a:xfrm>
          <a:off x="5039861" y="1471387"/>
          <a:ext cx="3675549" cy="1497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391" tIns="102391" rIns="102391" bIns="102391" numCol="1" spcCol="1270" anchor="ctr" anchorCtr="0">
          <a:noAutofit/>
        </a:bodyPr>
        <a:lstStyle/>
        <a:p>
          <a:pPr marL="0" lvl="0" indent="0" algn="l" defTabSz="533400">
            <a:lnSpc>
              <a:spcPct val="100000"/>
            </a:lnSpc>
            <a:spcBef>
              <a:spcPct val="0"/>
            </a:spcBef>
            <a:spcAft>
              <a:spcPct val="35000"/>
            </a:spcAft>
            <a:buFont typeface="Arial" panose="020B0604020202020204" pitchFamily="34" charset="0"/>
            <a:buNone/>
          </a:pPr>
          <a:r>
            <a:rPr lang="en-IN" sz="1200" kern="1200" dirty="0">
              <a:latin typeface="Times New Roman" panose="02020603050405020304" pitchFamily="18" charset="0"/>
              <a:cs typeface="Times New Roman" panose="02020603050405020304" pitchFamily="18" charset="0"/>
            </a:rPr>
            <a:t>Left view of a Binary Tree</a:t>
          </a:r>
          <a:endParaRPr lang="en-US" sz="1200" kern="1200" dirty="0">
            <a:latin typeface="Times New Roman" panose="02020603050405020304" pitchFamily="18" charset="0"/>
            <a:cs typeface="Times New Roman" panose="02020603050405020304" pitchFamily="18" charset="0"/>
          </a:endParaRPr>
        </a:p>
        <a:p>
          <a:pPr marL="0" lvl="0" indent="0" algn="l" defTabSz="533400">
            <a:lnSpc>
              <a:spcPct val="100000"/>
            </a:lnSpc>
            <a:spcBef>
              <a:spcPct val="0"/>
            </a:spcBef>
            <a:spcAft>
              <a:spcPct val="35000"/>
            </a:spcAft>
            <a:buFont typeface="Arial" panose="020B0604020202020204" pitchFamily="34" charset="0"/>
            <a:buNone/>
          </a:pPr>
          <a:r>
            <a:rPr lang="en-IN" sz="1200" kern="1200" dirty="0">
              <a:latin typeface="Times New Roman" panose="02020603050405020304" pitchFamily="18" charset="0"/>
              <a:cs typeface="Times New Roman" panose="02020603050405020304" pitchFamily="18" charset="0"/>
            </a:rPr>
            <a:t>Level Order Traversal</a:t>
          </a:r>
          <a:endParaRPr lang="en-US" sz="1200" kern="1200" dirty="0">
            <a:latin typeface="Times New Roman" panose="02020603050405020304" pitchFamily="18" charset="0"/>
            <a:cs typeface="Times New Roman" panose="02020603050405020304" pitchFamily="18" charset="0"/>
          </a:endParaRPr>
        </a:p>
        <a:p>
          <a:pPr marL="0" lvl="0" indent="0" algn="l" defTabSz="533400">
            <a:lnSpc>
              <a:spcPct val="100000"/>
            </a:lnSpc>
            <a:spcBef>
              <a:spcPct val="0"/>
            </a:spcBef>
            <a:spcAft>
              <a:spcPct val="35000"/>
            </a:spcAft>
            <a:buFont typeface="Arial" panose="020B0604020202020204" pitchFamily="34" charset="0"/>
            <a:buNone/>
          </a:pPr>
          <a:r>
            <a:rPr lang="en-IN" sz="1200" kern="1200" dirty="0">
              <a:latin typeface="Times New Roman" panose="02020603050405020304" pitchFamily="18" charset="0"/>
              <a:cs typeface="Times New Roman" panose="02020603050405020304" pitchFamily="18" charset="0"/>
            </a:rPr>
            <a:t>Left most and Right most nodes of a Binary Tree</a:t>
          </a:r>
          <a:endParaRPr lang="en-US" sz="1200" kern="1200" dirty="0">
            <a:latin typeface="Times New Roman" panose="02020603050405020304" pitchFamily="18" charset="0"/>
            <a:cs typeface="Times New Roman" panose="02020603050405020304" pitchFamily="18" charset="0"/>
          </a:endParaRPr>
        </a:p>
        <a:p>
          <a:pPr marL="0" lvl="0" indent="0" algn="l" defTabSz="533400">
            <a:lnSpc>
              <a:spcPct val="100000"/>
            </a:lnSpc>
            <a:spcBef>
              <a:spcPct val="0"/>
            </a:spcBef>
            <a:spcAft>
              <a:spcPct val="35000"/>
            </a:spcAft>
            <a:buFont typeface="Arial" panose="020B0604020202020204" pitchFamily="34" charset="0"/>
            <a:buNone/>
          </a:pPr>
          <a:r>
            <a:rPr lang="en-IN" sz="1200" kern="1200" dirty="0">
              <a:latin typeface="Times New Roman" panose="02020603050405020304" pitchFamily="18" charset="0"/>
              <a:cs typeface="Times New Roman" panose="02020603050405020304" pitchFamily="18" charset="0"/>
            </a:rPr>
            <a:t>BFS of a Graph</a:t>
          </a:r>
          <a:endParaRPr lang="en-US" sz="1200" kern="1200" dirty="0">
            <a:latin typeface="Times New Roman" panose="02020603050405020304" pitchFamily="18" charset="0"/>
            <a:cs typeface="Times New Roman" panose="02020603050405020304" pitchFamily="18" charset="0"/>
          </a:endParaRPr>
        </a:p>
        <a:p>
          <a:pPr marL="0" lvl="0" indent="0" algn="l" defTabSz="533400">
            <a:lnSpc>
              <a:spcPct val="100000"/>
            </a:lnSpc>
            <a:spcBef>
              <a:spcPct val="0"/>
            </a:spcBef>
            <a:spcAft>
              <a:spcPct val="35000"/>
            </a:spcAft>
            <a:buFont typeface="Arial" panose="020B0604020202020204" pitchFamily="34" charset="0"/>
            <a:buNone/>
          </a:pPr>
          <a:r>
            <a:rPr lang="en-IN" sz="1200" kern="1200" dirty="0">
              <a:latin typeface="Times New Roman" panose="02020603050405020304" pitchFamily="18" charset="0"/>
              <a:cs typeface="Times New Roman" panose="02020603050405020304" pitchFamily="18" charset="0"/>
            </a:rPr>
            <a:t>Number of Islands</a:t>
          </a:r>
          <a:endParaRPr lang="en-US" sz="1200" kern="1200" dirty="0">
            <a:latin typeface="Times New Roman" panose="02020603050405020304" pitchFamily="18" charset="0"/>
            <a:cs typeface="Times New Roman" panose="02020603050405020304" pitchFamily="18" charset="0"/>
          </a:endParaRPr>
        </a:p>
      </dsp:txBody>
      <dsp:txXfrm>
        <a:off x="5039861" y="1471387"/>
        <a:ext cx="3675549" cy="149779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BC50E-8B1C-4F28-B857-5F30E340C7A6}">
      <dsp:nvSpPr>
        <dsp:cNvPr id="0" name=""/>
        <dsp:cNvSpPr/>
      </dsp:nvSpPr>
      <dsp:spPr>
        <a:xfrm>
          <a:off x="0" y="87975"/>
          <a:ext cx="9276062" cy="10003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dirty="0">
              <a:latin typeface="Times New Roman" panose="02020603050405020304" pitchFamily="18" charset="0"/>
              <a:cs typeface="Times New Roman" panose="02020603050405020304" pitchFamily="18" charset="0"/>
            </a:rPr>
            <a:t>Definition :  </a:t>
          </a:r>
          <a:r>
            <a:rPr lang="en-US" sz="1900" b="1" i="0" kern="1200" dirty="0">
              <a:latin typeface="Times New Roman" panose="02020603050405020304" pitchFamily="18" charset="0"/>
              <a:cs typeface="Times New Roman" panose="02020603050405020304" pitchFamily="18" charset="0"/>
            </a:rPr>
            <a:t>Tree Data Structure is a hierarchical data structure in which a collection of elements known as nodes are connected to each other via edges such that there exists exactly one path between any two nodes.</a:t>
          </a:r>
          <a:endParaRPr lang="en-US" sz="1900" kern="1200" dirty="0">
            <a:latin typeface="Times New Roman" panose="02020603050405020304" pitchFamily="18" charset="0"/>
            <a:cs typeface="Times New Roman" panose="02020603050405020304" pitchFamily="18" charset="0"/>
          </a:endParaRPr>
        </a:p>
      </dsp:txBody>
      <dsp:txXfrm>
        <a:off x="48833" y="136808"/>
        <a:ext cx="9178396" cy="902684"/>
      </dsp:txXfrm>
    </dsp:sp>
    <dsp:sp modelId="{0FB355DC-86C5-4E4A-A8B5-F46534F1C9E1}">
      <dsp:nvSpPr>
        <dsp:cNvPr id="0" name=""/>
        <dsp:cNvSpPr/>
      </dsp:nvSpPr>
      <dsp:spPr>
        <a:xfrm>
          <a:off x="0" y="1143045"/>
          <a:ext cx="9276062" cy="100035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dirty="0">
              <a:latin typeface="Times New Roman" panose="02020603050405020304" pitchFamily="18" charset="0"/>
              <a:cs typeface="Times New Roman" panose="02020603050405020304" pitchFamily="18" charset="0"/>
            </a:rPr>
            <a:t>Problems :</a:t>
          </a:r>
          <a:endParaRPr lang="en-US" sz="1900" kern="1200" dirty="0">
            <a:latin typeface="Times New Roman" panose="02020603050405020304" pitchFamily="18" charset="0"/>
            <a:cs typeface="Times New Roman" panose="02020603050405020304" pitchFamily="18" charset="0"/>
          </a:endParaRPr>
        </a:p>
      </dsp:txBody>
      <dsp:txXfrm>
        <a:off x="48833" y="1191878"/>
        <a:ext cx="9178396" cy="902684"/>
      </dsp:txXfrm>
    </dsp:sp>
    <dsp:sp modelId="{C2761E3C-8AC3-4AC8-843C-EBB2CE522E55}">
      <dsp:nvSpPr>
        <dsp:cNvPr id="0" name=""/>
        <dsp:cNvSpPr/>
      </dsp:nvSpPr>
      <dsp:spPr>
        <a:xfrm>
          <a:off x="0" y="2143395"/>
          <a:ext cx="9276062" cy="1061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4515" tIns="24130" rIns="135128" bIns="24130" numCol="1" spcCol="1270" anchor="t" anchorCtr="0">
          <a:noAutofit/>
        </a:bodyPr>
        <a:lstStyle/>
        <a:p>
          <a:pPr marL="114300" lvl="1" indent="-114300" algn="l" defTabSz="666750">
            <a:lnSpc>
              <a:spcPct val="100000"/>
            </a:lnSpc>
            <a:spcBef>
              <a:spcPct val="0"/>
            </a:spcBef>
            <a:spcAft>
              <a:spcPct val="20000"/>
            </a:spcAft>
            <a:buChar char="•"/>
          </a:pPr>
          <a:r>
            <a:rPr lang="en-IN" sz="1500" kern="1200" dirty="0">
              <a:latin typeface="Times New Roman" panose="02020603050405020304" pitchFamily="18" charset="0"/>
              <a:cs typeface="Times New Roman" panose="02020603050405020304" pitchFamily="18" charset="0"/>
            </a:rPr>
            <a:t>Given roots of two binary trees , Write a function to check if they are same or not</a:t>
          </a:r>
          <a:endParaRPr lang="en-US" sz="1500" kern="1200" dirty="0">
            <a:latin typeface="Times New Roman" panose="02020603050405020304" pitchFamily="18" charset="0"/>
            <a:cs typeface="Times New Roman" panose="02020603050405020304" pitchFamily="18" charset="0"/>
          </a:endParaRPr>
        </a:p>
        <a:p>
          <a:pPr marL="114300" lvl="1" indent="-114300" algn="l" defTabSz="666750">
            <a:lnSpc>
              <a:spcPct val="100000"/>
            </a:lnSpc>
            <a:spcBef>
              <a:spcPct val="0"/>
            </a:spcBef>
            <a:spcAft>
              <a:spcPct val="20000"/>
            </a:spcAft>
            <a:buChar char="•"/>
          </a:pPr>
          <a:r>
            <a:rPr lang="en-IN" sz="1500" kern="1200" dirty="0">
              <a:latin typeface="Times New Roman" panose="02020603050405020304" pitchFamily="18" charset="0"/>
              <a:cs typeface="Times New Roman" panose="02020603050405020304" pitchFamily="18" charset="0"/>
            </a:rPr>
            <a:t>Given root of a Binary tree, Invert the Binary Tree and return its root</a:t>
          </a:r>
          <a:endParaRPr lang="en-US" sz="1500" kern="1200" dirty="0">
            <a:latin typeface="Times New Roman" panose="02020603050405020304" pitchFamily="18" charset="0"/>
            <a:cs typeface="Times New Roman" panose="02020603050405020304" pitchFamily="18" charset="0"/>
          </a:endParaRPr>
        </a:p>
        <a:p>
          <a:pPr marL="114300" lvl="1" indent="-114300" algn="l" defTabSz="666750">
            <a:lnSpc>
              <a:spcPct val="100000"/>
            </a:lnSpc>
            <a:spcBef>
              <a:spcPct val="0"/>
            </a:spcBef>
            <a:spcAft>
              <a:spcPct val="20000"/>
            </a:spcAft>
            <a:buChar char="•"/>
          </a:pPr>
          <a:r>
            <a:rPr lang="en-IN" sz="1500" kern="1200" dirty="0">
              <a:latin typeface="Times New Roman" panose="02020603050405020304" pitchFamily="18" charset="0"/>
              <a:cs typeface="Times New Roman" panose="02020603050405020304" pitchFamily="18" charset="0"/>
            </a:rPr>
            <a:t>Given root of a Binary tree, check whether it is a mirror of itself(i.e., Symmetric around its centre)</a:t>
          </a:r>
          <a:endParaRPr lang="en-US" sz="1500" kern="1200" dirty="0">
            <a:latin typeface="Times New Roman" panose="02020603050405020304" pitchFamily="18" charset="0"/>
            <a:cs typeface="Times New Roman" panose="02020603050405020304" pitchFamily="18" charset="0"/>
          </a:endParaRPr>
        </a:p>
        <a:p>
          <a:pPr marL="114300" lvl="1" indent="-114300" algn="l" defTabSz="666750">
            <a:lnSpc>
              <a:spcPct val="100000"/>
            </a:lnSpc>
            <a:spcBef>
              <a:spcPct val="0"/>
            </a:spcBef>
            <a:spcAft>
              <a:spcPct val="20000"/>
            </a:spcAft>
            <a:buChar char="•"/>
          </a:pPr>
          <a:r>
            <a:rPr lang="en-IN" sz="1500" kern="1200" dirty="0">
              <a:latin typeface="Times New Roman" panose="02020603050405020304" pitchFamily="18" charset="0"/>
              <a:cs typeface="Times New Roman" panose="02020603050405020304" pitchFamily="18" charset="0"/>
            </a:rPr>
            <a:t>Search in a Binary Search Tree</a:t>
          </a:r>
          <a:endParaRPr lang="en-US" sz="1500" kern="1200" dirty="0">
            <a:latin typeface="Times New Roman" panose="02020603050405020304" pitchFamily="18" charset="0"/>
            <a:cs typeface="Times New Roman" panose="02020603050405020304" pitchFamily="18" charset="0"/>
          </a:endParaRPr>
        </a:p>
      </dsp:txBody>
      <dsp:txXfrm>
        <a:off x="0" y="2143395"/>
        <a:ext cx="9276062" cy="10619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1B1B74-1BD1-4EF0-AC39-27659F62DECF}">
      <dsp:nvSpPr>
        <dsp:cNvPr id="0" name=""/>
        <dsp:cNvSpPr/>
      </dsp:nvSpPr>
      <dsp:spPr>
        <a:xfrm>
          <a:off x="0" y="205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02BD83-84D0-4BF8-841B-30C5666D87CB}">
      <dsp:nvSpPr>
        <dsp:cNvPr id="0" name=""/>
        <dsp:cNvSpPr/>
      </dsp:nvSpPr>
      <dsp:spPr>
        <a:xfrm>
          <a:off x="0" y="2053"/>
          <a:ext cx="10515600" cy="1400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a:t>A Graph is a non-linear data structure consisting of vertices and edges. The graph is denoted by G(E, V).</a:t>
          </a:r>
          <a:endParaRPr lang="en-US" sz="2400" kern="1200"/>
        </a:p>
      </dsp:txBody>
      <dsp:txXfrm>
        <a:off x="0" y="2053"/>
        <a:ext cx="10515600" cy="1400758"/>
      </dsp:txXfrm>
    </dsp:sp>
    <dsp:sp modelId="{31A7A1D0-7AE0-4014-A593-1EBED80905A0}">
      <dsp:nvSpPr>
        <dsp:cNvPr id="0" name=""/>
        <dsp:cNvSpPr/>
      </dsp:nvSpPr>
      <dsp:spPr>
        <a:xfrm>
          <a:off x="0" y="1402812"/>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30B934-9A7A-4BDC-BADC-D223852C3927}">
      <dsp:nvSpPr>
        <dsp:cNvPr id="0" name=""/>
        <dsp:cNvSpPr/>
      </dsp:nvSpPr>
      <dsp:spPr>
        <a:xfrm>
          <a:off x="0" y="1402812"/>
          <a:ext cx="10515600" cy="1400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i="0" kern="1200"/>
            <a:t>Undirected Graphs</a:t>
          </a:r>
          <a:r>
            <a:rPr lang="en-US" sz="2400" b="0" i="0" kern="1200"/>
            <a:t>: A graph in which edges have no direction, i.e., the edges do not have arrows indicating the direction of traversal. Example: A social network graph where friendships are not directional.</a:t>
          </a:r>
          <a:endParaRPr lang="en-US" sz="2400" kern="1200"/>
        </a:p>
      </dsp:txBody>
      <dsp:txXfrm>
        <a:off x="0" y="1402812"/>
        <a:ext cx="10515600" cy="1400758"/>
      </dsp:txXfrm>
    </dsp:sp>
    <dsp:sp modelId="{932F2F41-FB8C-48B8-98F8-8A2892FDB603}">
      <dsp:nvSpPr>
        <dsp:cNvPr id="0" name=""/>
        <dsp:cNvSpPr/>
      </dsp:nvSpPr>
      <dsp:spPr>
        <a:xfrm>
          <a:off x="0" y="280357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A36EAB-E7C3-488D-84EC-80202367FC47}">
      <dsp:nvSpPr>
        <dsp:cNvPr id="0" name=""/>
        <dsp:cNvSpPr/>
      </dsp:nvSpPr>
      <dsp:spPr>
        <a:xfrm>
          <a:off x="0" y="2803570"/>
          <a:ext cx="10515600" cy="1400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i="0" kern="1200"/>
            <a:t>Directed Graphs</a:t>
          </a:r>
          <a:r>
            <a:rPr lang="en-US" sz="2400" b="0" i="0" kern="1200"/>
            <a:t>: A graph in which edges have a direction, i.e., the edges have arrows indicating the direction of traversal. Example: A web page graph where links between pages are directional.</a:t>
          </a:r>
          <a:endParaRPr lang="en-US" sz="2400" kern="1200"/>
        </a:p>
      </dsp:txBody>
      <dsp:txXfrm>
        <a:off x="0" y="2803570"/>
        <a:ext cx="10515600" cy="140075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B436F5-2328-4DA3-874B-B80EFC37BA31}">
      <dsp:nvSpPr>
        <dsp:cNvPr id="0" name=""/>
        <dsp:cNvSpPr/>
      </dsp:nvSpPr>
      <dsp:spPr>
        <a:xfrm>
          <a:off x="373084" y="1359450"/>
          <a:ext cx="1132312" cy="11323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1CC09F-3947-48AD-A579-DEA0BC18EA98}">
      <dsp:nvSpPr>
        <dsp:cNvPr id="0" name=""/>
        <dsp:cNvSpPr/>
      </dsp:nvSpPr>
      <dsp:spPr>
        <a:xfrm>
          <a:off x="614396" y="1600762"/>
          <a:ext cx="649687" cy="649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F573C3-3B35-4403-A746-BFB1EC4AFCEE}">
      <dsp:nvSpPr>
        <dsp:cNvPr id="0" name=""/>
        <dsp:cNvSpPr/>
      </dsp:nvSpPr>
      <dsp:spPr>
        <a:xfrm>
          <a:off x="11115" y="2844450"/>
          <a:ext cx="1856250" cy="128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IN" sz="1200" b="1" kern="1200" dirty="0">
              <a:latin typeface="Times New Roman" panose="02020603050405020304" pitchFamily="18" charset="0"/>
              <a:cs typeface="Times New Roman" panose="02020603050405020304" pitchFamily="18" charset="0"/>
            </a:rPr>
            <a:t>Title :</a:t>
          </a:r>
        </a:p>
        <a:p>
          <a:pPr marL="0" lvl="0" indent="0" algn="ctr" defTabSz="533400">
            <a:lnSpc>
              <a:spcPct val="90000"/>
            </a:lnSpc>
            <a:spcBef>
              <a:spcPct val="0"/>
            </a:spcBef>
            <a:spcAft>
              <a:spcPct val="35000"/>
            </a:spcAft>
            <a:buNone/>
            <a:defRPr cap="all"/>
          </a:pPr>
          <a:endParaRPr lang="en-IN" sz="1200" kern="1200" dirty="0">
            <a:latin typeface="Times New Roman" panose="02020603050405020304" pitchFamily="18" charset="0"/>
            <a:cs typeface="Times New Roman" panose="02020603050405020304" pitchFamily="18" charset="0"/>
          </a:endParaRPr>
        </a:p>
        <a:p>
          <a:pPr marL="0" lvl="0" indent="0" algn="ctr" defTabSz="533400">
            <a:lnSpc>
              <a:spcPct val="90000"/>
            </a:lnSpc>
            <a:spcBef>
              <a:spcPct val="0"/>
            </a:spcBef>
            <a:spcAft>
              <a:spcPct val="35000"/>
            </a:spcAft>
            <a:buNone/>
            <a:defRPr cap="all"/>
          </a:pPr>
          <a:r>
            <a:rPr lang="en-IN" sz="1200" kern="1200" dirty="0">
              <a:latin typeface="Times New Roman" panose="02020603050405020304" pitchFamily="18" charset="0"/>
              <a:cs typeface="Times New Roman" panose="02020603050405020304" pitchFamily="18" charset="0"/>
            </a:rPr>
            <a:t> Algorithm Simulator</a:t>
          </a:r>
          <a:endParaRPr lang="en-US" sz="1200" kern="1200" dirty="0">
            <a:latin typeface="Times New Roman" panose="02020603050405020304" pitchFamily="18" charset="0"/>
            <a:cs typeface="Times New Roman" panose="02020603050405020304" pitchFamily="18" charset="0"/>
          </a:endParaRPr>
        </a:p>
      </dsp:txBody>
      <dsp:txXfrm>
        <a:off x="11115" y="2844450"/>
        <a:ext cx="1856250" cy="1282500"/>
      </dsp:txXfrm>
    </dsp:sp>
    <dsp:sp modelId="{3C0F5890-1014-4E54-9906-89AB3F77C2FD}">
      <dsp:nvSpPr>
        <dsp:cNvPr id="0" name=""/>
        <dsp:cNvSpPr/>
      </dsp:nvSpPr>
      <dsp:spPr>
        <a:xfrm>
          <a:off x="2554178" y="1359450"/>
          <a:ext cx="1132312" cy="11323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3409F6-2D76-4693-8700-071B81277057}">
      <dsp:nvSpPr>
        <dsp:cNvPr id="0" name=""/>
        <dsp:cNvSpPr/>
      </dsp:nvSpPr>
      <dsp:spPr>
        <a:xfrm>
          <a:off x="2795490" y="1600762"/>
          <a:ext cx="649687" cy="6496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3FD815-50B4-4E92-8AC3-14B8B446DD68}">
      <dsp:nvSpPr>
        <dsp:cNvPr id="0" name=""/>
        <dsp:cNvSpPr/>
      </dsp:nvSpPr>
      <dsp:spPr>
        <a:xfrm>
          <a:off x="2192209" y="2844450"/>
          <a:ext cx="1856250" cy="128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IN" sz="1100" b="1" kern="1200" dirty="0">
              <a:latin typeface="Times New Roman" panose="02020603050405020304" pitchFamily="18" charset="0"/>
              <a:cs typeface="Times New Roman" panose="02020603050405020304" pitchFamily="18" charset="0"/>
            </a:rPr>
            <a:t>Functionalities :</a:t>
          </a:r>
        </a:p>
        <a:p>
          <a:pPr marL="0" lvl="0" indent="0" algn="ctr" defTabSz="488950">
            <a:lnSpc>
              <a:spcPct val="90000"/>
            </a:lnSpc>
            <a:spcBef>
              <a:spcPct val="0"/>
            </a:spcBef>
            <a:spcAft>
              <a:spcPct val="35000"/>
            </a:spcAft>
            <a:buNone/>
            <a:defRPr cap="all"/>
          </a:pPr>
          <a:endParaRPr lang="en-IN" sz="1100" kern="1200" dirty="0">
            <a:latin typeface="Times New Roman" panose="02020603050405020304" pitchFamily="18" charset="0"/>
            <a:cs typeface="Times New Roman" panose="02020603050405020304" pitchFamily="18" charset="0"/>
          </a:endParaRPr>
        </a:p>
        <a:p>
          <a:pPr marL="0" lvl="0" indent="0" algn="ctr" defTabSz="488950">
            <a:lnSpc>
              <a:spcPct val="90000"/>
            </a:lnSpc>
            <a:spcBef>
              <a:spcPct val="0"/>
            </a:spcBef>
            <a:spcAft>
              <a:spcPct val="35000"/>
            </a:spcAft>
            <a:buNone/>
            <a:defRPr cap="all"/>
          </a:pPr>
          <a:r>
            <a:rPr lang="en-IN" sz="1100" kern="1200" dirty="0">
              <a:latin typeface="Times New Roman" panose="02020603050405020304" pitchFamily="18" charset="0"/>
              <a:cs typeface="Times New Roman" panose="02020603050405020304" pitchFamily="18" charset="0"/>
            </a:rPr>
            <a:t> Sorting any given input in Ascending/Descending order and displaying all iterations of the chosen algorithm</a:t>
          </a:r>
          <a:endParaRPr lang="en-US" sz="1100" kern="1200" dirty="0">
            <a:latin typeface="Times New Roman" panose="02020603050405020304" pitchFamily="18" charset="0"/>
            <a:cs typeface="Times New Roman" panose="02020603050405020304" pitchFamily="18" charset="0"/>
          </a:endParaRPr>
        </a:p>
      </dsp:txBody>
      <dsp:txXfrm>
        <a:off x="2192209" y="2844450"/>
        <a:ext cx="1856250" cy="1282500"/>
      </dsp:txXfrm>
    </dsp:sp>
    <dsp:sp modelId="{3B0267AF-0C04-4061-992F-CB845B461EBD}">
      <dsp:nvSpPr>
        <dsp:cNvPr id="0" name=""/>
        <dsp:cNvSpPr/>
      </dsp:nvSpPr>
      <dsp:spPr>
        <a:xfrm>
          <a:off x="4735271" y="1359450"/>
          <a:ext cx="1132312" cy="11323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C606E0-9AFB-434C-8998-9D7E26A2AA06}">
      <dsp:nvSpPr>
        <dsp:cNvPr id="0" name=""/>
        <dsp:cNvSpPr/>
      </dsp:nvSpPr>
      <dsp:spPr>
        <a:xfrm>
          <a:off x="4976584" y="1600762"/>
          <a:ext cx="649687" cy="6496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3491F7-C6EE-462B-8E56-90B490B19318}">
      <dsp:nvSpPr>
        <dsp:cNvPr id="0" name=""/>
        <dsp:cNvSpPr/>
      </dsp:nvSpPr>
      <dsp:spPr>
        <a:xfrm>
          <a:off x="4373303" y="2844450"/>
          <a:ext cx="1856250" cy="128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IN" sz="1200" b="1" kern="1200" dirty="0">
              <a:latin typeface="Times New Roman" panose="02020603050405020304" pitchFamily="18" charset="0"/>
              <a:cs typeface="Times New Roman" panose="02020603050405020304" pitchFamily="18" charset="0"/>
            </a:rPr>
            <a:t>Data Structure Used:</a:t>
          </a:r>
        </a:p>
        <a:p>
          <a:pPr marL="0" lvl="0" indent="0" algn="ctr" defTabSz="533400">
            <a:lnSpc>
              <a:spcPct val="90000"/>
            </a:lnSpc>
            <a:spcBef>
              <a:spcPct val="0"/>
            </a:spcBef>
            <a:spcAft>
              <a:spcPct val="35000"/>
            </a:spcAft>
            <a:buNone/>
            <a:defRPr cap="all"/>
          </a:pPr>
          <a:endParaRPr lang="en-IN" sz="1200" kern="1200" dirty="0">
            <a:latin typeface="Times New Roman" panose="02020603050405020304" pitchFamily="18" charset="0"/>
            <a:cs typeface="Times New Roman" panose="02020603050405020304" pitchFamily="18" charset="0"/>
          </a:endParaRPr>
        </a:p>
        <a:p>
          <a:pPr marL="0" lvl="0" indent="0" algn="ctr" defTabSz="533400">
            <a:lnSpc>
              <a:spcPct val="90000"/>
            </a:lnSpc>
            <a:spcBef>
              <a:spcPct val="0"/>
            </a:spcBef>
            <a:spcAft>
              <a:spcPct val="35000"/>
            </a:spcAft>
            <a:buNone/>
            <a:defRPr cap="all"/>
          </a:pPr>
          <a:r>
            <a:rPr lang="en-IN" sz="1200" kern="1200" dirty="0">
              <a:latin typeface="Times New Roman" panose="02020603050405020304" pitchFamily="18" charset="0"/>
              <a:cs typeface="Times New Roman" panose="02020603050405020304" pitchFamily="18" charset="0"/>
            </a:rPr>
            <a:t> Arrays, Linked Lists, Stacks, Queues</a:t>
          </a:r>
          <a:endParaRPr lang="en-US" sz="1200" kern="1200" dirty="0">
            <a:latin typeface="Times New Roman" panose="02020603050405020304" pitchFamily="18" charset="0"/>
            <a:cs typeface="Times New Roman" panose="02020603050405020304" pitchFamily="18" charset="0"/>
          </a:endParaRPr>
        </a:p>
      </dsp:txBody>
      <dsp:txXfrm>
        <a:off x="4373303" y="2844450"/>
        <a:ext cx="1856250" cy="12825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layout10.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BC7A07-96C3-42AF-943D-953C86C3DAAD}"/>
              </a:ext>
            </a:extLst>
          </p:cNvPr>
          <p:cNvSpPr>
            <a:spLocks noGrp="1"/>
          </p:cNvSpPr>
          <p:nvPr>
            <p:ph type="ctrTitle"/>
          </p:nvPr>
        </p:nvSpPr>
        <p:spPr>
          <a:xfrm>
            <a:off x="1490472"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8CEE38DF-F503-4E79-B1B0-16489708A1B5}"/>
              </a:ext>
            </a:extLst>
          </p:cNvPr>
          <p:cNvSpPr>
            <a:spLocks noGrp="1"/>
          </p:cNvSpPr>
          <p:nvPr>
            <p:ph type="subTitle" idx="1"/>
          </p:nvPr>
        </p:nvSpPr>
        <p:spPr>
          <a:xfrm>
            <a:off x="1490472" y="3943232"/>
            <a:ext cx="9144000" cy="1655762"/>
          </a:xfrm>
        </p:spPr>
        <p:txBody>
          <a:bodyPr>
            <a:normAutofit/>
          </a:bodyPr>
          <a:lstStyle>
            <a:lvl1pPr marL="0" indent="0" algn="ctr">
              <a:lnSpc>
                <a:spcPct val="1100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Date Placeholder 13">
            <a:extLst>
              <a:ext uri="{FF2B5EF4-FFF2-40B4-BE49-F238E27FC236}">
                <a16:creationId xmlns:a16="http://schemas.microsoft.com/office/drawing/2014/main" xmlns="" id="{46538D75-00C2-DE73-4C65-FE94AC658370}"/>
              </a:ext>
            </a:extLst>
          </p:cNvPr>
          <p:cNvSpPr>
            <a:spLocks noGrp="1"/>
          </p:cNvSpPr>
          <p:nvPr>
            <p:ph type="dt" sz="half" idx="10"/>
          </p:nvPr>
        </p:nvSpPr>
        <p:spPr/>
        <p:txBody>
          <a:bodyPr/>
          <a:lstStyle/>
          <a:p>
            <a:fld id="{17F50B8E-A176-49F2-A3C1-FEDA0200170B}" type="datetime2">
              <a:rPr lang="en-US" smtClean="0"/>
              <a:pPr/>
              <a:t>Saturday, September 14, 2024</a:t>
            </a:fld>
            <a:endParaRPr lang="en-US" dirty="0"/>
          </a:p>
        </p:txBody>
      </p:sp>
      <p:sp>
        <p:nvSpPr>
          <p:cNvPr id="16" name="Footer Placeholder 15">
            <a:extLst>
              <a:ext uri="{FF2B5EF4-FFF2-40B4-BE49-F238E27FC236}">
                <a16:creationId xmlns:a16="http://schemas.microsoft.com/office/drawing/2014/main" xmlns="" id="{6B601B81-68C1-B63A-105C-EC637DF56CB7}"/>
              </a:ext>
            </a:extLst>
          </p:cNvPr>
          <p:cNvSpPr>
            <a:spLocks noGrp="1"/>
          </p:cNvSpPr>
          <p:nvPr>
            <p:ph type="ftr" sz="quarter" idx="11"/>
          </p:nvPr>
        </p:nvSpPr>
        <p:spPr/>
        <p:txBody>
          <a:bodyPr/>
          <a:lstStyle/>
          <a:p>
            <a:r>
              <a:rPr lang="en-US"/>
              <a:t>Sample Footer Text</a:t>
            </a:r>
          </a:p>
        </p:txBody>
      </p:sp>
      <p:sp>
        <p:nvSpPr>
          <p:cNvPr id="17" name="Slide Number Placeholder 16">
            <a:extLst>
              <a:ext uri="{FF2B5EF4-FFF2-40B4-BE49-F238E27FC236}">
                <a16:creationId xmlns:a16="http://schemas.microsoft.com/office/drawing/2014/main" xmlns="" id="{E9F3E495-0415-392A-9A07-34555BBC7F4C}"/>
              </a:ext>
            </a:extLst>
          </p:cNvPr>
          <p:cNvSpPr>
            <a:spLocks noGrp="1"/>
          </p:cNvSpPr>
          <p:nvPr>
            <p:ph type="sldNum" sz="quarter" idx="12"/>
          </p:nvPr>
        </p:nvSpPr>
        <p:spPr/>
        <p:txBody>
          <a:bodyPr/>
          <a:lstStyle/>
          <a:p>
            <a:fld id="{7BE69E03-4804-4553-A1EC-F089884EF50F}" type="slidenum">
              <a:rPr lang="en-US" smtClean="0"/>
              <a:pPr/>
              <a:t>‹#›</a:t>
            </a:fld>
            <a:endParaRPr lang="en-US"/>
          </a:p>
        </p:txBody>
      </p:sp>
    </p:spTree>
    <p:extLst>
      <p:ext uri="{BB962C8B-B14F-4D97-AF65-F5344CB8AC3E}">
        <p14:creationId xmlns:p14="http://schemas.microsoft.com/office/powerpoint/2010/main" xmlns="" val="148472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B2268C47-2910-B99C-EC67-F6649ADC29A4}"/>
              </a:ext>
            </a:extLst>
          </p:cNvPr>
          <p:cNvSpPr>
            <a:spLocks noGrp="1"/>
          </p:cNvSpPr>
          <p:nvPr>
            <p:ph type="dt" sz="half" idx="10"/>
          </p:nvPr>
        </p:nvSpPr>
        <p:spPr/>
        <p:txBody>
          <a:bodyPr/>
          <a:lstStyle/>
          <a:p>
            <a:fld id="{0512A49D-4A7C-4944-9802-8EE0B5A6CEDD}" type="datetime2">
              <a:rPr lang="en-US" smtClean="0"/>
              <a:pPr/>
              <a:t>Saturday, September 14, 2024</a:t>
            </a:fld>
            <a:endParaRPr lang="en-US"/>
          </a:p>
        </p:txBody>
      </p:sp>
      <p:sp>
        <p:nvSpPr>
          <p:cNvPr id="8" name="Footer Placeholder 7">
            <a:extLst>
              <a:ext uri="{FF2B5EF4-FFF2-40B4-BE49-F238E27FC236}">
                <a16:creationId xmlns:a16="http://schemas.microsoft.com/office/drawing/2014/main" xmlns="" id="{D8019515-4A04-FBE0-E89C-86ECBB7E98A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xmlns="" id="{C3D9C272-2490-C827-9BE5-9CEE41850423}"/>
              </a:ext>
            </a:extLst>
          </p:cNvPr>
          <p:cNvSpPr>
            <a:spLocks noGrp="1"/>
          </p:cNvSpPr>
          <p:nvPr>
            <p:ph type="sldNum" sz="quarter" idx="12"/>
          </p:nvPr>
        </p:nvSpPr>
        <p:spPr/>
        <p:txBody>
          <a:bodyPr/>
          <a:lstStyle/>
          <a:p>
            <a:fld id="{7BE69E03-4804-4553-A1EC-F089884EF50F}" type="slidenum">
              <a:rPr lang="en-US" smtClean="0"/>
              <a:pPr/>
              <a:t>‹#›</a:t>
            </a:fld>
            <a:endParaRPr lang="en-US"/>
          </a:p>
        </p:txBody>
      </p:sp>
    </p:spTree>
    <p:extLst>
      <p:ext uri="{BB962C8B-B14F-4D97-AF65-F5344CB8AC3E}">
        <p14:creationId xmlns:p14="http://schemas.microsoft.com/office/powerpoint/2010/main" xmlns="" val="979439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D76A9FC-D582-4FC8-B641-9F77B4DD15B7}"/>
              </a:ext>
            </a:extLst>
          </p:cNvPr>
          <p:cNvSpPr>
            <a:spLocks noGrp="1"/>
          </p:cNvSpPr>
          <p:nvPr>
            <p:ph type="title" orient="vert"/>
          </p:nvPr>
        </p:nvSpPr>
        <p:spPr>
          <a:xfrm>
            <a:off x="832613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A23A1683-12F6-4BA6-AD1A-F98C60951452}"/>
              </a:ext>
            </a:extLst>
          </p:cNvPr>
          <p:cNvSpPr>
            <a:spLocks noGrp="1"/>
          </p:cNvSpPr>
          <p:nvPr>
            <p:ph type="body" orient="vert" idx="1"/>
          </p:nvPr>
        </p:nvSpPr>
        <p:spPr>
          <a:xfrm>
            <a:off x="43943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DBFF68BE-C313-C839-B719-0339AC3444DF}"/>
              </a:ext>
            </a:extLst>
          </p:cNvPr>
          <p:cNvSpPr>
            <a:spLocks noGrp="1"/>
          </p:cNvSpPr>
          <p:nvPr>
            <p:ph type="dt" sz="half" idx="10"/>
          </p:nvPr>
        </p:nvSpPr>
        <p:spPr/>
        <p:txBody>
          <a:bodyPr/>
          <a:lstStyle/>
          <a:p>
            <a:fld id="{5D689DDD-3B11-4150-8B39-3662C10D8BF9}" type="datetime2">
              <a:rPr lang="en-US" smtClean="0"/>
              <a:pPr/>
              <a:t>Saturday, September 14, 2024</a:t>
            </a:fld>
            <a:endParaRPr lang="en-US"/>
          </a:p>
        </p:txBody>
      </p:sp>
      <p:sp>
        <p:nvSpPr>
          <p:cNvPr id="8" name="Footer Placeholder 7">
            <a:extLst>
              <a:ext uri="{FF2B5EF4-FFF2-40B4-BE49-F238E27FC236}">
                <a16:creationId xmlns:a16="http://schemas.microsoft.com/office/drawing/2014/main" xmlns="" id="{A14F4E5F-FFF4-F934-3DD9-134F8D24262D}"/>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xmlns="" id="{6CFE0F82-88EB-FAE2-FC02-99D5EE30110A}"/>
              </a:ext>
            </a:extLst>
          </p:cNvPr>
          <p:cNvSpPr>
            <a:spLocks noGrp="1"/>
          </p:cNvSpPr>
          <p:nvPr>
            <p:ph type="sldNum" sz="quarter" idx="12"/>
          </p:nvPr>
        </p:nvSpPr>
        <p:spPr/>
        <p:txBody>
          <a:bodyPr/>
          <a:lstStyle/>
          <a:p>
            <a:fld id="{7BE69E03-4804-4553-A1EC-F089884EF50F}" type="slidenum">
              <a:rPr lang="en-US" smtClean="0"/>
              <a:pPr/>
              <a:t>‹#›</a:t>
            </a:fld>
            <a:endParaRPr lang="en-US"/>
          </a:p>
        </p:txBody>
      </p:sp>
    </p:spTree>
    <p:extLst>
      <p:ext uri="{BB962C8B-B14F-4D97-AF65-F5344CB8AC3E}">
        <p14:creationId xmlns:p14="http://schemas.microsoft.com/office/powerpoint/2010/main" xmlns="" val="4236637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914413-82C1-4EBC-8C6B-BC5F842D13A2}"/>
              </a:ext>
            </a:extLst>
          </p:cNvPr>
          <p:cNvSpPr>
            <a:spLocks noGrp="1"/>
          </p:cNvSpPr>
          <p:nvPr>
            <p:ph type="title"/>
          </p:nvPr>
        </p:nvSpPr>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328F029A-192E-4A44-ACC7-6C5212C77736}"/>
              </a:ext>
            </a:extLst>
          </p:cNvPr>
          <p:cNvSpPr>
            <a:spLocks noGrp="1"/>
          </p:cNvSpPr>
          <p:nvPr>
            <p:ph idx="1"/>
          </p:nvPr>
        </p:nvSpPr>
        <p:spPr>
          <a:xfrm>
            <a:off x="420624" y="1825625"/>
            <a:ext cx="10515600" cy="4206383"/>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xmlns="" id="{A25CBB87-BE9B-82CE-8A24-F21EEA0366C3}"/>
              </a:ext>
            </a:extLst>
          </p:cNvPr>
          <p:cNvSpPr>
            <a:spLocks noGrp="1"/>
          </p:cNvSpPr>
          <p:nvPr>
            <p:ph type="dt" sz="half" idx="10"/>
          </p:nvPr>
        </p:nvSpPr>
        <p:spPr/>
        <p:txBody>
          <a:bodyPr/>
          <a:lstStyle/>
          <a:p>
            <a:fld id="{57997BA6-BEF8-495F-ACCD-8D19769E4FC6}" type="datetime2">
              <a:rPr lang="en-US" smtClean="0"/>
              <a:pPr/>
              <a:t>Saturday, September 14, 2024</a:t>
            </a:fld>
            <a:endParaRPr lang="en-US" dirty="0"/>
          </a:p>
        </p:txBody>
      </p:sp>
      <p:sp>
        <p:nvSpPr>
          <p:cNvPr id="12" name="Footer Placeholder 11">
            <a:extLst>
              <a:ext uri="{FF2B5EF4-FFF2-40B4-BE49-F238E27FC236}">
                <a16:creationId xmlns:a16="http://schemas.microsoft.com/office/drawing/2014/main" xmlns="" id="{B2131628-C033-9728-C4CF-90CDBCB89F7F}"/>
              </a:ext>
            </a:extLst>
          </p:cNvPr>
          <p:cNvSpPr>
            <a:spLocks noGrp="1"/>
          </p:cNvSpPr>
          <p:nvPr>
            <p:ph type="ftr" sz="quarter" idx="11"/>
          </p:nvPr>
        </p:nvSpPr>
        <p:spPr/>
        <p:txBody>
          <a:bodyPr/>
          <a:lstStyle/>
          <a:p>
            <a:r>
              <a:rPr lang="en-US" dirty="0"/>
              <a:t>Sample Footer Text</a:t>
            </a:r>
          </a:p>
        </p:txBody>
      </p:sp>
      <p:sp>
        <p:nvSpPr>
          <p:cNvPr id="13" name="Slide Number Placeholder 12">
            <a:extLst>
              <a:ext uri="{FF2B5EF4-FFF2-40B4-BE49-F238E27FC236}">
                <a16:creationId xmlns:a16="http://schemas.microsoft.com/office/drawing/2014/main" xmlns="" id="{B67216CA-9A26-BBE7-68A3-9237D22CDFC8}"/>
              </a:ext>
            </a:extLst>
          </p:cNvPr>
          <p:cNvSpPr>
            <a:spLocks noGrp="1"/>
          </p:cNvSpPr>
          <p:nvPr>
            <p:ph type="sldNum" sz="quarter" idx="12"/>
          </p:nvPr>
        </p:nvSpPr>
        <p:spPr/>
        <p:txBody>
          <a:bodyPr/>
          <a:lstStyle/>
          <a:p>
            <a:fld id="{7BE69E03-4804-4553-A1EC-F089884EF50F}" type="slidenum">
              <a:rPr lang="en-US" smtClean="0"/>
              <a:pPr/>
              <a:t>‹#›</a:t>
            </a:fld>
            <a:endParaRPr lang="en-US"/>
          </a:p>
        </p:txBody>
      </p:sp>
    </p:spTree>
    <p:extLst>
      <p:ext uri="{BB962C8B-B14F-4D97-AF65-F5344CB8AC3E}">
        <p14:creationId xmlns:p14="http://schemas.microsoft.com/office/powerpoint/2010/main" xmlns="" val="2361870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CAF4BC-D1E9-40F0-A26B-9EA9B6B69755}"/>
              </a:ext>
            </a:extLst>
          </p:cNvPr>
          <p:cNvSpPr>
            <a:spLocks noGrp="1"/>
          </p:cNvSpPr>
          <p:nvPr>
            <p:ph type="title"/>
          </p:nvPr>
        </p:nvSpPr>
        <p:spPr>
          <a:xfrm>
            <a:off x="420624" y="1081941"/>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FF7974A6-FAB9-47DA-8F1A-701DFC8DF327}"/>
              </a:ext>
            </a:extLst>
          </p:cNvPr>
          <p:cNvSpPr>
            <a:spLocks noGrp="1"/>
          </p:cNvSpPr>
          <p:nvPr>
            <p:ph type="body" idx="1"/>
          </p:nvPr>
        </p:nvSpPr>
        <p:spPr>
          <a:xfrm>
            <a:off x="420624" y="3961666"/>
            <a:ext cx="10515600" cy="1500187"/>
          </a:xfrm>
        </p:spPr>
        <p:txBody>
          <a:bodyPr>
            <a:norm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9">
            <a:extLst>
              <a:ext uri="{FF2B5EF4-FFF2-40B4-BE49-F238E27FC236}">
                <a16:creationId xmlns:a16="http://schemas.microsoft.com/office/drawing/2014/main" xmlns="" id="{6B034DD9-4A61-318F-88CF-79721B55AC5B}"/>
              </a:ext>
            </a:extLst>
          </p:cNvPr>
          <p:cNvSpPr>
            <a:spLocks noGrp="1"/>
          </p:cNvSpPr>
          <p:nvPr>
            <p:ph type="dt" sz="half" idx="10"/>
          </p:nvPr>
        </p:nvSpPr>
        <p:spPr/>
        <p:txBody>
          <a:bodyPr/>
          <a:lstStyle/>
          <a:p>
            <a:fld id="{4857292D-4609-4E55-92E3-C12C6A1234E8}" type="datetime2">
              <a:rPr lang="en-US" smtClean="0"/>
              <a:pPr/>
              <a:t>Saturday, September 14, 2024</a:t>
            </a:fld>
            <a:endParaRPr lang="en-US" dirty="0"/>
          </a:p>
        </p:txBody>
      </p:sp>
      <p:sp>
        <p:nvSpPr>
          <p:cNvPr id="11" name="Footer Placeholder 10">
            <a:extLst>
              <a:ext uri="{FF2B5EF4-FFF2-40B4-BE49-F238E27FC236}">
                <a16:creationId xmlns:a16="http://schemas.microsoft.com/office/drawing/2014/main" xmlns="" id="{D496DA99-E916-9F7C-9E88-AA06046AE94C}"/>
              </a:ext>
            </a:extLst>
          </p:cNvPr>
          <p:cNvSpPr>
            <a:spLocks noGrp="1"/>
          </p:cNvSpPr>
          <p:nvPr>
            <p:ph type="ftr" sz="quarter" idx="11"/>
          </p:nvPr>
        </p:nvSpPr>
        <p:spPr/>
        <p:txBody>
          <a:bodyPr/>
          <a:lstStyle/>
          <a:p>
            <a:r>
              <a:rPr lang="en-US"/>
              <a:t>Sample Footer Text</a:t>
            </a:r>
          </a:p>
        </p:txBody>
      </p:sp>
      <p:sp>
        <p:nvSpPr>
          <p:cNvPr id="12" name="Slide Number Placeholder 11">
            <a:extLst>
              <a:ext uri="{FF2B5EF4-FFF2-40B4-BE49-F238E27FC236}">
                <a16:creationId xmlns:a16="http://schemas.microsoft.com/office/drawing/2014/main" xmlns="" id="{21CC86B5-B6B3-4633-0D90-AACB44D0D409}"/>
              </a:ext>
            </a:extLst>
          </p:cNvPr>
          <p:cNvSpPr>
            <a:spLocks noGrp="1"/>
          </p:cNvSpPr>
          <p:nvPr>
            <p:ph type="sldNum" sz="quarter" idx="12"/>
          </p:nvPr>
        </p:nvSpPr>
        <p:spPr/>
        <p:txBody>
          <a:bodyPr/>
          <a:lstStyle/>
          <a:p>
            <a:fld id="{7BE69E03-4804-4553-A1EC-F089884EF50F}" type="slidenum">
              <a:rPr lang="en-US" smtClean="0"/>
              <a:pPr/>
              <a:t>‹#›</a:t>
            </a:fld>
            <a:endParaRPr lang="en-US"/>
          </a:p>
        </p:txBody>
      </p:sp>
    </p:spTree>
    <p:extLst>
      <p:ext uri="{BB962C8B-B14F-4D97-AF65-F5344CB8AC3E}">
        <p14:creationId xmlns:p14="http://schemas.microsoft.com/office/powerpoint/2010/main" xmlns="" val="3507195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78F7F10-35F6-E392-D41B-3CD300D5CCF8}"/>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E264F76-994F-4AB5-B17B-46C0C2FA5AE5}"/>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55A69B3B-A540-4556-98C8-1F49704A794E}"/>
              </a:ext>
            </a:extLst>
          </p:cNvPr>
          <p:cNvSpPr>
            <a:spLocks noGrp="1"/>
          </p:cNvSpPr>
          <p:nvPr>
            <p:ph sz="half" idx="1"/>
          </p:nvPr>
        </p:nvSpPr>
        <p:spPr>
          <a:xfrm>
            <a:off x="420624" y="1825625"/>
            <a:ext cx="5181600" cy="4206382"/>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Char char="¬"/>
            </a:pPr>
            <a:r>
              <a:rPr lang="en-US"/>
              <a:t>Click to edit Master text styles</a:t>
            </a:r>
          </a:p>
          <a:p>
            <a:pPr lvl="1">
              <a:buChar char="¬"/>
            </a:pPr>
            <a:r>
              <a:rPr lang="en-US"/>
              <a:t>Second level</a:t>
            </a:r>
          </a:p>
          <a:p>
            <a:pPr lvl="2">
              <a:buChar char="¬"/>
            </a:pPr>
            <a:r>
              <a:rPr lang="en-US"/>
              <a:t>Third level</a:t>
            </a:r>
          </a:p>
          <a:p>
            <a:pPr lvl="3">
              <a:buChar char="¬"/>
            </a:pPr>
            <a:r>
              <a:rPr lang="en-US"/>
              <a:t>Fourth level</a:t>
            </a:r>
          </a:p>
          <a:p>
            <a:pPr lvl="4">
              <a:buChar char="¬"/>
            </a:pPr>
            <a:r>
              <a:rPr lang="en-US"/>
              <a:t>Fifth level</a:t>
            </a:r>
            <a:endParaRPr lang="en-US" dirty="0"/>
          </a:p>
        </p:txBody>
      </p:sp>
      <p:sp>
        <p:nvSpPr>
          <p:cNvPr id="4" name="Content Placeholder 3">
            <a:extLst>
              <a:ext uri="{FF2B5EF4-FFF2-40B4-BE49-F238E27FC236}">
                <a16:creationId xmlns:a16="http://schemas.microsoft.com/office/drawing/2014/main" xmlns="" id="{DEC72438-7C63-48F2-9D6F-2461BFD6D5E5}"/>
              </a:ext>
            </a:extLst>
          </p:cNvPr>
          <p:cNvSpPr>
            <a:spLocks noGrp="1"/>
          </p:cNvSpPr>
          <p:nvPr>
            <p:ph sz="half" idx="2"/>
          </p:nvPr>
        </p:nvSpPr>
        <p:spPr>
          <a:xfrm>
            <a:off x="5756178" y="1825625"/>
            <a:ext cx="518004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Date Placeholder 14">
            <a:extLst>
              <a:ext uri="{FF2B5EF4-FFF2-40B4-BE49-F238E27FC236}">
                <a16:creationId xmlns:a16="http://schemas.microsoft.com/office/drawing/2014/main" xmlns="" id="{35274CEC-210E-BC97-9B79-A7D801E4B5F6}"/>
              </a:ext>
            </a:extLst>
          </p:cNvPr>
          <p:cNvSpPr>
            <a:spLocks noGrp="1"/>
          </p:cNvSpPr>
          <p:nvPr>
            <p:ph type="dt" sz="half" idx="10"/>
          </p:nvPr>
        </p:nvSpPr>
        <p:spPr/>
        <p:txBody>
          <a:bodyPr/>
          <a:lstStyle/>
          <a:p>
            <a:fld id="{003E0E29-2C79-4A2A-B61C-A21B8362A50A}" type="datetime2">
              <a:rPr lang="en-US" smtClean="0"/>
              <a:pPr/>
              <a:t>Saturday, September 14, 2024</a:t>
            </a:fld>
            <a:endParaRPr lang="en-US"/>
          </a:p>
        </p:txBody>
      </p:sp>
      <p:sp>
        <p:nvSpPr>
          <p:cNvPr id="16" name="Footer Placeholder 15">
            <a:extLst>
              <a:ext uri="{FF2B5EF4-FFF2-40B4-BE49-F238E27FC236}">
                <a16:creationId xmlns:a16="http://schemas.microsoft.com/office/drawing/2014/main" xmlns="" id="{486B3D53-F805-C08E-2359-498218FC6898}"/>
              </a:ext>
            </a:extLst>
          </p:cNvPr>
          <p:cNvSpPr>
            <a:spLocks noGrp="1"/>
          </p:cNvSpPr>
          <p:nvPr>
            <p:ph type="ftr" sz="quarter" idx="11"/>
          </p:nvPr>
        </p:nvSpPr>
        <p:spPr/>
        <p:txBody>
          <a:bodyPr/>
          <a:lstStyle/>
          <a:p>
            <a:r>
              <a:rPr lang="en-US"/>
              <a:t>Sample Footer Text</a:t>
            </a:r>
          </a:p>
        </p:txBody>
      </p:sp>
      <p:sp>
        <p:nvSpPr>
          <p:cNvPr id="17" name="Slide Number Placeholder 16">
            <a:extLst>
              <a:ext uri="{FF2B5EF4-FFF2-40B4-BE49-F238E27FC236}">
                <a16:creationId xmlns:a16="http://schemas.microsoft.com/office/drawing/2014/main" xmlns="" id="{61C4695B-D7BD-45F7-EB23-6FDAF2410BB2}"/>
              </a:ext>
            </a:extLst>
          </p:cNvPr>
          <p:cNvSpPr>
            <a:spLocks noGrp="1"/>
          </p:cNvSpPr>
          <p:nvPr>
            <p:ph type="sldNum" sz="quarter" idx="12"/>
          </p:nvPr>
        </p:nvSpPr>
        <p:spPr/>
        <p:txBody>
          <a:bodyPr/>
          <a:lstStyle/>
          <a:p>
            <a:fld id="{7BE69E03-4804-4553-A1EC-F089884EF50F}" type="slidenum">
              <a:rPr lang="en-US" smtClean="0"/>
              <a:pPr/>
              <a:t>‹#›</a:t>
            </a:fld>
            <a:endParaRPr lang="en-US"/>
          </a:p>
        </p:txBody>
      </p:sp>
    </p:spTree>
    <p:extLst>
      <p:ext uri="{BB962C8B-B14F-4D97-AF65-F5344CB8AC3E}">
        <p14:creationId xmlns:p14="http://schemas.microsoft.com/office/powerpoint/2010/main" xmlns="" val="2025263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4A1F52B7-5271-53AA-8260-0CF50FF8DA3C}"/>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72F9955-0460-4A20-8FC6-300595560010}"/>
              </a:ext>
            </a:extLst>
          </p:cNvPr>
          <p:cNvSpPr>
            <a:spLocks noGrp="1"/>
          </p:cNvSpPr>
          <p:nvPr>
            <p:ph type="title"/>
          </p:nvPr>
        </p:nvSpPr>
        <p:spPr>
          <a:xfrm>
            <a:off x="422178" y="365125"/>
            <a:ext cx="10515600"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BF95DDA7-4AAD-4EBE-880C-200E5F10A6C4}"/>
              </a:ext>
            </a:extLst>
          </p:cNvPr>
          <p:cNvSpPr>
            <a:spLocks noGrp="1"/>
          </p:cNvSpPr>
          <p:nvPr>
            <p:ph type="body" idx="1"/>
          </p:nvPr>
        </p:nvSpPr>
        <p:spPr>
          <a:xfrm>
            <a:off x="422178" y="1681163"/>
            <a:ext cx="515778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9717496-E470-4CF6-884C-F07390A4688A}"/>
              </a:ext>
            </a:extLst>
          </p:cNvPr>
          <p:cNvSpPr>
            <a:spLocks noGrp="1"/>
          </p:cNvSpPr>
          <p:nvPr>
            <p:ph sz="half" idx="2"/>
          </p:nvPr>
        </p:nvSpPr>
        <p:spPr>
          <a:xfrm>
            <a:off x="422178" y="2505075"/>
            <a:ext cx="515778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F8C438EA-D381-4F22-A911-ECDD6D04FB33}"/>
              </a:ext>
            </a:extLst>
          </p:cNvPr>
          <p:cNvSpPr>
            <a:spLocks noGrp="1"/>
          </p:cNvSpPr>
          <p:nvPr>
            <p:ph type="body" sz="quarter" idx="3"/>
          </p:nvPr>
        </p:nvSpPr>
        <p:spPr>
          <a:xfrm>
            <a:off x="5754590" y="1681163"/>
            <a:ext cx="5183188"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93F255FA-A04D-49F2-8DB4-3CC082D0DBC8}"/>
              </a:ext>
            </a:extLst>
          </p:cNvPr>
          <p:cNvSpPr>
            <a:spLocks noGrp="1"/>
          </p:cNvSpPr>
          <p:nvPr>
            <p:ph sz="quarter" idx="4"/>
          </p:nvPr>
        </p:nvSpPr>
        <p:spPr>
          <a:xfrm>
            <a:off x="5754590" y="2505075"/>
            <a:ext cx="5183188"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xmlns="" id="{7198C3F1-4E77-7888-CDB8-CF9406E4A2E0}"/>
              </a:ext>
            </a:extLst>
          </p:cNvPr>
          <p:cNvSpPr>
            <a:spLocks noGrp="1"/>
          </p:cNvSpPr>
          <p:nvPr>
            <p:ph type="dt" sz="half" idx="10"/>
          </p:nvPr>
        </p:nvSpPr>
        <p:spPr/>
        <p:txBody>
          <a:bodyPr/>
          <a:lstStyle/>
          <a:p>
            <a:fld id="{B0CA0177-5432-41AC-9593-8EC96BFF4F82}" type="datetime2">
              <a:rPr lang="en-US" smtClean="0"/>
              <a:pPr/>
              <a:t>Saturday, September 14, 2024</a:t>
            </a:fld>
            <a:endParaRPr lang="en-US" dirty="0"/>
          </a:p>
        </p:txBody>
      </p:sp>
      <p:sp>
        <p:nvSpPr>
          <p:cNvPr id="11" name="Footer Placeholder 10">
            <a:extLst>
              <a:ext uri="{FF2B5EF4-FFF2-40B4-BE49-F238E27FC236}">
                <a16:creationId xmlns:a16="http://schemas.microsoft.com/office/drawing/2014/main" xmlns="" id="{493561D3-90F6-AD82-BCFE-90F9427D867B}"/>
              </a:ext>
            </a:extLst>
          </p:cNvPr>
          <p:cNvSpPr>
            <a:spLocks noGrp="1"/>
          </p:cNvSpPr>
          <p:nvPr>
            <p:ph type="ftr" sz="quarter" idx="11"/>
          </p:nvPr>
        </p:nvSpPr>
        <p:spPr/>
        <p:txBody>
          <a:bodyPr/>
          <a:lstStyle/>
          <a:p>
            <a:r>
              <a:rPr lang="en-US"/>
              <a:t>Sample Footer Text</a:t>
            </a:r>
          </a:p>
        </p:txBody>
      </p:sp>
      <p:sp>
        <p:nvSpPr>
          <p:cNvPr id="12" name="Slide Number Placeholder 11">
            <a:extLst>
              <a:ext uri="{FF2B5EF4-FFF2-40B4-BE49-F238E27FC236}">
                <a16:creationId xmlns:a16="http://schemas.microsoft.com/office/drawing/2014/main" xmlns="" id="{932F9B33-3FA7-526F-7B45-342EB64A1CDB}"/>
              </a:ext>
            </a:extLst>
          </p:cNvPr>
          <p:cNvSpPr>
            <a:spLocks noGrp="1"/>
          </p:cNvSpPr>
          <p:nvPr>
            <p:ph type="sldNum" sz="quarter" idx="12"/>
          </p:nvPr>
        </p:nvSpPr>
        <p:spPr/>
        <p:txBody>
          <a:bodyPr/>
          <a:lstStyle/>
          <a:p>
            <a:fld id="{7BE69E03-4804-4553-A1EC-F089884EF50F}" type="slidenum">
              <a:rPr lang="en-US" smtClean="0"/>
              <a:pPr/>
              <a:t>‹#›</a:t>
            </a:fld>
            <a:endParaRPr lang="en-US"/>
          </a:p>
        </p:txBody>
      </p:sp>
    </p:spTree>
    <p:extLst>
      <p:ext uri="{BB962C8B-B14F-4D97-AF65-F5344CB8AC3E}">
        <p14:creationId xmlns:p14="http://schemas.microsoft.com/office/powerpoint/2010/main" xmlns="" val="2535053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91F235-FBFF-453E-B90A-5758ED47C7B0}"/>
              </a:ext>
            </a:extLst>
          </p:cNvPr>
          <p:cNvSpPr>
            <a:spLocks noGrp="1"/>
          </p:cNvSpPr>
          <p:nvPr>
            <p:ph type="title"/>
          </p:nvPr>
        </p:nvSpPr>
        <p:spPr>
          <a:xfrm>
            <a:off x="420624" y="938306"/>
            <a:ext cx="10515600" cy="1325563"/>
          </a:xfrm>
        </p:spPr>
        <p:txBody>
          <a:bodyPr>
            <a:normAutofit/>
          </a:bodyPr>
          <a:lstStyle>
            <a:lvl1pPr>
              <a:defRPr sz="5200"/>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xmlns="" id="{A9328E63-E075-39E2-BAA7-30CCAE2E779E}"/>
              </a:ext>
            </a:extLst>
          </p:cNvPr>
          <p:cNvSpPr>
            <a:spLocks noGrp="1"/>
          </p:cNvSpPr>
          <p:nvPr>
            <p:ph type="dt" sz="half" idx="10"/>
          </p:nvPr>
        </p:nvSpPr>
        <p:spPr/>
        <p:txBody>
          <a:bodyPr/>
          <a:lstStyle/>
          <a:p>
            <a:fld id="{EED29A7B-B2F1-41A3-B969-4E25F618B967}" type="datetime2">
              <a:rPr lang="en-US" smtClean="0"/>
              <a:pPr/>
              <a:t>Saturday, September 14, 2024</a:t>
            </a:fld>
            <a:endParaRPr lang="en-US" dirty="0"/>
          </a:p>
        </p:txBody>
      </p:sp>
      <p:sp>
        <p:nvSpPr>
          <p:cNvPr id="9" name="Footer Placeholder 8">
            <a:extLst>
              <a:ext uri="{FF2B5EF4-FFF2-40B4-BE49-F238E27FC236}">
                <a16:creationId xmlns:a16="http://schemas.microsoft.com/office/drawing/2014/main" xmlns="" id="{2A5894A5-0E01-F43E-C68A-2EFAB2EB89D8}"/>
              </a:ext>
            </a:extLst>
          </p:cNvPr>
          <p:cNvSpPr>
            <a:spLocks noGrp="1"/>
          </p:cNvSpPr>
          <p:nvPr>
            <p:ph type="ftr" sz="quarter" idx="11"/>
          </p:nvPr>
        </p:nvSpPr>
        <p:spPr/>
        <p:txBody>
          <a:bodyPr/>
          <a:lstStyle/>
          <a:p>
            <a:r>
              <a:rPr lang="en-US"/>
              <a:t>Sample Footer Text</a:t>
            </a:r>
          </a:p>
        </p:txBody>
      </p:sp>
      <p:sp>
        <p:nvSpPr>
          <p:cNvPr id="10" name="Slide Number Placeholder 9">
            <a:extLst>
              <a:ext uri="{FF2B5EF4-FFF2-40B4-BE49-F238E27FC236}">
                <a16:creationId xmlns:a16="http://schemas.microsoft.com/office/drawing/2014/main" xmlns="" id="{7250128C-CE40-2B40-1B89-7E9AAAAC4393}"/>
              </a:ext>
            </a:extLst>
          </p:cNvPr>
          <p:cNvSpPr>
            <a:spLocks noGrp="1"/>
          </p:cNvSpPr>
          <p:nvPr>
            <p:ph type="sldNum" sz="quarter" idx="12"/>
          </p:nvPr>
        </p:nvSpPr>
        <p:spPr/>
        <p:txBody>
          <a:bodyPr/>
          <a:lstStyle/>
          <a:p>
            <a:fld id="{7BE69E03-4804-4553-A1EC-F089884EF50F}" type="slidenum">
              <a:rPr lang="en-US" smtClean="0"/>
              <a:pPr/>
              <a:t>‹#›</a:t>
            </a:fld>
            <a:endParaRPr lang="en-US"/>
          </a:p>
        </p:txBody>
      </p:sp>
    </p:spTree>
    <p:extLst>
      <p:ext uri="{BB962C8B-B14F-4D97-AF65-F5344CB8AC3E}">
        <p14:creationId xmlns:p14="http://schemas.microsoft.com/office/powerpoint/2010/main" xmlns="" val="2969801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1E281B99-C6A0-F92A-BDD3-BB362196501C}"/>
              </a:ext>
            </a:extLst>
          </p:cNvPr>
          <p:cNvSpPr/>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a:extLst>
              <a:ext uri="{FF2B5EF4-FFF2-40B4-BE49-F238E27FC236}">
                <a16:creationId xmlns:a16="http://schemas.microsoft.com/office/drawing/2014/main" xmlns="" id="{3EB8367C-67E1-A50A-1584-F859A6FED9C9}"/>
              </a:ext>
            </a:extLst>
          </p:cNvPr>
          <p:cNvSpPr/>
          <p:nvPr/>
        </p:nvSpPr>
        <p:spPr>
          <a:xfrm>
            <a:off x="0"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Date Placeholder 4">
            <a:extLst>
              <a:ext uri="{FF2B5EF4-FFF2-40B4-BE49-F238E27FC236}">
                <a16:creationId xmlns:a16="http://schemas.microsoft.com/office/drawing/2014/main" xmlns="" id="{2ABB8861-51D7-741E-6B2C-25412D40E5BD}"/>
              </a:ext>
            </a:extLst>
          </p:cNvPr>
          <p:cNvSpPr>
            <a:spLocks noGrp="1"/>
          </p:cNvSpPr>
          <p:nvPr>
            <p:ph type="dt" sz="half" idx="10"/>
          </p:nvPr>
        </p:nvSpPr>
        <p:spPr/>
        <p:txBody>
          <a:bodyPr/>
          <a:lstStyle/>
          <a:p>
            <a:fld id="{4EE98B79-F222-4FD1-8713-07459E1B5004}" type="datetime2">
              <a:rPr lang="en-US" smtClean="0"/>
              <a:pPr/>
              <a:t>Saturday, September 14, 2024</a:t>
            </a:fld>
            <a:endParaRPr lang="en-US"/>
          </a:p>
        </p:txBody>
      </p:sp>
      <p:sp>
        <p:nvSpPr>
          <p:cNvPr id="6" name="Footer Placeholder 5">
            <a:extLst>
              <a:ext uri="{FF2B5EF4-FFF2-40B4-BE49-F238E27FC236}">
                <a16:creationId xmlns:a16="http://schemas.microsoft.com/office/drawing/2014/main" xmlns="" id="{63D69A2F-0657-B33B-8334-C458A9538368}"/>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xmlns="" id="{BEB4FC84-48ED-0480-2497-FCD84C1276C6}"/>
              </a:ext>
            </a:extLst>
          </p:cNvPr>
          <p:cNvSpPr>
            <a:spLocks noGrp="1"/>
          </p:cNvSpPr>
          <p:nvPr>
            <p:ph type="sldNum" sz="quarter" idx="12"/>
          </p:nvPr>
        </p:nvSpPr>
        <p:spPr/>
        <p:txBody>
          <a:bodyPr/>
          <a:lstStyle/>
          <a:p>
            <a:fld id="{7BE69E03-4804-4553-A1EC-F089884EF50F}" type="slidenum">
              <a:rPr lang="en-US" smtClean="0"/>
              <a:pPr/>
              <a:t>‹#›</a:t>
            </a:fld>
            <a:endParaRPr lang="en-US"/>
          </a:p>
        </p:txBody>
      </p:sp>
    </p:spTree>
    <p:extLst>
      <p:ext uri="{BB962C8B-B14F-4D97-AF65-F5344CB8AC3E}">
        <p14:creationId xmlns:p14="http://schemas.microsoft.com/office/powerpoint/2010/main" xmlns="" val="3302414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712261-8522-4437-B612-7C7100D18896}"/>
              </a:ext>
            </a:extLst>
          </p:cNvPr>
          <p:cNvSpPr>
            <a:spLocks noGrp="1"/>
          </p:cNvSpPr>
          <p:nvPr>
            <p:ph type="title"/>
          </p:nvPr>
        </p:nvSpPr>
        <p:spPr>
          <a:xfrm>
            <a:off x="420624" y="457200"/>
            <a:ext cx="10512425" cy="1600200"/>
          </a:xfrm>
        </p:spPr>
        <p:txBody>
          <a:bodyPr anchor="b">
            <a:norm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91BAA0AF-3F50-42BD-84B4-E70C3D004FB2}"/>
              </a:ext>
            </a:extLst>
          </p:cNvPr>
          <p:cNvSpPr>
            <a:spLocks noGrp="1"/>
          </p:cNvSpPr>
          <p:nvPr>
            <p:ph idx="1"/>
          </p:nvPr>
        </p:nvSpPr>
        <p:spPr>
          <a:xfrm>
            <a:off x="4782830" y="2199340"/>
            <a:ext cx="6172200"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699C702B-2C4D-4590-8BEE-31940145C77A}"/>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xmlns="" id="{23F37370-7C05-0AAE-A0C3-9EE620A84EBB}"/>
              </a:ext>
            </a:extLst>
          </p:cNvPr>
          <p:cNvSpPr>
            <a:spLocks noGrp="1"/>
          </p:cNvSpPr>
          <p:nvPr>
            <p:ph type="dt" sz="half" idx="10"/>
          </p:nvPr>
        </p:nvSpPr>
        <p:spPr/>
        <p:txBody>
          <a:bodyPr/>
          <a:lstStyle/>
          <a:p>
            <a:fld id="{792630FD-0818-4065-B5FE-410552D9B1BC}" type="datetime2">
              <a:rPr lang="en-US" smtClean="0"/>
              <a:pPr/>
              <a:t>Saturday, September 14, 2024</a:t>
            </a:fld>
            <a:endParaRPr lang="en-US"/>
          </a:p>
        </p:txBody>
      </p:sp>
      <p:sp>
        <p:nvSpPr>
          <p:cNvPr id="9" name="Footer Placeholder 8">
            <a:extLst>
              <a:ext uri="{FF2B5EF4-FFF2-40B4-BE49-F238E27FC236}">
                <a16:creationId xmlns:a16="http://schemas.microsoft.com/office/drawing/2014/main" xmlns="" id="{0900B8E3-39E6-A88A-BBFB-717596EB347E}"/>
              </a:ext>
            </a:extLst>
          </p:cNvPr>
          <p:cNvSpPr>
            <a:spLocks noGrp="1"/>
          </p:cNvSpPr>
          <p:nvPr>
            <p:ph type="ftr" sz="quarter" idx="11"/>
          </p:nvPr>
        </p:nvSpPr>
        <p:spPr/>
        <p:txBody>
          <a:bodyPr/>
          <a:lstStyle/>
          <a:p>
            <a:r>
              <a:rPr lang="en-US"/>
              <a:t>Sample Footer Text</a:t>
            </a:r>
          </a:p>
        </p:txBody>
      </p:sp>
      <p:sp>
        <p:nvSpPr>
          <p:cNvPr id="10" name="Slide Number Placeholder 9">
            <a:extLst>
              <a:ext uri="{FF2B5EF4-FFF2-40B4-BE49-F238E27FC236}">
                <a16:creationId xmlns:a16="http://schemas.microsoft.com/office/drawing/2014/main" xmlns="" id="{348E340D-1840-D987-3EEA-963BDDE31400}"/>
              </a:ext>
            </a:extLst>
          </p:cNvPr>
          <p:cNvSpPr>
            <a:spLocks noGrp="1"/>
          </p:cNvSpPr>
          <p:nvPr>
            <p:ph type="sldNum" sz="quarter" idx="12"/>
          </p:nvPr>
        </p:nvSpPr>
        <p:spPr/>
        <p:txBody>
          <a:bodyPr/>
          <a:lstStyle/>
          <a:p>
            <a:fld id="{7BE69E03-4804-4553-A1EC-F089884EF50F}" type="slidenum">
              <a:rPr lang="en-US" smtClean="0"/>
              <a:pPr/>
              <a:t>‹#›</a:t>
            </a:fld>
            <a:endParaRPr lang="en-US"/>
          </a:p>
        </p:txBody>
      </p:sp>
    </p:spTree>
    <p:extLst>
      <p:ext uri="{BB962C8B-B14F-4D97-AF65-F5344CB8AC3E}">
        <p14:creationId xmlns:p14="http://schemas.microsoft.com/office/powerpoint/2010/main" xmlns="" val="3895767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5334B-3019-4CA1-B658-779001922412}"/>
              </a:ext>
            </a:extLst>
          </p:cNvPr>
          <p:cNvSpPr>
            <a:spLocks noGrp="1"/>
          </p:cNvSpPr>
          <p:nvPr>
            <p:ph type="title"/>
          </p:nvPr>
        </p:nvSpPr>
        <p:spPr>
          <a:xfrm>
            <a:off x="420624" y="457200"/>
            <a:ext cx="3932237" cy="1600200"/>
          </a:xfrm>
        </p:spPr>
        <p:txBody>
          <a:bodyPr anchor="b">
            <a:norm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AFD3CC12-FD6B-41A3-BF67-D600CC4383A3}"/>
              </a:ext>
            </a:extLst>
          </p:cNvPr>
          <p:cNvSpPr>
            <a:spLocks noGrp="1"/>
          </p:cNvSpPr>
          <p:nvPr>
            <p:ph type="pic" idx="1"/>
          </p:nvPr>
        </p:nvSpPr>
        <p:spPr>
          <a:xfrm>
            <a:off x="4781276"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0DDB2BD5-DC18-460B-BFCC-5B2447D2B094}"/>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xmlns="" id="{90F28E44-58BB-553B-BBD0-F292C66CCA94}"/>
              </a:ext>
            </a:extLst>
          </p:cNvPr>
          <p:cNvSpPr>
            <a:spLocks noGrp="1"/>
          </p:cNvSpPr>
          <p:nvPr>
            <p:ph type="dt" sz="half" idx="10"/>
          </p:nvPr>
        </p:nvSpPr>
        <p:spPr/>
        <p:txBody>
          <a:bodyPr/>
          <a:lstStyle/>
          <a:p>
            <a:fld id="{93C2D289-0EBF-40C7-B6E8-60285281F180}" type="datetime2">
              <a:rPr lang="en-US" smtClean="0"/>
              <a:pPr/>
              <a:t>Saturday, September 14, 2024</a:t>
            </a:fld>
            <a:endParaRPr lang="en-US"/>
          </a:p>
        </p:txBody>
      </p:sp>
      <p:sp>
        <p:nvSpPr>
          <p:cNvPr id="10" name="Footer Placeholder 9">
            <a:extLst>
              <a:ext uri="{FF2B5EF4-FFF2-40B4-BE49-F238E27FC236}">
                <a16:creationId xmlns:a16="http://schemas.microsoft.com/office/drawing/2014/main" xmlns="" id="{8F22D156-E5FE-F118-0553-B401F19652DE}"/>
              </a:ext>
            </a:extLst>
          </p:cNvPr>
          <p:cNvSpPr>
            <a:spLocks noGrp="1"/>
          </p:cNvSpPr>
          <p:nvPr>
            <p:ph type="ftr" sz="quarter" idx="11"/>
          </p:nvPr>
        </p:nvSpPr>
        <p:spPr/>
        <p:txBody>
          <a:bodyPr/>
          <a:lstStyle/>
          <a:p>
            <a:r>
              <a:rPr lang="en-US"/>
              <a:t>Sample Footer Text</a:t>
            </a:r>
          </a:p>
        </p:txBody>
      </p:sp>
      <p:sp>
        <p:nvSpPr>
          <p:cNvPr id="11" name="Slide Number Placeholder 10">
            <a:extLst>
              <a:ext uri="{FF2B5EF4-FFF2-40B4-BE49-F238E27FC236}">
                <a16:creationId xmlns:a16="http://schemas.microsoft.com/office/drawing/2014/main" xmlns="" id="{88AEE0A6-6120-9BA2-5751-E0E2D8CF0F58}"/>
              </a:ext>
            </a:extLst>
          </p:cNvPr>
          <p:cNvSpPr>
            <a:spLocks noGrp="1"/>
          </p:cNvSpPr>
          <p:nvPr>
            <p:ph type="sldNum" sz="quarter" idx="12"/>
          </p:nvPr>
        </p:nvSpPr>
        <p:spPr/>
        <p:txBody>
          <a:bodyPr/>
          <a:lstStyle/>
          <a:p>
            <a:fld id="{7BE69E03-4804-4553-A1EC-F089884EF50F}" type="slidenum">
              <a:rPr lang="en-US" smtClean="0"/>
              <a:pPr/>
              <a:t>‹#›</a:t>
            </a:fld>
            <a:endParaRPr lang="en-US"/>
          </a:p>
        </p:txBody>
      </p:sp>
    </p:spTree>
    <p:extLst>
      <p:ext uri="{BB962C8B-B14F-4D97-AF65-F5344CB8AC3E}">
        <p14:creationId xmlns:p14="http://schemas.microsoft.com/office/powerpoint/2010/main" xmlns="" val="1008549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94B53B4F-080C-8523-03AD-871CC3B8D168}"/>
              </a:ext>
            </a:extLst>
          </p:cNvPr>
          <p:cNvSpPr/>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xmlns="" id="{D53B790B-70BD-FD52-2540-F1DA4882170E}"/>
              </a:ext>
            </a:extLst>
          </p:cNvPr>
          <p:cNvSpPr/>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descr="Tag=AccentColor&#10;Flavor=Light&#10;Target=Line">
            <a:extLst>
              <a:ext uri="{FF2B5EF4-FFF2-40B4-BE49-F238E27FC236}">
                <a16:creationId xmlns:a16="http://schemas.microsoft.com/office/drawing/2014/main" xmlns="" id="{7D4FC5F0-CBD6-AEEB-4902-28D624068890}"/>
              </a:ext>
            </a:extLst>
          </p:cNvPr>
          <p:cNvCxnSpPr>
            <a:cxnSpLocks/>
          </p:cNvCxnSpPr>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descr="Tag=AccentColor&#10;Flavor=Light&#10;Target=Line">
            <a:extLst>
              <a:ext uri="{FF2B5EF4-FFF2-40B4-BE49-F238E27FC236}">
                <a16:creationId xmlns:a16="http://schemas.microsoft.com/office/drawing/2014/main" xmlns="" id="{FA9EB4DB-DDA5-1A45-7D87-B2BF67D2D1C3}"/>
              </a:ext>
            </a:extLst>
          </p:cNvPr>
          <p:cNvCxnSpPr>
            <a:cxnSpLocks/>
          </p:cNvCxnSpPr>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xmlns="" id="{392AF870-601F-4570-A8A9-1003F8939C55}"/>
              </a:ext>
            </a:extLst>
          </p:cNvPr>
          <p:cNvSpPr>
            <a:spLocks noGrp="1"/>
          </p:cNvSpPr>
          <p:nvPr>
            <p:ph type="title"/>
          </p:nvPr>
        </p:nvSpPr>
        <p:spPr>
          <a:xfrm>
            <a:off x="420624"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EBCCCECD-B6E7-4C40-8A84-65FD5A3F0AE2}"/>
              </a:ext>
            </a:extLst>
          </p:cNvPr>
          <p:cNvSpPr>
            <a:spLocks noGrp="1"/>
          </p:cNvSpPr>
          <p:nvPr>
            <p:ph type="body" idx="1"/>
          </p:nvPr>
        </p:nvSpPr>
        <p:spPr>
          <a:xfrm>
            <a:off x="420624"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100">
                <a:solidFill>
                  <a:schemeClr val="tx2"/>
                </a:solidFill>
              </a:defRPr>
            </a:lvl1pPr>
          </a:lstStyle>
          <a:p>
            <a:fld id="{94CDC665-7415-4DAF-AE09-B9BBC1907393}" type="datetime2">
              <a:rPr lang="en-US" smtClean="0"/>
              <a:pPr/>
              <a:t>Saturday, September 14, 2024</a:t>
            </a:fld>
            <a:endParaRPr lang="en-US" dirty="0"/>
          </a:p>
        </p:txBody>
      </p:sp>
      <p:sp>
        <p:nvSpPr>
          <p:cNvPr id="5" name="Footer Placeholder 4">
            <a:extLst>
              <a:ext uri="{FF2B5EF4-FFF2-40B4-BE49-F238E27FC236}">
                <a16:creationId xmlns:a16="http://schemas.microsoft.com/office/drawing/2014/main" xmlns=""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1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xmlns="" id="{17BB8ACB-7A60-4D76-A149-0C57A30E0161}"/>
              </a:ext>
            </a:extLst>
          </p:cNvPr>
          <p:cNvSpPr>
            <a:spLocks noGrp="1"/>
          </p:cNvSpPr>
          <p:nvPr>
            <p:ph type="sldNum" sz="quarter" idx="4"/>
          </p:nvPr>
        </p:nvSpPr>
        <p:spPr>
          <a:xfrm>
            <a:off x="11503152" y="-18288"/>
            <a:ext cx="685800" cy="685800"/>
          </a:xfrm>
          <a:prstGeom prst="rect">
            <a:avLst/>
          </a:prstGeom>
        </p:spPr>
        <p:txBody>
          <a:bodyPr vert="horz" lIns="91440" tIns="45720" rIns="91440" bIns="45720" rtlCol="0" anchor="ctr"/>
          <a:lstStyle>
            <a:lvl1pPr algn="ctr">
              <a:defRPr sz="1100">
                <a:solidFill>
                  <a:schemeClr val="tx2"/>
                </a:solidFill>
              </a:defRPr>
            </a:lvl1pPr>
          </a:lstStyle>
          <a:p>
            <a:fld id="{7BE69E03-4804-4553-A1EC-F089884EF50F}" type="slidenum">
              <a:rPr lang="en-US" smtClean="0"/>
              <a:pPr/>
              <a:t>‹#›</a:t>
            </a:fld>
            <a:endParaRPr lang="en-US"/>
          </a:p>
        </p:txBody>
      </p:sp>
    </p:spTree>
    <p:extLst>
      <p:ext uri="{BB962C8B-B14F-4D97-AF65-F5344CB8AC3E}">
        <p14:creationId xmlns:p14="http://schemas.microsoft.com/office/powerpoint/2010/main" xmlns="" val="4050857610"/>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18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BB3B2C43-5E36-4768-8319-6752D24B47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xmlns="" id="{B044326E-7BB3-4929-BE33-05CA64DBB2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xmlns="" id="{731CF4E0-AA2D-43CA-A528-C52FB158244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E2893B7-C5EE-25E0-9036-476432B23BFE}"/>
              </a:ext>
            </a:extLst>
          </p:cNvPr>
          <p:cNvSpPr>
            <a:spLocks noGrp="1"/>
          </p:cNvSpPr>
          <p:nvPr>
            <p:ph type="ctrTitle"/>
          </p:nvPr>
        </p:nvSpPr>
        <p:spPr>
          <a:xfrm>
            <a:off x="5989319" y="1290321"/>
            <a:ext cx="5054196" cy="2377440"/>
          </a:xfrm>
        </p:spPr>
        <p:txBody>
          <a:bodyPr anchor="b">
            <a:noAutofit/>
          </a:bodyPr>
          <a:lstStyle/>
          <a:p>
            <a:pPr algn="l"/>
            <a:r>
              <a:rPr lang="en-IN" sz="5400" b="1" dirty="0" smtClean="0">
                <a:solidFill>
                  <a:srgbClr val="92D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Structures And Algorithms Self-Paced</a:t>
            </a:r>
            <a:endParaRPr lang="en-IN" sz="5400" b="1" dirty="0">
              <a:solidFill>
                <a:srgbClr val="92D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C03C9128-0ECD-790F-3204-9E32C1ADF065}"/>
              </a:ext>
            </a:extLst>
          </p:cNvPr>
          <p:cNvSpPr>
            <a:spLocks noGrp="1"/>
          </p:cNvSpPr>
          <p:nvPr>
            <p:ph type="subTitle" idx="1"/>
          </p:nvPr>
        </p:nvSpPr>
        <p:spPr>
          <a:xfrm>
            <a:off x="5989319" y="4837471"/>
            <a:ext cx="5054196" cy="1120187"/>
          </a:xfrm>
        </p:spPr>
        <p:txBody>
          <a:bodyPr>
            <a:normAutofit/>
          </a:bodyPr>
          <a:lstStyle/>
          <a:p>
            <a:pPr algn="l"/>
            <a:r>
              <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CSE </a:t>
            </a:r>
            <a:r>
              <a:rPr lang="en-IN" sz="2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343 –TRAINING IN PROGRAMMING</a:t>
            </a:r>
            <a:endPar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Picture 3" descr="A close-up of a colorful background&#10;&#10;Description automatically generated">
            <a:extLst>
              <a:ext uri="{FF2B5EF4-FFF2-40B4-BE49-F238E27FC236}">
                <a16:creationId xmlns:a16="http://schemas.microsoft.com/office/drawing/2014/main" xmlns="" id="{D06D682C-0E80-FB62-B79C-DC58150D2977}"/>
              </a:ext>
            </a:extLst>
          </p:cNvPr>
          <p:cNvPicPr>
            <a:picLocks noChangeAspect="1"/>
          </p:cNvPicPr>
          <p:nvPr/>
        </p:nvPicPr>
        <p:blipFill rotWithShape="1">
          <a:blip r:embed="rId2"/>
          <a:srcRect l="46601" r="-1" b="-1"/>
          <a:stretch/>
        </p:blipFill>
        <p:spPr>
          <a:xfrm>
            <a:off x="-6472" y="10"/>
            <a:ext cx="5486394" cy="6857982"/>
          </a:xfrm>
          <a:prstGeom prst="rect">
            <a:avLst/>
          </a:prstGeom>
        </p:spPr>
      </p:pic>
      <p:sp>
        <p:nvSpPr>
          <p:cNvPr id="23" name="Rectangle 14">
            <a:extLst>
              <a:ext uri="{FF2B5EF4-FFF2-40B4-BE49-F238E27FC236}">
                <a16:creationId xmlns:a16="http://schemas.microsoft.com/office/drawing/2014/main" xmlns="" id="{3B083774-A903-4B1B-BC6A-94C1F048E8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5479921" y="0"/>
            <a:ext cx="287517" cy="6857992"/>
          </a:xfrm>
          <a:prstGeom prst="rect">
            <a:avLst/>
          </a:prstGeom>
          <a:solidFill>
            <a:srgbClr val="9CFE05">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24" name="Straight Connector 16">
            <a:extLst>
              <a:ext uri="{FF2B5EF4-FFF2-40B4-BE49-F238E27FC236}">
                <a16:creationId xmlns:a16="http://schemas.microsoft.com/office/drawing/2014/main" xmlns="" id="{5D5FB189-1F48-4A47-B036-6AF7E11A8E7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11504676" y="-14198"/>
            <a:ext cx="0" cy="6858000"/>
          </a:xfrm>
          <a:prstGeom prst="line">
            <a:avLst/>
          </a:prstGeom>
          <a:ln w="9525" cap="rnd">
            <a:solidFill>
              <a:srgbClr val="9CFE05"/>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18">
            <a:extLst>
              <a:ext uri="{FF2B5EF4-FFF2-40B4-BE49-F238E27FC236}">
                <a16:creationId xmlns:a16="http://schemas.microsoft.com/office/drawing/2014/main" xmlns="" id="{C5B335DD-3163-4EC5-8B6B-2AB53E64D11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524" y="6172200"/>
            <a:ext cx="12192000" cy="0"/>
          </a:xfrm>
          <a:prstGeom prst="line">
            <a:avLst/>
          </a:prstGeom>
          <a:ln w="9525" cap="rnd">
            <a:solidFill>
              <a:srgbClr val="9CFE05"/>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273376526"/>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xmlns="" id="{0FD88411-503D-41A0-BB5E-1C5AC70351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Background Gray Rectangle">
            <a:extLst>
              <a:ext uri="{FF2B5EF4-FFF2-40B4-BE49-F238E27FC236}">
                <a16:creationId xmlns:a16="http://schemas.microsoft.com/office/drawing/2014/main" xmlns="" id="{0448CEF0-D07B-484A-9005-35C372FF18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9" name="White Rectangle">
            <a:extLst>
              <a:ext uri="{FF2B5EF4-FFF2-40B4-BE49-F238E27FC236}">
                <a16:creationId xmlns:a16="http://schemas.microsoft.com/office/drawing/2014/main" xmlns="" id="{015CAE92-A031-4F85-8B52-4959DB8199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62C9FF1-A3F7-6590-2AFF-8B221891ADDB}"/>
              </a:ext>
            </a:extLst>
          </p:cNvPr>
          <p:cNvSpPr>
            <a:spLocks noGrp="1"/>
          </p:cNvSpPr>
          <p:nvPr>
            <p:ph type="title"/>
          </p:nvPr>
        </p:nvSpPr>
        <p:spPr>
          <a:xfrm>
            <a:off x="420623" y="606564"/>
            <a:ext cx="10858705" cy="2110122"/>
          </a:xfrm>
        </p:spPr>
        <p:txBody>
          <a:bodyPr anchor="t">
            <a:normAutofit/>
          </a:bodyPr>
          <a:lstStyle/>
          <a:p>
            <a:r>
              <a:rPr lang="en-IN" dirty="0">
                <a:solidFill>
                  <a:srgbClr val="FFC000"/>
                </a:solidFill>
                <a:latin typeface="Times New Roman" panose="02020603050405020304" pitchFamily="18" charset="0"/>
                <a:cs typeface="Times New Roman" panose="02020603050405020304" pitchFamily="18" charset="0"/>
              </a:rPr>
              <a:t>Tree</a:t>
            </a:r>
          </a:p>
        </p:txBody>
      </p:sp>
      <p:sp>
        <p:nvSpPr>
          <p:cNvPr id="6" name="Slide Number Placeholder 5">
            <a:extLst>
              <a:ext uri="{FF2B5EF4-FFF2-40B4-BE49-F238E27FC236}">
                <a16:creationId xmlns:a16="http://schemas.microsoft.com/office/drawing/2014/main" xmlns="" id="{0C8F27BF-ADFA-142C-674D-A4D7052E4BC4}"/>
              </a:ext>
            </a:extLst>
          </p:cNvPr>
          <p:cNvSpPr>
            <a:spLocks noGrp="1"/>
          </p:cNvSpPr>
          <p:nvPr>
            <p:ph type="sldNum" sz="quarter" idx="12"/>
          </p:nvPr>
        </p:nvSpPr>
        <p:spPr>
          <a:xfrm>
            <a:off x="11504676" y="-14198"/>
            <a:ext cx="685800" cy="685800"/>
          </a:xfrm>
        </p:spPr>
        <p:txBody>
          <a:bodyPr>
            <a:normAutofit/>
          </a:bodyPr>
          <a:lstStyle/>
          <a:p>
            <a:pPr>
              <a:spcAft>
                <a:spcPts val="600"/>
              </a:spcAft>
            </a:pPr>
            <a:fld id="{7BE69E03-4804-4553-A1EC-F089884EF50F}" type="slidenum">
              <a:rPr lang="en-US" smtClean="0"/>
              <a:pPr>
                <a:spcAft>
                  <a:spcPts val="600"/>
                </a:spcAft>
              </a:pPr>
              <a:t>10</a:t>
            </a:fld>
            <a:endParaRPr lang="en-US"/>
          </a:p>
        </p:txBody>
      </p:sp>
      <p:cxnSp>
        <p:nvCxnSpPr>
          <p:cNvPr id="31" name="Vertical Connector">
            <a:extLst>
              <a:ext uri="{FF2B5EF4-FFF2-40B4-BE49-F238E27FC236}">
                <a16:creationId xmlns:a16="http://schemas.microsoft.com/office/drawing/2014/main" xmlns="" id="{89A06E1F-9CD9-4689-B2ED-766AD195AFD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3" name="Horizontal Connector 2">
            <a:extLst>
              <a:ext uri="{FF2B5EF4-FFF2-40B4-BE49-F238E27FC236}">
                <a16:creationId xmlns:a16="http://schemas.microsoft.com/office/drawing/2014/main" xmlns="" id="{7DF25515-8844-4534-AA1D-955AED0A5F3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8" name="Content Placeholder 2">
            <a:extLst>
              <a:ext uri="{FF2B5EF4-FFF2-40B4-BE49-F238E27FC236}">
                <a16:creationId xmlns:a16="http://schemas.microsoft.com/office/drawing/2014/main" xmlns="" id="{F4B04FB6-4145-ADC6-66CE-047180F82172}"/>
              </a:ext>
            </a:extLst>
          </p:cNvPr>
          <p:cNvGraphicFramePr>
            <a:graphicFrameLocks noGrp="1"/>
          </p:cNvGraphicFramePr>
          <p:nvPr>
            <p:ph idx="1"/>
            <p:extLst>
              <p:ext uri="{D42A27DB-BD31-4B8C-83A1-F6EECF244321}">
                <p14:modId xmlns:p14="http://schemas.microsoft.com/office/powerpoint/2010/main" xmlns="" val="817655779"/>
              </p:ext>
            </p:extLst>
          </p:nvPr>
        </p:nvGraphicFramePr>
        <p:xfrm>
          <a:off x="2168105" y="2770704"/>
          <a:ext cx="9276062" cy="3293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021061178"/>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Heaps</a:t>
            </a:r>
            <a:endParaRPr lang="en-US" dirty="0"/>
          </a:p>
        </p:txBody>
      </p:sp>
      <p:sp>
        <p:nvSpPr>
          <p:cNvPr id="5" name="Footer Placeholder 4"/>
          <p:cNvSpPr>
            <a:spLocks noGrp="1"/>
          </p:cNvSpPr>
          <p:nvPr>
            <p:ph type="ftr" sz="quarter" idx="11"/>
          </p:nvPr>
        </p:nvSpPr>
        <p:spPr/>
        <p:txBody>
          <a:bodyPr/>
          <a:lstStyle/>
          <a:p>
            <a:r>
              <a:rPr lang="en-US" smtClean="0"/>
              <a:t>Sample Footer Text</a:t>
            </a:r>
            <a:endParaRPr lang="en-US" dirty="0"/>
          </a:p>
        </p:txBody>
      </p:sp>
      <p:sp>
        <p:nvSpPr>
          <p:cNvPr id="6" name="Slide Number Placeholder 5"/>
          <p:cNvSpPr>
            <a:spLocks noGrp="1"/>
          </p:cNvSpPr>
          <p:nvPr>
            <p:ph type="sldNum" sz="quarter" idx="12"/>
          </p:nvPr>
        </p:nvSpPr>
        <p:spPr/>
        <p:txBody>
          <a:bodyPr/>
          <a:lstStyle/>
          <a:p>
            <a:fld id="{7BE69E03-4804-4553-A1EC-F089884EF50F}" type="slidenum">
              <a:rPr lang="en-US" smtClean="0"/>
              <a:pPr/>
              <a:t>11</a:t>
            </a:fld>
            <a:endParaRPr lang="en-US"/>
          </a:p>
        </p:txBody>
      </p:sp>
      <p:graphicFrame>
        <p:nvGraphicFramePr>
          <p:cNvPr id="14" name="Content Placeholder 2">
            <a:extLst>
              <a:ext uri="{FF2B5EF4-FFF2-40B4-BE49-F238E27FC236}">
                <a16:creationId xmlns:a16="http://schemas.microsoft.com/office/drawing/2014/main" xmlns="" id="{BCCA717E-0698-7798-63CD-7ED85C60F2E6}"/>
              </a:ext>
            </a:extLst>
          </p:cNvPr>
          <p:cNvGraphicFramePr>
            <a:graphicFrameLocks noGrp="1"/>
          </p:cNvGraphicFramePr>
          <p:nvPr>
            <p:ph idx="1"/>
            <p:extLst>
              <p:ext uri="{D42A27DB-BD31-4B8C-83A1-F6EECF244321}">
                <p14:modId xmlns:p14="http://schemas.microsoft.com/office/powerpoint/2010/main" xmlns="" val="635006829"/>
              </p:ext>
            </p:extLst>
          </p:nvPr>
        </p:nvGraphicFramePr>
        <p:xfrm>
          <a:off x="420688" y="1825625"/>
          <a:ext cx="10515600" cy="4206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97FB1F-76EE-4230-FE07-90AFC85E4A1A}"/>
              </a:ext>
            </a:extLst>
          </p:cNvPr>
          <p:cNvSpPr>
            <a:spLocks noGrp="1"/>
          </p:cNvSpPr>
          <p:nvPr>
            <p:ph type="title"/>
          </p:nvPr>
        </p:nvSpPr>
        <p:spPr/>
        <p:txBody>
          <a:bodyPr/>
          <a:lstStyle/>
          <a:p>
            <a:r>
              <a:rPr lang="en-IN">
                <a:latin typeface="Times New Roman" panose="02020603050405020304" pitchFamily="18" charset="0"/>
                <a:cs typeface="Times New Roman" panose="02020603050405020304" pitchFamily="18" charset="0"/>
              </a:rPr>
              <a:t>Graph</a:t>
            </a:r>
            <a:endParaRPr lang="en-IN" dirty="0">
              <a:latin typeface="Times New Roman" panose="02020603050405020304" pitchFamily="18" charset="0"/>
              <a:cs typeface="Times New Roman" panose="02020603050405020304" pitchFamily="18" charset="0"/>
            </a:endParaRPr>
          </a:p>
        </p:txBody>
      </p:sp>
      <p:graphicFrame>
        <p:nvGraphicFramePr>
          <p:cNvPr id="25" name="Content Placeholder 2">
            <a:extLst>
              <a:ext uri="{FF2B5EF4-FFF2-40B4-BE49-F238E27FC236}">
                <a16:creationId xmlns:a16="http://schemas.microsoft.com/office/drawing/2014/main" xmlns="" id="{8B65FF20-018F-2FC5-5B9B-40EEF5F32F36}"/>
              </a:ext>
            </a:extLst>
          </p:cNvPr>
          <p:cNvGraphicFramePr>
            <a:graphicFrameLocks noGrp="1"/>
          </p:cNvGraphicFramePr>
          <p:nvPr>
            <p:ph idx="1"/>
          </p:nvPr>
        </p:nvGraphicFramePr>
        <p:xfrm>
          <a:off x="420624" y="1825625"/>
          <a:ext cx="10515600" cy="42063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xmlns="" id="{1E7B908B-1330-844E-12A6-292A20CEFE69}"/>
              </a:ext>
            </a:extLst>
          </p:cNvPr>
          <p:cNvSpPr>
            <a:spLocks noGrp="1"/>
          </p:cNvSpPr>
          <p:nvPr>
            <p:ph type="sldNum" sz="quarter" idx="12"/>
          </p:nvPr>
        </p:nvSpPr>
        <p:spPr/>
        <p:txBody>
          <a:bodyPr/>
          <a:lstStyle/>
          <a:p>
            <a:fld id="{7BE69E03-4804-4553-A1EC-F089884EF50F}" type="slidenum">
              <a:rPr lang="en-US" smtClean="0"/>
              <a:pPr/>
              <a:t>12</a:t>
            </a:fld>
            <a:endParaRPr lang="en-US"/>
          </a:p>
        </p:txBody>
      </p:sp>
    </p:spTree>
    <p:extLst>
      <p:ext uri="{BB962C8B-B14F-4D97-AF65-F5344CB8AC3E}">
        <p14:creationId xmlns:p14="http://schemas.microsoft.com/office/powerpoint/2010/main" xmlns="" val="2068166176"/>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37">
            <a:extLst>
              <a:ext uri="{FF2B5EF4-FFF2-40B4-BE49-F238E27FC236}">
                <a16:creationId xmlns:a16="http://schemas.microsoft.com/office/drawing/2014/main" xmlns="" id="{A99D947B-1B59-4322-8CF2-73E8134199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Background Gray Rectangle">
            <a:extLst>
              <a:ext uri="{FF2B5EF4-FFF2-40B4-BE49-F238E27FC236}">
                <a16:creationId xmlns:a16="http://schemas.microsoft.com/office/drawing/2014/main" xmlns="" id="{D803427E-36C0-4811-BE64-ACF653F6AA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3" name="White Rectangle">
            <a:extLst>
              <a:ext uri="{FF2B5EF4-FFF2-40B4-BE49-F238E27FC236}">
                <a16:creationId xmlns:a16="http://schemas.microsoft.com/office/drawing/2014/main" xmlns="" id="{D9231370-89C4-4981-8C91-A3F3D1146C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C4972FF-B5FA-EA9D-0CF7-54963AC9CF26}"/>
              </a:ext>
            </a:extLst>
          </p:cNvPr>
          <p:cNvSpPr>
            <a:spLocks noGrp="1"/>
          </p:cNvSpPr>
          <p:nvPr>
            <p:ph type="title"/>
          </p:nvPr>
        </p:nvSpPr>
        <p:spPr>
          <a:xfrm>
            <a:off x="422145" y="940910"/>
            <a:ext cx="4471588" cy="4976179"/>
          </a:xfrm>
        </p:spPr>
        <p:txBody>
          <a:bodyPr>
            <a:normAutofit/>
          </a:bodyPr>
          <a:lstStyle/>
          <a:p>
            <a:r>
              <a:rPr lang="en-IN" dirty="0">
                <a:solidFill>
                  <a:srgbClr val="FF0000"/>
                </a:solidFill>
                <a:highlight>
                  <a:srgbClr val="FFFF00"/>
                </a:highlight>
                <a:latin typeface="Times New Roman" panose="02020603050405020304" pitchFamily="18" charset="0"/>
                <a:cs typeface="Times New Roman" panose="02020603050405020304" pitchFamily="18" charset="0"/>
              </a:rPr>
              <a:t>PROJECT</a:t>
            </a:r>
          </a:p>
        </p:txBody>
      </p:sp>
      <p:sp>
        <p:nvSpPr>
          <p:cNvPr id="6" name="Slide Number Placeholder 5">
            <a:extLst>
              <a:ext uri="{FF2B5EF4-FFF2-40B4-BE49-F238E27FC236}">
                <a16:creationId xmlns:a16="http://schemas.microsoft.com/office/drawing/2014/main" xmlns="" id="{AFE6FD1C-532A-F96E-31D9-4D1A1306C13F}"/>
              </a:ext>
            </a:extLst>
          </p:cNvPr>
          <p:cNvSpPr>
            <a:spLocks noGrp="1"/>
          </p:cNvSpPr>
          <p:nvPr>
            <p:ph type="sldNum" sz="quarter" idx="12"/>
          </p:nvPr>
        </p:nvSpPr>
        <p:spPr>
          <a:xfrm>
            <a:off x="11504676" y="-14198"/>
            <a:ext cx="685800" cy="685800"/>
          </a:xfrm>
        </p:spPr>
        <p:txBody>
          <a:bodyPr>
            <a:normAutofit/>
          </a:bodyPr>
          <a:lstStyle/>
          <a:p>
            <a:pPr>
              <a:spcAft>
                <a:spcPts val="600"/>
              </a:spcAft>
            </a:pPr>
            <a:fld id="{7BE69E03-4804-4553-A1EC-F089884EF50F}" type="slidenum">
              <a:rPr lang="en-US" smtClean="0"/>
              <a:pPr>
                <a:spcAft>
                  <a:spcPts val="600"/>
                </a:spcAft>
              </a:pPr>
              <a:t>13</a:t>
            </a:fld>
            <a:endParaRPr lang="en-US"/>
          </a:p>
        </p:txBody>
      </p:sp>
      <p:cxnSp>
        <p:nvCxnSpPr>
          <p:cNvPr id="54" name="Vertical Connector">
            <a:extLst>
              <a:ext uri="{FF2B5EF4-FFF2-40B4-BE49-F238E27FC236}">
                <a16:creationId xmlns:a16="http://schemas.microsoft.com/office/drawing/2014/main" xmlns="" id="{474D4826-9FF4-4E17-AB42-146B76BD322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5" name="Horizontal Connector 2">
            <a:extLst>
              <a:ext uri="{FF2B5EF4-FFF2-40B4-BE49-F238E27FC236}">
                <a16:creationId xmlns:a16="http://schemas.microsoft.com/office/drawing/2014/main" xmlns="" id="{C5873965-CEB2-46E1-951E-037689B0789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8" name="Content Placeholder 2">
            <a:extLst>
              <a:ext uri="{FF2B5EF4-FFF2-40B4-BE49-F238E27FC236}">
                <a16:creationId xmlns:a16="http://schemas.microsoft.com/office/drawing/2014/main" xmlns="" id="{826A78DD-6D54-F679-9698-5F0FD091AD46}"/>
              </a:ext>
            </a:extLst>
          </p:cNvPr>
          <p:cNvGraphicFramePr>
            <a:graphicFrameLocks noGrp="1"/>
          </p:cNvGraphicFramePr>
          <p:nvPr>
            <p:ph idx="1"/>
            <p:extLst>
              <p:ext uri="{D42A27DB-BD31-4B8C-83A1-F6EECF244321}">
                <p14:modId xmlns:p14="http://schemas.microsoft.com/office/powerpoint/2010/main" xmlns="" val="2669569059"/>
              </p:ext>
            </p:extLst>
          </p:nvPr>
        </p:nvGraphicFramePr>
        <p:xfrm>
          <a:off x="5247020" y="699997"/>
          <a:ext cx="6240669"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946596603"/>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94B53B4F-080C-8523-03AD-871CC3B8D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xmlns="" id="{D53B790B-70BD-FD52-2540-F1DA488217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xmlns="" id="{7D4FC5F0-CBD6-AEEB-4902-28D62406889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FA9EB4DB-DDA5-1A45-7D87-B2BF67D2D1C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xmlns="" id="{73C994B4-9721-4148-9EEC-6793CECDE8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Rectangle 21">
            <a:extLst>
              <a:ext uri="{FF2B5EF4-FFF2-40B4-BE49-F238E27FC236}">
                <a16:creationId xmlns:a16="http://schemas.microsoft.com/office/drawing/2014/main" xmlns="" id="{F9D95E49-763A-4886-B038-82F7347405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Rectangle 23">
            <a:extLst>
              <a:ext uri="{FF2B5EF4-FFF2-40B4-BE49-F238E27FC236}">
                <a16:creationId xmlns:a16="http://schemas.microsoft.com/office/drawing/2014/main" xmlns="" id="{4D4D99EB-C4F3-4F0C-91F7-AB4DC2A08E4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D4D364B-1AB9-0C1E-C52D-3549236DC154}"/>
              </a:ext>
            </a:extLst>
          </p:cNvPr>
          <p:cNvSpPr>
            <a:spLocks noGrp="1"/>
          </p:cNvSpPr>
          <p:nvPr>
            <p:ph type="title"/>
          </p:nvPr>
        </p:nvSpPr>
        <p:spPr>
          <a:xfrm>
            <a:off x="422900" y="576263"/>
            <a:ext cx="3932532" cy="2967606"/>
          </a:xfrm>
        </p:spPr>
        <p:txBody>
          <a:bodyPr vert="horz" lIns="91440" tIns="45720" rIns="91440" bIns="45720" rtlCol="0" anchor="b">
            <a:normAutofit/>
          </a:body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Project Flow Chart</a:t>
            </a:r>
          </a:p>
        </p:txBody>
      </p:sp>
      <p:sp>
        <p:nvSpPr>
          <p:cNvPr id="6" name="Slide Number Placeholder 5">
            <a:extLst>
              <a:ext uri="{FF2B5EF4-FFF2-40B4-BE49-F238E27FC236}">
                <a16:creationId xmlns:a16="http://schemas.microsoft.com/office/drawing/2014/main" xmlns="" id="{BCFFAE0B-5962-200A-0141-654DE816771F}"/>
              </a:ext>
            </a:extLst>
          </p:cNvPr>
          <p:cNvSpPr>
            <a:spLocks noGrp="1"/>
          </p:cNvSpPr>
          <p:nvPr>
            <p:ph type="sldNum" sz="quarter" idx="12"/>
          </p:nvPr>
        </p:nvSpPr>
        <p:spPr>
          <a:xfrm>
            <a:off x="11503152" y="-18288"/>
            <a:ext cx="685800" cy="685800"/>
          </a:xfrm>
        </p:spPr>
        <p:txBody>
          <a:bodyPr vert="horz" lIns="91440" tIns="45720" rIns="91440" bIns="45720" rtlCol="0" anchor="ctr">
            <a:normAutofit/>
          </a:bodyPr>
          <a:lstStyle/>
          <a:p>
            <a:pPr>
              <a:spcAft>
                <a:spcPts val="600"/>
              </a:spcAft>
            </a:pPr>
            <a:fld id="{7BE69E03-4804-4553-A1EC-F089884EF50F}" type="slidenum">
              <a:rPr lang="en-US" sz="1200" smtClean="0"/>
              <a:pPr>
                <a:spcAft>
                  <a:spcPts val="600"/>
                </a:spcAft>
              </a:pPr>
              <a:t>14</a:t>
            </a:fld>
            <a:endParaRPr lang="en-US" sz="1200"/>
          </a:p>
        </p:txBody>
      </p:sp>
      <p:sp>
        <p:nvSpPr>
          <p:cNvPr id="26" name="Rectangle 25">
            <a:extLst>
              <a:ext uri="{FF2B5EF4-FFF2-40B4-BE49-F238E27FC236}">
                <a16:creationId xmlns:a16="http://schemas.microsoft.com/office/drawing/2014/main" xmlns="" id="{04B69146-C1C0-4B58-86FC-34F3390EBA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1364091" y="698677"/>
            <a:ext cx="826383" cy="5479134"/>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28" name="Straight Connector 27">
            <a:extLst>
              <a:ext uri="{FF2B5EF4-FFF2-40B4-BE49-F238E27FC236}">
                <a16:creationId xmlns:a16="http://schemas.microsoft.com/office/drawing/2014/main" xmlns="" id="{EC540AD5-A993-4DA3-B064-D004E2CC655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pic>
        <p:nvPicPr>
          <p:cNvPr id="1026" name="Picture 2" descr="C:\Users\Kamma Sai Pujitha\Downloads\Screenshot (197).png"/>
          <p:cNvPicPr>
            <a:picLocks noChangeAspect="1" noChangeArrowheads="1"/>
          </p:cNvPicPr>
          <p:nvPr/>
        </p:nvPicPr>
        <p:blipFill>
          <a:blip r:embed="rId2"/>
          <a:srcRect/>
          <a:stretch>
            <a:fillRect/>
          </a:stretch>
        </p:blipFill>
        <p:spPr bwMode="auto">
          <a:xfrm>
            <a:off x="4683760" y="721360"/>
            <a:ext cx="6776720" cy="5435600"/>
          </a:xfrm>
          <a:prstGeom prst="rect">
            <a:avLst/>
          </a:prstGeom>
          <a:noFill/>
        </p:spPr>
      </p:pic>
    </p:spTree>
    <p:extLst>
      <p:ext uri="{BB962C8B-B14F-4D97-AF65-F5344CB8AC3E}">
        <p14:creationId xmlns:p14="http://schemas.microsoft.com/office/powerpoint/2010/main" xmlns="" val="1550083592"/>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680460" y="2232660"/>
            <a:ext cx="4381500" cy="2750820"/>
          </a:xfrm>
        </p:spPr>
        <p:txBody>
          <a:bodyPr/>
          <a:lstStyle/>
          <a:p>
            <a:r>
              <a:rPr lang="en-US" dirty="0" smtClean="0"/>
              <a:t>Thank You…..</a:t>
            </a:r>
            <a:endParaRPr lang="en-US" dirty="0"/>
          </a:p>
        </p:txBody>
      </p:sp>
      <p:sp>
        <p:nvSpPr>
          <p:cNvPr id="6" name="Slide Number Placeholder 5"/>
          <p:cNvSpPr>
            <a:spLocks noGrp="1"/>
          </p:cNvSpPr>
          <p:nvPr>
            <p:ph type="sldNum" sz="quarter" idx="12"/>
          </p:nvPr>
        </p:nvSpPr>
        <p:spPr/>
        <p:txBody>
          <a:bodyPr/>
          <a:lstStyle/>
          <a:p>
            <a:fld id="{7BE69E03-4804-4553-A1EC-F089884EF50F}" type="slidenum">
              <a:rPr lang="en-US" smtClean="0"/>
              <a:pPr/>
              <a:t>15</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94B53B4F-080C-8523-03AD-871CC3B8D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xmlns="" id="{D53B790B-70BD-FD52-2540-F1DA488217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xmlns="" id="{7D4FC5F0-CBD6-AEEB-4902-28D62406889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FA9EB4DB-DDA5-1A45-7D87-B2BF67D2D1C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xmlns="" id="{73C994B4-9721-4148-9EEC-6793CECDE8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Rectangle 21">
            <a:extLst>
              <a:ext uri="{FF2B5EF4-FFF2-40B4-BE49-F238E27FC236}">
                <a16:creationId xmlns:a16="http://schemas.microsoft.com/office/drawing/2014/main" xmlns="" id="{F9D95E49-763A-4886-B038-82F7347405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Rectangle 23">
            <a:extLst>
              <a:ext uri="{FF2B5EF4-FFF2-40B4-BE49-F238E27FC236}">
                <a16:creationId xmlns:a16="http://schemas.microsoft.com/office/drawing/2014/main" xmlns="" id="{4D4D99EB-C4F3-4F0C-91F7-AB4DC2A08E4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4003F45-27E9-FD7F-0E27-467CA4C0839F}"/>
              </a:ext>
            </a:extLst>
          </p:cNvPr>
          <p:cNvSpPr>
            <a:spLocks noGrp="1"/>
          </p:cNvSpPr>
          <p:nvPr>
            <p:ph type="title"/>
          </p:nvPr>
        </p:nvSpPr>
        <p:spPr>
          <a:xfrm>
            <a:off x="422900" y="576263"/>
            <a:ext cx="3932532" cy="2967606"/>
          </a:xfrm>
        </p:spPr>
        <p:txBody>
          <a:bodyPr vert="horz" lIns="91440" tIns="45720" rIns="91440" bIns="45720" rtlCol="0" anchor="b">
            <a:normAutofit/>
          </a:bodyPr>
          <a:lstStyle/>
          <a:p>
            <a:r>
              <a:rPr lang="en-US" sz="4800" b="1" dirty="0">
                <a:solidFill>
                  <a:schemeClr val="accent1">
                    <a:lumMod val="60000"/>
                    <a:lumOff val="40000"/>
                  </a:schemeClr>
                </a:solidFill>
                <a:latin typeface="Times New Roman" panose="02020603050405020304" pitchFamily="18" charset="0"/>
                <a:cs typeface="Times New Roman" panose="02020603050405020304" pitchFamily="18" charset="0"/>
              </a:rPr>
              <a:t>Certificate of Completion</a:t>
            </a:r>
          </a:p>
        </p:txBody>
      </p:sp>
      <p:sp>
        <p:nvSpPr>
          <p:cNvPr id="6" name="Slide Number Placeholder 5">
            <a:extLst>
              <a:ext uri="{FF2B5EF4-FFF2-40B4-BE49-F238E27FC236}">
                <a16:creationId xmlns:a16="http://schemas.microsoft.com/office/drawing/2014/main" xmlns="" id="{4CC918D9-890C-997F-D0C9-E6D5F793481F}"/>
              </a:ext>
            </a:extLst>
          </p:cNvPr>
          <p:cNvSpPr>
            <a:spLocks noGrp="1"/>
          </p:cNvSpPr>
          <p:nvPr>
            <p:ph type="sldNum" sz="quarter" idx="12"/>
          </p:nvPr>
        </p:nvSpPr>
        <p:spPr>
          <a:xfrm>
            <a:off x="11503152" y="-18288"/>
            <a:ext cx="685800" cy="685800"/>
          </a:xfrm>
        </p:spPr>
        <p:txBody>
          <a:bodyPr vert="horz" lIns="91440" tIns="45720" rIns="91440" bIns="45720" rtlCol="0" anchor="ctr">
            <a:normAutofit/>
          </a:bodyPr>
          <a:lstStyle/>
          <a:p>
            <a:pPr>
              <a:spcAft>
                <a:spcPts val="600"/>
              </a:spcAft>
            </a:pPr>
            <a:fld id="{7BE69E03-4804-4553-A1EC-F089884EF50F}" type="slidenum">
              <a:rPr lang="en-US" sz="1200" smtClean="0"/>
              <a:pPr>
                <a:spcAft>
                  <a:spcPts val="600"/>
                </a:spcAft>
              </a:pPr>
              <a:t>2</a:t>
            </a:fld>
            <a:endParaRPr lang="en-US" sz="1200"/>
          </a:p>
        </p:txBody>
      </p:sp>
      <p:sp>
        <p:nvSpPr>
          <p:cNvPr id="26" name="Rectangle 25">
            <a:extLst>
              <a:ext uri="{FF2B5EF4-FFF2-40B4-BE49-F238E27FC236}">
                <a16:creationId xmlns:a16="http://schemas.microsoft.com/office/drawing/2014/main" xmlns="" id="{04B69146-C1C0-4B58-86FC-34F3390EBA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1364091" y="698677"/>
            <a:ext cx="826383" cy="5479134"/>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28" name="Straight Connector 27">
            <a:extLst>
              <a:ext uri="{FF2B5EF4-FFF2-40B4-BE49-F238E27FC236}">
                <a16:creationId xmlns:a16="http://schemas.microsoft.com/office/drawing/2014/main" xmlns="" id="{EC540AD5-A993-4DA3-B064-D004E2CC655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11496184" y="5610"/>
            <a:ext cx="0" cy="6858000"/>
          </a:xfrm>
          <a:prstGeom prst="line">
            <a:avLst/>
          </a:prstGeom>
          <a:ln w="9525" cap="rnd">
            <a:solidFill>
              <a:srgbClr val="99EAFF"/>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8E6A9698-2C5E-4B0F-B3FA-0CE9BCA6E1A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524" y="6172200"/>
            <a:ext cx="12192000" cy="0"/>
          </a:xfrm>
          <a:prstGeom prst="line">
            <a:avLst/>
          </a:prstGeom>
          <a:ln w="9525" cap="rnd">
            <a:solidFill>
              <a:srgbClr val="99EAFF"/>
            </a:solidFill>
            <a:prstDash val="dash"/>
          </a:ln>
        </p:spPr>
        <p:style>
          <a:lnRef idx="1">
            <a:schemeClr val="accent1"/>
          </a:lnRef>
          <a:fillRef idx="0">
            <a:schemeClr val="accent1"/>
          </a:fillRef>
          <a:effectRef idx="0">
            <a:schemeClr val="accent1"/>
          </a:effectRef>
          <a:fontRef idx="minor">
            <a:schemeClr val="tx1"/>
          </a:fontRef>
        </p:style>
      </p:cxnSp>
      <p:pic>
        <p:nvPicPr>
          <p:cNvPr id="19" name="Content Placeholder 18" descr="Screenshot (157).png"/>
          <p:cNvPicPr>
            <a:picLocks noGrp="1" noChangeAspect="1"/>
          </p:cNvPicPr>
          <p:nvPr>
            <p:ph idx="1"/>
          </p:nvPr>
        </p:nvPicPr>
        <p:blipFill>
          <a:blip r:embed="rId2"/>
          <a:stretch>
            <a:fillRect/>
          </a:stretch>
        </p:blipFill>
        <p:spPr>
          <a:xfrm>
            <a:off x="4785360" y="1056641"/>
            <a:ext cx="6004560" cy="4602479"/>
          </a:xfrm>
        </p:spPr>
      </p:pic>
    </p:spTree>
    <p:extLst>
      <p:ext uri="{BB962C8B-B14F-4D97-AF65-F5344CB8AC3E}">
        <p14:creationId xmlns:p14="http://schemas.microsoft.com/office/powerpoint/2010/main" xmlns="" val="3830803932"/>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1">
            <a:extLst>
              <a:ext uri="{FF2B5EF4-FFF2-40B4-BE49-F238E27FC236}">
                <a16:creationId xmlns:a16="http://schemas.microsoft.com/office/drawing/2014/main" xmlns="" id="{1CE68C35-0307-4DBB-9BB2-51A0BC80F6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Background Gray Rectangle">
            <a:extLst>
              <a:ext uri="{FF2B5EF4-FFF2-40B4-BE49-F238E27FC236}">
                <a16:creationId xmlns:a16="http://schemas.microsoft.com/office/drawing/2014/main" xmlns="" id="{B4461734-7A1F-4C43-9DD1-82961A9BC74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White Rectangle">
            <a:extLst>
              <a:ext uri="{FF2B5EF4-FFF2-40B4-BE49-F238E27FC236}">
                <a16:creationId xmlns:a16="http://schemas.microsoft.com/office/drawing/2014/main" xmlns="" id="{F76B182E-353C-4F09-98E3-D0D9D094A9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F001432-9352-CD5D-8D7A-6BFEF4F03B08}"/>
              </a:ext>
            </a:extLst>
          </p:cNvPr>
          <p:cNvSpPr>
            <a:spLocks noGrp="1"/>
          </p:cNvSpPr>
          <p:nvPr>
            <p:ph type="title"/>
          </p:nvPr>
        </p:nvSpPr>
        <p:spPr>
          <a:xfrm>
            <a:off x="422401" y="603503"/>
            <a:ext cx="10851735" cy="1739267"/>
          </a:xfrm>
        </p:spPr>
        <p:txBody>
          <a:bodyPr anchor="t">
            <a:normAutofit/>
          </a:bodyPr>
          <a:lstStyle/>
          <a:p>
            <a:r>
              <a:rPr lang="en-IN" dirty="0">
                <a:solidFill>
                  <a:schemeClr val="accent2">
                    <a:lumMod val="75000"/>
                  </a:schemeClr>
                </a:solidFill>
                <a:latin typeface="Times New Roman" panose="02020603050405020304" pitchFamily="18" charset="0"/>
                <a:cs typeface="Times New Roman" panose="02020603050405020304" pitchFamily="18" charset="0"/>
              </a:rPr>
              <a:t>Outlines</a:t>
            </a:r>
          </a:p>
        </p:txBody>
      </p:sp>
      <p:sp>
        <p:nvSpPr>
          <p:cNvPr id="6" name="Slide Number Placeholder 5">
            <a:extLst>
              <a:ext uri="{FF2B5EF4-FFF2-40B4-BE49-F238E27FC236}">
                <a16:creationId xmlns:a16="http://schemas.microsoft.com/office/drawing/2014/main" xmlns="" id="{A73CAF11-47B1-D38E-4E3A-017511ABEF25}"/>
              </a:ext>
            </a:extLst>
          </p:cNvPr>
          <p:cNvSpPr>
            <a:spLocks noGrp="1"/>
          </p:cNvSpPr>
          <p:nvPr>
            <p:ph type="sldNum" sz="quarter" idx="12"/>
          </p:nvPr>
        </p:nvSpPr>
        <p:spPr>
          <a:xfrm>
            <a:off x="11504676" y="-14198"/>
            <a:ext cx="685800" cy="685800"/>
          </a:xfrm>
        </p:spPr>
        <p:txBody>
          <a:bodyPr>
            <a:normAutofit/>
          </a:bodyPr>
          <a:lstStyle/>
          <a:p>
            <a:pPr>
              <a:spcAft>
                <a:spcPts val="600"/>
              </a:spcAft>
            </a:pPr>
            <a:fld id="{7BE69E03-4804-4553-A1EC-F089884EF50F}" type="slidenum">
              <a:rPr lang="en-US" smtClean="0"/>
              <a:pPr>
                <a:spcAft>
                  <a:spcPts val="600"/>
                </a:spcAft>
              </a:pPr>
              <a:t>3</a:t>
            </a:fld>
            <a:endParaRPr lang="en-US"/>
          </a:p>
        </p:txBody>
      </p:sp>
      <p:cxnSp>
        <p:nvCxnSpPr>
          <p:cNvPr id="25" name="Vertical Connector">
            <a:extLst>
              <a:ext uri="{FF2B5EF4-FFF2-40B4-BE49-F238E27FC236}">
                <a16:creationId xmlns:a16="http://schemas.microsoft.com/office/drawing/2014/main" xmlns="" id="{A32DD4E3-F3A5-479E-9FC8-93181F7ABFA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6" name="Horizontal Connector 2">
            <a:extLst>
              <a:ext uri="{FF2B5EF4-FFF2-40B4-BE49-F238E27FC236}">
                <a16:creationId xmlns:a16="http://schemas.microsoft.com/office/drawing/2014/main" xmlns="" id="{A5C97BEA-9A67-4872-9526-42EECD54C01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8" name="Content Placeholder 2">
            <a:extLst>
              <a:ext uri="{FF2B5EF4-FFF2-40B4-BE49-F238E27FC236}">
                <a16:creationId xmlns:a16="http://schemas.microsoft.com/office/drawing/2014/main" xmlns="" id="{A338CE2E-21C3-ACD3-CE2F-9661FD2B3D6B}"/>
              </a:ext>
            </a:extLst>
          </p:cNvPr>
          <p:cNvGraphicFramePr>
            <a:graphicFrameLocks noGrp="1"/>
          </p:cNvGraphicFramePr>
          <p:nvPr>
            <p:ph idx="1"/>
            <p:extLst>
              <p:ext uri="{D42A27DB-BD31-4B8C-83A1-F6EECF244321}">
                <p14:modId xmlns:p14="http://schemas.microsoft.com/office/powerpoint/2010/main" xmlns="" val="3911962356"/>
              </p:ext>
            </p:extLst>
          </p:nvPr>
        </p:nvGraphicFramePr>
        <p:xfrm>
          <a:off x="1948329" y="2515751"/>
          <a:ext cx="8716504" cy="3231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700911547"/>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xmlns="" id="{2ED6799D-4A30-4426-B1D1-73A16A53D5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9" name="Rectangle 28">
            <a:extLst>
              <a:ext uri="{FF2B5EF4-FFF2-40B4-BE49-F238E27FC236}">
                <a16:creationId xmlns:a16="http://schemas.microsoft.com/office/drawing/2014/main" xmlns="" id="{18D53964-75DB-47FC-995E-A11B07A07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31" name="Rectangle 30">
            <a:extLst>
              <a:ext uri="{FF2B5EF4-FFF2-40B4-BE49-F238E27FC236}">
                <a16:creationId xmlns:a16="http://schemas.microsoft.com/office/drawing/2014/main" xmlns="" id="{F01D54AB-1B89-42B2-90D1-A01C9152C4F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9FDB5A0-DD14-5714-43A0-317BA53F98C0}"/>
              </a:ext>
            </a:extLst>
          </p:cNvPr>
          <p:cNvSpPr>
            <a:spLocks noGrp="1"/>
          </p:cNvSpPr>
          <p:nvPr>
            <p:ph type="title"/>
          </p:nvPr>
        </p:nvSpPr>
        <p:spPr>
          <a:xfrm>
            <a:off x="4238760" y="355613"/>
            <a:ext cx="4548657" cy="1657826"/>
          </a:xfrm>
        </p:spPr>
        <p:txBody>
          <a:bodyPr anchor="b">
            <a:normAutofit/>
          </a:bodyPr>
          <a:lstStyle/>
          <a:p>
            <a:pPr algn="ctr"/>
            <a:r>
              <a:rPr lang="en-IN" sz="4800" dirty="0">
                <a:solidFill>
                  <a:schemeClr val="accent6">
                    <a:lumMod val="60000"/>
                    <a:lumOff val="40000"/>
                  </a:schemeClr>
                </a:solidFill>
                <a:latin typeface="Times New Roman" panose="02020603050405020304" pitchFamily="18" charset="0"/>
                <a:cs typeface="Times New Roman" panose="02020603050405020304" pitchFamily="18" charset="0"/>
              </a:rPr>
              <a:t>Data Structures</a:t>
            </a:r>
          </a:p>
        </p:txBody>
      </p:sp>
      <p:sp>
        <p:nvSpPr>
          <p:cNvPr id="6" name="Slide Number Placeholder 5">
            <a:extLst>
              <a:ext uri="{FF2B5EF4-FFF2-40B4-BE49-F238E27FC236}">
                <a16:creationId xmlns:a16="http://schemas.microsoft.com/office/drawing/2014/main" xmlns="" id="{44D8E51D-E772-BAC5-58AB-22CE9C7B5D8F}"/>
              </a:ext>
            </a:extLst>
          </p:cNvPr>
          <p:cNvSpPr>
            <a:spLocks noGrp="1"/>
          </p:cNvSpPr>
          <p:nvPr>
            <p:ph type="sldNum" sz="quarter" idx="12"/>
          </p:nvPr>
        </p:nvSpPr>
        <p:spPr>
          <a:xfrm>
            <a:off x="11504676" y="-14198"/>
            <a:ext cx="685800" cy="685800"/>
          </a:xfrm>
        </p:spPr>
        <p:txBody>
          <a:bodyPr>
            <a:normAutofit/>
          </a:bodyPr>
          <a:lstStyle/>
          <a:p>
            <a:pPr>
              <a:spcAft>
                <a:spcPts val="600"/>
              </a:spcAft>
            </a:pPr>
            <a:fld id="{7BE69E03-4804-4553-A1EC-F089884EF50F}" type="slidenum">
              <a:rPr lang="en-US" smtClean="0"/>
              <a:pPr>
                <a:spcAft>
                  <a:spcPts val="600"/>
                </a:spcAft>
              </a:pPr>
              <a:t>4</a:t>
            </a:fld>
            <a:endParaRPr lang="en-US"/>
          </a:p>
        </p:txBody>
      </p:sp>
      <p:sp>
        <p:nvSpPr>
          <p:cNvPr id="3" name="Content Placeholder 2">
            <a:extLst>
              <a:ext uri="{FF2B5EF4-FFF2-40B4-BE49-F238E27FC236}">
                <a16:creationId xmlns:a16="http://schemas.microsoft.com/office/drawing/2014/main" xmlns="" id="{75ACC690-15A5-FC59-E409-0B23B98880CF}"/>
              </a:ext>
            </a:extLst>
          </p:cNvPr>
          <p:cNvSpPr>
            <a:spLocks noGrp="1"/>
          </p:cNvSpPr>
          <p:nvPr>
            <p:ph idx="1"/>
          </p:nvPr>
        </p:nvSpPr>
        <p:spPr>
          <a:xfrm>
            <a:off x="4161582" y="2594508"/>
            <a:ext cx="4548656" cy="2582470"/>
          </a:xfrm>
        </p:spPr>
        <p:txBody>
          <a:bodyPr>
            <a:normAutofit/>
          </a:bodyPr>
          <a:lstStyle/>
          <a:p>
            <a:pPr algn="ctr"/>
            <a:r>
              <a:rPr lang="en-IN" sz="1800" dirty="0">
                <a:latin typeface="Times New Roman" panose="02020603050405020304" pitchFamily="18" charset="0"/>
                <a:cs typeface="Times New Roman" panose="02020603050405020304" pitchFamily="18" charset="0"/>
              </a:rPr>
              <a:t>Definition:</a:t>
            </a:r>
          </a:p>
          <a:p>
            <a:pPr marL="0" indent="0" algn="ctr">
              <a:buNone/>
            </a:pPr>
            <a:r>
              <a:rPr lang="en-US" sz="1800" b="1" dirty="0">
                <a:effectLst/>
                <a:latin typeface="Times New Roman" panose="02020603050405020304" pitchFamily="18" charset="0"/>
                <a:cs typeface="Times New Roman" panose="02020603050405020304" pitchFamily="18" charset="0"/>
              </a:rPr>
              <a:t>A data structure is a storage that is used to store and organize data. It is a way of arranging data on a computer so that it can be accessed and updated efficiently.</a:t>
            </a:r>
          </a:p>
          <a:p>
            <a:pPr algn="ctr"/>
            <a:endParaRPr lang="en-IN" sz="1800" dirty="0"/>
          </a:p>
        </p:txBody>
      </p:sp>
      <p:sp>
        <p:nvSpPr>
          <p:cNvPr id="33" name="Rectangle 32">
            <a:extLst>
              <a:ext uri="{FF2B5EF4-FFF2-40B4-BE49-F238E27FC236}">
                <a16:creationId xmlns:a16="http://schemas.microsoft.com/office/drawing/2014/main" xmlns="" id="{79712DE8-94E0-4F45-81D9-37AF7A32F4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6109854" y="685796"/>
            <a:ext cx="5391685" cy="5492009"/>
          </a:xfrm>
          <a:prstGeom prst="rect">
            <a:avLst/>
          </a:prstGeom>
          <a:solidFill>
            <a:srgbClr val="B8EA85">
              <a:alpha val="20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35" name="Straight Connector 34">
            <a:extLst>
              <a:ext uri="{FF2B5EF4-FFF2-40B4-BE49-F238E27FC236}">
                <a16:creationId xmlns:a16="http://schemas.microsoft.com/office/drawing/2014/main" xmlns="" id="{E986B129-4161-4F17-B0F0-C5532551D3F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11496184" y="5610"/>
            <a:ext cx="0" cy="6858000"/>
          </a:xfrm>
          <a:prstGeom prst="line">
            <a:avLst/>
          </a:prstGeom>
          <a:ln w="9525" cap="rnd">
            <a:solidFill>
              <a:srgbClr val="B8EA85"/>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11455C73-3A5E-4FE8-8383-DD667D9A622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524" y="6172200"/>
            <a:ext cx="12192000" cy="0"/>
          </a:xfrm>
          <a:prstGeom prst="line">
            <a:avLst/>
          </a:prstGeom>
          <a:ln w="9525" cap="rnd">
            <a:solidFill>
              <a:srgbClr val="B8EA85"/>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299164648"/>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1">
            <a:extLst>
              <a:ext uri="{FF2B5EF4-FFF2-40B4-BE49-F238E27FC236}">
                <a16:creationId xmlns:a16="http://schemas.microsoft.com/office/drawing/2014/main" xmlns="" id="{BF9286D4-7AB4-4607-B491-39A5953574E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Background Gray Rectangle">
            <a:extLst>
              <a:ext uri="{FF2B5EF4-FFF2-40B4-BE49-F238E27FC236}">
                <a16:creationId xmlns:a16="http://schemas.microsoft.com/office/drawing/2014/main" xmlns="" id="{C5547980-FC15-420A-AB09-867110FD6F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White Rectangle">
            <a:extLst>
              <a:ext uri="{FF2B5EF4-FFF2-40B4-BE49-F238E27FC236}">
                <a16:creationId xmlns:a16="http://schemas.microsoft.com/office/drawing/2014/main" xmlns="" id="{DB5A9F3F-CEFA-48C9-BA7B-BD2EBBC711F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FA5AAA9-3604-244C-2EFC-150CBFC9173E}"/>
              </a:ext>
            </a:extLst>
          </p:cNvPr>
          <p:cNvSpPr>
            <a:spLocks noGrp="1"/>
          </p:cNvSpPr>
          <p:nvPr>
            <p:ph type="title"/>
          </p:nvPr>
        </p:nvSpPr>
        <p:spPr>
          <a:xfrm>
            <a:off x="7221688" y="948519"/>
            <a:ext cx="4185360" cy="4976179"/>
          </a:xfrm>
        </p:spPr>
        <p:txBody>
          <a:bodyPr>
            <a:normAutofit/>
          </a:bodyPr>
          <a:lstStyle/>
          <a:p>
            <a:r>
              <a:rPr lang="en-IN" dirty="0">
                <a:solidFill>
                  <a:schemeClr val="accent2">
                    <a:lumMod val="50000"/>
                  </a:schemeClr>
                </a:solidFill>
                <a:latin typeface="Times New Roman" panose="02020603050405020304" pitchFamily="18" charset="0"/>
                <a:cs typeface="Times New Roman" panose="02020603050405020304" pitchFamily="18" charset="0"/>
              </a:rPr>
              <a:t>Asymptotic Notations</a:t>
            </a:r>
            <a:endParaRPr lang="en-IN" dirty="0">
              <a:solidFill>
                <a:schemeClr val="accent2">
                  <a:lumMod val="50000"/>
                </a:schemeClr>
              </a:solidFill>
            </a:endParaRPr>
          </a:p>
        </p:txBody>
      </p:sp>
      <p:sp>
        <p:nvSpPr>
          <p:cNvPr id="6" name="Slide Number Placeholder 5">
            <a:extLst>
              <a:ext uri="{FF2B5EF4-FFF2-40B4-BE49-F238E27FC236}">
                <a16:creationId xmlns:a16="http://schemas.microsoft.com/office/drawing/2014/main" xmlns="" id="{A5098B1F-653A-04AC-55D6-DCAFABCD0BFF}"/>
              </a:ext>
            </a:extLst>
          </p:cNvPr>
          <p:cNvSpPr>
            <a:spLocks noGrp="1"/>
          </p:cNvSpPr>
          <p:nvPr>
            <p:ph type="sldNum" sz="quarter" idx="12"/>
          </p:nvPr>
        </p:nvSpPr>
        <p:spPr>
          <a:xfrm>
            <a:off x="11504676" y="-14198"/>
            <a:ext cx="685800" cy="685800"/>
          </a:xfrm>
        </p:spPr>
        <p:txBody>
          <a:bodyPr>
            <a:normAutofit/>
          </a:bodyPr>
          <a:lstStyle/>
          <a:p>
            <a:pPr>
              <a:spcAft>
                <a:spcPts val="600"/>
              </a:spcAft>
            </a:pPr>
            <a:fld id="{7BE69E03-4804-4553-A1EC-F089884EF50F}" type="slidenum">
              <a:rPr lang="en-US" smtClean="0"/>
              <a:pPr>
                <a:spcAft>
                  <a:spcPts val="600"/>
                </a:spcAft>
              </a:pPr>
              <a:t>5</a:t>
            </a:fld>
            <a:endParaRPr lang="en-US"/>
          </a:p>
        </p:txBody>
      </p:sp>
      <p:cxnSp>
        <p:nvCxnSpPr>
          <p:cNvPr id="25" name="Vertical Connector">
            <a:extLst>
              <a:ext uri="{FF2B5EF4-FFF2-40B4-BE49-F238E27FC236}">
                <a16:creationId xmlns:a16="http://schemas.microsoft.com/office/drawing/2014/main" xmlns="" id="{5EF257B4-536F-43F8-B592-C5C82EC9DBC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6" name="Horizontal Connector 2">
            <a:extLst>
              <a:ext uri="{FF2B5EF4-FFF2-40B4-BE49-F238E27FC236}">
                <a16:creationId xmlns:a16="http://schemas.microsoft.com/office/drawing/2014/main" xmlns="" id="{C267A879-D70E-4568-868D-00157FAC4A3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7" name="Content Placeholder 2">
            <a:extLst>
              <a:ext uri="{FF2B5EF4-FFF2-40B4-BE49-F238E27FC236}">
                <a16:creationId xmlns:a16="http://schemas.microsoft.com/office/drawing/2014/main" xmlns="" id="{03556239-4E7B-39A2-7B0A-8E1CB507C570}"/>
              </a:ext>
            </a:extLst>
          </p:cNvPr>
          <p:cNvGraphicFramePr>
            <a:graphicFrameLocks noGrp="1"/>
          </p:cNvGraphicFramePr>
          <p:nvPr>
            <p:ph idx="1"/>
            <p:extLst>
              <p:ext uri="{D42A27DB-BD31-4B8C-83A1-F6EECF244321}">
                <p14:modId xmlns:p14="http://schemas.microsoft.com/office/powerpoint/2010/main" xmlns="" val="438990739"/>
              </p:ext>
            </p:extLst>
          </p:nvPr>
        </p:nvGraphicFramePr>
        <p:xfrm>
          <a:off x="248140" y="753026"/>
          <a:ext cx="6635260" cy="53813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119110892"/>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6F769E14-42A1-4194-9915-A3C3F12B07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ackground Gray Rectangle">
            <a:extLst>
              <a:ext uri="{FF2B5EF4-FFF2-40B4-BE49-F238E27FC236}">
                <a16:creationId xmlns:a16="http://schemas.microsoft.com/office/drawing/2014/main" xmlns="" id="{54B4AC2F-67D3-4029-9050-8F70D701EC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White Rectangle">
            <a:extLst>
              <a:ext uri="{FF2B5EF4-FFF2-40B4-BE49-F238E27FC236}">
                <a16:creationId xmlns:a16="http://schemas.microsoft.com/office/drawing/2014/main" xmlns="" id="{1E43F547-8690-4CB0-A621-415F429D5C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190065D-23A0-69AE-5DF4-D8717BDA2749}"/>
              </a:ext>
            </a:extLst>
          </p:cNvPr>
          <p:cNvSpPr>
            <a:spLocks noGrp="1"/>
          </p:cNvSpPr>
          <p:nvPr>
            <p:ph type="title"/>
          </p:nvPr>
        </p:nvSpPr>
        <p:spPr>
          <a:xfrm>
            <a:off x="420624" y="1012004"/>
            <a:ext cx="4862576" cy="4795408"/>
          </a:xfrm>
        </p:spPr>
        <p:txBody>
          <a:bodyPr>
            <a:normAutofit/>
          </a:bodyPr>
          <a:lstStyle/>
          <a:p>
            <a:r>
              <a:rPr lang="en-IN" dirty="0">
                <a:solidFill>
                  <a:srgbClr val="00B0F0"/>
                </a:solidFill>
                <a:latin typeface="Times New Roman" panose="02020603050405020304" pitchFamily="18" charset="0"/>
                <a:cs typeface="Times New Roman" panose="02020603050405020304" pitchFamily="18" charset="0"/>
              </a:rPr>
              <a:t>Array</a:t>
            </a:r>
            <a:endParaRPr lang="en-IN" dirty="0">
              <a:solidFill>
                <a:srgbClr val="00B0F0"/>
              </a:solidFill>
            </a:endParaRPr>
          </a:p>
        </p:txBody>
      </p:sp>
      <p:sp>
        <p:nvSpPr>
          <p:cNvPr id="6" name="Slide Number Placeholder 5">
            <a:extLst>
              <a:ext uri="{FF2B5EF4-FFF2-40B4-BE49-F238E27FC236}">
                <a16:creationId xmlns:a16="http://schemas.microsoft.com/office/drawing/2014/main" xmlns="" id="{FBABC35C-7CF5-56DA-07DD-F3BF287E23CB}"/>
              </a:ext>
            </a:extLst>
          </p:cNvPr>
          <p:cNvSpPr>
            <a:spLocks noGrp="1"/>
          </p:cNvSpPr>
          <p:nvPr>
            <p:ph type="sldNum" sz="quarter" idx="12"/>
          </p:nvPr>
        </p:nvSpPr>
        <p:spPr>
          <a:xfrm>
            <a:off x="11504676" y="-14198"/>
            <a:ext cx="685800" cy="685800"/>
          </a:xfrm>
        </p:spPr>
        <p:txBody>
          <a:bodyPr>
            <a:normAutofit/>
          </a:bodyPr>
          <a:lstStyle/>
          <a:p>
            <a:pPr>
              <a:spcAft>
                <a:spcPts val="600"/>
              </a:spcAft>
            </a:pPr>
            <a:fld id="{7BE69E03-4804-4553-A1EC-F089884EF50F}" type="slidenum">
              <a:rPr lang="en-US" smtClean="0"/>
              <a:pPr>
                <a:spcAft>
                  <a:spcPts val="600"/>
                </a:spcAft>
              </a:pPr>
              <a:t>6</a:t>
            </a:fld>
            <a:endParaRPr lang="en-US"/>
          </a:p>
        </p:txBody>
      </p:sp>
      <p:cxnSp>
        <p:nvCxnSpPr>
          <p:cNvPr id="18" name="Vertical Connector">
            <a:extLst>
              <a:ext uri="{FF2B5EF4-FFF2-40B4-BE49-F238E27FC236}">
                <a16:creationId xmlns:a16="http://schemas.microsoft.com/office/drawing/2014/main" xmlns="" id="{C43453A4-E672-4E99-828D-61F490D03F7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Horizontal Connector 2">
            <a:extLst>
              <a:ext uri="{FF2B5EF4-FFF2-40B4-BE49-F238E27FC236}">
                <a16:creationId xmlns:a16="http://schemas.microsoft.com/office/drawing/2014/main" xmlns="" id="{42B3D3AB-0475-4349-9B16-455F1E315E1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8" name="Content Placeholder 2">
            <a:extLst>
              <a:ext uri="{FF2B5EF4-FFF2-40B4-BE49-F238E27FC236}">
                <a16:creationId xmlns:a16="http://schemas.microsoft.com/office/drawing/2014/main" xmlns="" id="{AE0DDAEE-5354-3EC0-6D24-47E14565D110}"/>
              </a:ext>
            </a:extLst>
          </p:cNvPr>
          <p:cNvGraphicFramePr>
            <a:graphicFrameLocks noGrp="1"/>
          </p:cNvGraphicFramePr>
          <p:nvPr>
            <p:ph idx="1"/>
            <p:extLst>
              <p:ext uri="{D42A27DB-BD31-4B8C-83A1-F6EECF244321}">
                <p14:modId xmlns:p14="http://schemas.microsoft.com/office/powerpoint/2010/main" xmlns="" val="2471618426"/>
              </p:ext>
            </p:extLst>
          </p:nvPr>
        </p:nvGraphicFramePr>
        <p:xfrm>
          <a:off x="5702300" y="958310"/>
          <a:ext cx="5393367" cy="49413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595907818"/>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xmlns="" id="{A99D947B-1B59-4322-8CF2-73E8134199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Background Gray Rectangle">
            <a:extLst>
              <a:ext uri="{FF2B5EF4-FFF2-40B4-BE49-F238E27FC236}">
                <a16:creationId xmlns:a16="http://schemas.microsoft.com/office/drawing/2014/main" xmlns="" id="{D803427E-36C0-4811-BE64-ACF653F6AA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8" name="White Rectangle">
            <a:extLst>
              <a:ext uri="{FF2B5EF4-FFF2-40B4-BE49-F238E27FC236}">
                <a16:creationId xmlns:a16="http://schemas.microsoft.com/office/drawing/2014/main" xmlns="" id="{D9231370-89C4-4981-8C91-A3F3D1146C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190065D-23A0-69AE-5DF4-D8717BDA2749}"/>
              </a:ext>
            </a:extLst>
          </p:cNvPr>
          <p:cNvSpPr>
            <a:spLocks noGrp="1"/>
          </p:cNvSpPr>
          <p:nvPr>
            <p:ph type="title"/>
          </p:nvPr>
        </p:nvSpPr>
        <p:spPr>
          <a:xfrm>
            <a:off x="422145" y="940910"/>
            <a:ext cx="4471588" cy="4976179"/>
          </a:xfrm>
        </p:spPr>
        <p:txBody>
          <a:bodyPr>
            <a:normAutofit/>
          </a:bodyPr>
          <a:lstStyle/>
          <a:p>
            <a:r>
              <a:rPr lang="en-IN" dirty="0">
                <a:solidFill>
                  <a:schemeClr val="accent6">
                    <a:lumMod val="60000"/>
                    <a:lumOff val="40000"/>
                  </a:schemeClr>
                </a:solidFill>
                <a:latin typeface="Times New Roman" panose="02020603050405020304" pitchFamily="18" charset="0"/>
                <a:cs typeface="Times New Roman" panose="02020603050405020304" pitchFamily="18" charset="0"/>
              </a:rPr>
              <a:t>Linked List</a:t>
            </a:r>
            <a:endParaRPr lang="en-IN" dirty="0">
              <a:solidFill>
                <a:schemeClr val="accent6">
                  <a:lumMod val="60000"/>
                  <a:lumOff val="40000"/>
                </a:schemeClr>
              </a:solidFill>
            </a:endParaRPr>
          </a:p>
        </p:txBody>
      </p:sp>
      <p:sp>
        <p:nvSpPr>
          <p:cNvPr id="6" name="Slide Number Placeholder 5">
            <a:extLst>
              <a:ext uri="{FF2B5EF4-FFF2-40B4-BE49-F238E27FC236}">
                <a16:creationId xmlns:a16="http://schemas.microsoft.com/office/drawing/2014/main" xmlns="" id="{FBABC35C-7CF5-56DA-07DD-F3BF287E23CB}"/>
              </a:ext>
            </a:extLst>
          </p:cNvPr>
          <p:cNvSpPr>
            <a:spLocks noGrp="1"/>
          </p:cNvSpPr>
          <p:nvPr>
            <p:ph type="sldNum" sz="quarter" idx="12"/>
          </p:nvPr>
        </p:nvSpPr>
        <p:spPr>
          <a:xfrm>
            <a:off x="11504676" y="-14198"/>
            <a:ext cx="685800" cy="685800"/>
          </a:xfrm>
        </p:spPr>
        <p:txBody>
          <a:bodyPr>
            <a:normAutofit/>
          </a:bodyPr>
          <a:lstStyle/>
          <a:p>
            <a:pPr>
              <a:spcAft>
                <a:spcPts val="600"/>
              </a:spcAft>
            </a:pPr>
            <a:fld id="{7BE69E03-4804-4553-A1EC-F089884EF50F}" type="slidenum">
              <a:rPr lang="en-US" smtClean="0"/>
              <a:pPr>
                <a:spcAft>
                  <a:spcPts val="600"/>
                </a:spcAft>
              </a:pPr>
              <a:t>7</a:t>
            </a:fld>
            <a:endParaRPr lang="en-US"/>
          </a:p>
        </p:txBody>
      </p:sp>
      <p:cxnSp>
        <p:nvCxnSpPr>
          <p:cNvPr id="50" name="Vertical Connector">
            <a:extLst>
              <a:ext uri="{FF2B5EF4-FFF2-40B4-BE49-F238E27FC236}">
                <a16:creationId xmlns:a16="http://schemas.microsoft.com/office/drawing/2014/main" xmlns="" id="{474D4826-9FF4-4E17-AB42-146B76BD322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2" name="Horizontal Connector 2">
            <a:extLst>
              <a:ext uri="{FF2B5EF4-FFF2-40B4-BE49-F238E27FC236}">
                <a16:creationId xmlns:a16="http://schemas.microsoft.com/office/drawing/2014/main" xmlns="" id="{C5873965-CEB2-46E1-951E-037689B0789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0" name="Content Placeholder 2">
            <a:extLst>
              <a:ext uri="{FF2B5EF4-FFF2-40B4-BE49-F238E27FC236}">
                <a16:creationId xmlns:a16="http://schemas.microsoft.com/office/drawing/2014/main" xmlns="" id="{F5F1AE19-FCCC-8CD1-9015-A9EECFF87281}"/>
              </a:ext>
            </a:extLst>
          </p:cNvPr>
          <p:cNvGraphicFramePr>
            <a:graphicFrameLocks noGrp="1"/>
          </p:cNvGraphicFramePr>
          <p:nvPr>
            <p:ph idx="1"/>
            <p:extLst>
              <p:ext uri="{D42A27DB-BD31-4B8C-83A1-F6EECF244321}">
                <p14:modId xmlns:p14="http://schemas.microsoft.com/office/powerpoint/2010/main" xmlns="" val="4093663051"/>
              </p:ext>
            </p:extLst>
          </p:nvPr>
        </p:nvGraphicFramePr>
        <p:xfrm>
          <a:off x="5247020" y="699997"/>
          <a:ext cx="6240669"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362396359"/>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43">
            <a:extLst>
              <a:ext uri="{FF2B5EF4-FFF2-40B4-BE49-F238E27FC236}">
                <a16:creationId xmlns:a16="http://schemas.microsoft.com/office/drawing/2014/main" xmlns="" id="{6F769E14-42A1-4194-9915-A3C3F12B07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Background Gray Rectangle">
            <a:extLst>
              <a:ext uri="{FF2B5EF4-FFF2-40B4-BE49-F238E27FC236}">
                <a16:creationId xmlns:a16="http://schemas.microsoft.com/office/drawing/2014/main" xmlns="" id="{54B4AC2F-67D3-4029-9050-8F70D701EC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6" name="White Rectangle">
            <a:extLst>
              <a:ext uri="{FF2B5EF4-FFF2-40B4-BE49-F238E27FC236}">
                <a16:creationId xmlns:a16="http://schemas.microsoft.com/office/drawing/2014/main" xmlns="" id="{1E43F547-8690-4CB0-A621-415F429D5C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190065D-23A0-69AE-5DF4-D8717BDA2749}"/>
              </a:ext>
            </a:extLst>
          </p:cNvPr>
          <p:cNvSpPr>
            <a:spLocks noGrp="1"/>
          </p:cNvSpPr>
          <p:nvPr>
            <p:ph type="title"/>
          </p:nvPr>
        </p:nvSpPr>
        <p:spPr>
          <a:xfrm>
            <a:off x="420624" y="1012004"/>
            <a:ext cx="4862576" cy="4795408"/>
          </a:xfrm>
        </p:spPr>
        <p:txBody>
          <a:bodyPr>
            <a:normAutofit/>
          </a:bodyPr>
          <a:lstStyle/>
          <a:p>
            <a:r>
              <a:rPr lang="en-IN" dirty="0">
                <a:solidFill>
                  <a:srgbClr val="C00000"/>
                </a:solidFill>
                <a:latin typeface="Times New Roman" panose="02020603050405020304" pitchFamily="18" charset="0"/>
                <a:cs typeface="Times New Roman" panose="02020603050405020304" pitchFamily="18" charset="0"/>
              </a:rPr>
              <a:t>Stack</a:t>
            </a:r>
            <a:endParaRPr lang="en-IN" dirty="0">
              <a:solidFill>
                <a:srgbClr val="C00000"/>
              </a:solidFill>
            </a:endParaRPr>
          </a:p>
        </p:txBody>
      </p:sp>
      <p:sp>
        <p:nvSpPr>
          <p:cNvPr id="6" name="Slide Number Placeholder 5">
            <a:extLst>
              <a:ext uri="{FF2B5EF4-FFF2-40B4-BE49-F238E27FC236}">
                <a16:creationId xmlns:a16="http://schemas.microsoft.com/office/drawing/2014/main" xmlns="" id="{FBABC35C-7CF5-56DA-07DD-F3BF287E23CB}"/>
              </a:ext>
            </a:extLst>
          </p:cNvPr>
          <p:cNvSpPr>
            <a:spLocks noGrp="1"/>
          </p:cNvSpPr>
          <p:nvPr>
            <p:ph type="sldNum" sz="quarter" idx="12"/>
          </p:nvPr>
        </p:nvSpPr>
        <p:spPr>
          <a:xfrm>
            <a:off x="11504676" y="-14198"/>
            <a:ext cx="685800" cy="685800"/>
          </a:xfrm>
        </p:spPr>
        <p:txBody>
          <a:bodyPr>
            <a:normAutofit/>
          </a:bodyPr>
          <a:lstStyle/>
          <a:p>
            <a:pPr>
              <a:spcAft>
                <a:spcPts val="600"/>
              </a:spcAft>
            </a:pPr>
            <a:fld id="{7BE69E03-4804-4553-A1EC-F089884EF50F}" type="slidenum">
              <a:rPr lang="en-US" smtClean="0"/>
              <a:pPr>
                <a:spcAft>
                  <a:spcPts val="600"/>
                </a:spcAft>
              </a:pPr>
              <a:t>8</a:t>
            </a:fld>
            <a:endParaRPr lang="en-US"/>
          </a:p>
        </p:txBody>
      </p:sp>
      <p:cxnSp>
        <p:nvCxnSpPr>
          <p:cNvPr id="57" name="Vertical Connector">
            <a:extLst>
              <a:ext uri="{FF2B5EF4-FFF2-40B4-BE49-F238E27FC236}">
                <a16:creationId xmlns:a16="http://schemas.microsoft.com/office/drawing/2014/main" xmlns="" id="{C43453A4-E672-4E99-828D-61F490D03F7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8" name="Horizontal Connector 2">
            <a:extLst>
              <a:ext uri="{FF2B5EF4-FFF2-40B4-BE49-F238E27FC236}">
                <a16:creationId xmlns:a16="http://schemas.microsoft.com/office/drawing/2014/main" xmlns="" id="{42B3D3AB-0475-4349-9B16-455F1E315E1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8" name="Content Placeholder 2">
            <a:extLst>
              <a:ext uri="{FF2B5EF4-FFF2-40B4-BE49-F238E27FC236}">
                <a16:creationId xmlns:a16="http://schemas.microsoft.com/office/drawing/2014/main" xmlns="" id="{F3139B41-7A40-8F2B-76DE-05445DF3AFD0}"/>
              </a:ext>
            </a:extLst>
          </p:cNvPr>
          <p:cNvGraphicFramePr>
            <a:graphicFrameLocks noGrp="1"/>
          </p:cNvGraphicFramePr>
          <p:nvPr>
            <p:ph idx="1"/>
            <p:extLst>
              <p:ext uri="{D42A27DB-BD31-4B8C-83A1-F6EECF244321}">
                <p14:modId xmlns:p14="http://schemas.microsoft.com/office/powerpoint/2010/main" xmlns="" val="4180772170"/>
              </p:ext>
            </p:extLst>
          </p:nvPr>
        </p:nvGraphicFramePr>
        <p:xfrm>
          <a:off x="5561161" y="992387"/>
          <a:ext cx="5393367" cy="48732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15549070"/>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4">
            <a:extLst>
              <a:ext uri="{FF2B5EF4-FFF2-40B4-BE49-F238E27FC236}">
                <a16:creationId xmlns:a16="http://schemas.microsoft.com/office/drawing/2014/main" xmlns="" id="{1CE68C35-0307-4DBB-9BB2-51A0BC80F6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Background Gray Rectangle">
            <a:extLst>
              <a:ext uri="{FF2B5EF4-FFF2-40B4-BE49-F238E27FC236}">
                <a16:creationId xmlns:a16="http://schemas.microsoft.com/office/drawing/2014/main" xmlns="" id="{B4461734-7A1F-4C43-9DD1-82961A9BC74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7" name="White Rectangle">
            <a:extLst>
              <a:ext uri="{FF2B5EF4-FFF2-40B4-BE49-F238E27FC236}">
                <a16:creationId xmlns:a16="http://schemas.microsoft.com/office/drawing/2014/main" xmlns="" id="{F76B182E-353C-4F09-98E3-D0D9D094A9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190065D-23A0-69AE-5DF4-D8717BDA2749}"/>
              </a:ext>
            </a:extLst>
          </p:cNvPr>
          <p:cNvSpPr>
            <a:spLocks noGrp="1"/>
          </p:cNvSpPr>
          <p:nvPr>
            <p:ph type="title"/>
          </p:nvPr>
        </p:nvSpPr>
        <p:spPr>
          <a:xfrm>
            <a:off x="422401" y="603503"/>
            <a:ext cx="10851735" cy="1739267"/>
          </a:xfrm>
        </p:spPr>
        <p:txBody>
          <a:bodyPr anchor="t">
            <a:normAutofit/>
          </a:bodyPr>
          <a:lstStyle/>
          <a:p>
            <a:r>
              <a:rPr lang="en-IN" dirty="0">
                <a:solidFill>
                  <a:srgbClr val="00B050"/>
                </a:solidFill>
                <a:latin typeface="Times New Roman" panose="02020603050405020304" pitchFamily="18" charset="0"/>
                <a:cs typeface="Times New Roman" panose="02020603050405020304" pitchFamily="18" charset="0"/>
              </a:rPr>
              <a:t>Queue </a:t>
            </a:r>
            <a:r>
              <a:rPr lang="en-IN" dirty="0">
                <a:latin typeface="Times New Roman" panose="02020603050405020304" pitchFamily="18" charset="0"/>
                <a:cs typeface="Times New Roman" panose="02020603050405020304" pitchFamily="18" charset="0"/>
              </a:rPr>
              <a:t>	</a:t>
            </a:r>
          </a:p>
        </p:txBody>
      </p:sp>
      <p:sp>
        <p:nvSpPr>
          <p:cNvPr id="6" name="Slide Number Placeholder 5">
            <a:extLst>
              <a:ext uri="{FF2B5EF4-FFF2-40B4-BE49-F238E27FC236}">
                <a16:creationId xmlns:a16="http://schemas.microsoft.com/office/drawing/2014/main" xmlns="" id="{FBABC35C-7CF5-56DA-07DD-F3BF287E23CB}"/>
              </a:ext>
            </a:extLst>
          </p:cNvPr>
          <p:cNvSpPr>
            <a:spLocks noGrp="1"/>
          </p:cNvSpPr>
          <p:nvPr>
            <p:ph type="sldNum" sz="quarter" idx="12"/>
          </p:nvPr>
        </p:nvSpPr>
        <p:spPr>
          <a:xfrm>
            <a:off x="11504676" y="-14198"/>
            <a:ext cx="685800" cy="685800"/>
          </a:xfrm>
        </p:spPr>
        <p:txBody>
          <a:bodyPr>
            <a:normAutofit/>
          </a:bodyPr>
          <a:lstStyle/>
          <a:p>
            <a:pPr>
              <a:spcAft>
                <a:spcPts val="600"/>
              </a:spcAft>
            </a:pPr>
            <a:fld id="{7BE69E03-4804-4553-A1EC-F089884EF50F}" type="slidenum">
              <a:rPr lang="en-US" smtClean="0"/>
              <a:pPr>
                <a:spcAft>
                  <a:spcPts val="600"/>
                </a:spcAft>
              </a:pPr>
              <a:t>9</a:t>
            </a:fld>
            <a:endParaRPr lang="en-US"/>
          </a:p>
        </p:txBody>
      </p:sp>
      <p:cxnSp>
        <p:nvCxnSpPr>
          <p:cNvPr id="38" name="Vertical Connector">
            <a:extLst>
              <a:ext uri="{FF2B5EF4-FFF2-40B4-BE49-F238E27FC236}">
                <a16:creationId xmlns:a16="http://schemas.microsoft.com/office/drawing/2014/main" xmlns="" id="{A32DD4E3-F3A5-479E-9FC8-93181F7ABFA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39" name="Horizontal Connector 2">
            <a:extLst>
              <a:ext uri="{FF2B5EF4-FFF2-40B4-BE49-F238E27FC236}">
                <a16:creationId xmlns:a16="http://schemas.microsoft.com/office/drawing/2014/main" xmlns="" id="{A5C97BEA-9A67-4872-9526-42EECD54C01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8" name="Content Placeholder 2">
            <a:extLst>
              <a:ext uri="{FF2B5EF4-FFF2-40B4-BE49-F238E27FC236}">
                <a16:creationId xmlns:a16="http://schemas.microsoft.com/office/drawing/2014/main" xmlns="" id="{BCCA717E-0698-7798-63CD-7ED85C60F2E6}"/>
              </a:ext>
            </a:extLst>
          </p:cNvPr>
          <p:cNvGraphicFramePr>
            <a:graphicFrameLocks noGrp="1"/>
          </p:cNvGraphicFramePr>
          <p:nvPr>
            <p:ph idx="1"/>
            <p:extLst>
              <p:ext uri="{D42A27DB-BD31-4B8C-83A1-F6EECF244321}">
                <p14:modId xmlns:p14="http://schemas.microsoft.com/office/powerpoint/2010/main" xmlns="" val="635006829"/>
              </p:ext>
            </p:extLst>
          </p:nvPr>
        </p:nvGraphicFramePr>
        <p:xfrm>
          <a:off x="1948329" y="2515751"/>
          <a:ext cx="8716504" cy="3231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642729013"/>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theme/theme1.xml><?xml version="1.0" encoding="utf-8"?>
<a:theme xmlns:a="http://schemas.openxmlformats.org/drawingml/2006/main" name="OffsetVTI">
  <a:themeElements>
    <a:clrScheme name="Office">
      <a:dk1>
        <a:srgbClr val="000000"/>
      </a:dk1>
      <a:lt1>
        <a:srgbClr val="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Dante">
      <a:majorFont>
        <a:latin typeface="Univers Light"/>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setVTI" id="{17A3166B-76FF-4669-8F6D-D4251AE158D8}" vid="{4532814A-B5F8-4CFD-BC69-A007D492DA47}"/>
    </a:ext>
  </a:extLst>
</a:theme>
</file>

<file path=docProps/app.xml><?xml version="1.0" encoding="utf-8"?>
<Properties xmlns="http://schemas.openxmlformats.org/officeDocument/2006/extended-properties" xmlns:vt="http://schemas.openxmlformats.org/officeDocument/2006/docPropsVTypes">
  <TotalTime>823</TotalTime>
  <Words>625</Words>
  <Application>Microsoft Office PowerPoint</Application>
  <PresentationFormat>Custom</PresentationFormat>
  <Paragraphs>91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OffsetVTI</vt:lpstr>
      <vt:lpstr>Data Structures And Algorithms Self-Paced</vt:lpstr>
      <vt:lpstr>Certificate of Completion</vt:lpstr>
      <vt:lpstr>Outlines</vt:lpstr>
      <vt:lpstr>Data Structures</vt:lpstr>
      <vt:lpstr>Asymptotic Notations</vt:lpstr>
      <vt:lpstr>Array</vt:lpstr>
      <vt:lpstr>Linked List</vt:lpstr>
      <vt:lpstr>Stack</vt:lpstr>
      <vt:lpstr>Queue  </vt:lpstr>
      <vt:lpstr>Tree</vt:lpstr>
      <vt:lpstr>Heaps</vt:lpstr>
      <vt:lpstr>Graph</vt:lpstr>
      <vt:lpstr>PROJECT</vt:lpstr>
      <vt:lpstr>Project Flow Chart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Solving Competitive Problems Using Data Structures</dc:title>
  <dc:creator>Koduri Naga Sai</dc:creator>
  <cp:lastModifiedBy>Kamma Sai Pujitha</cp:lastModifiedBy>
  <cp:revision>19</cp:revision>
  <dcterms:created xsi:type="dcterms:W3CDTF">2023-09-15T17:43:40Z</dcterms:created>
  <dcterms:modified xsi:type="dcterms:W3CDTF">2024-09-14T09:05:02Z</dcterms:modified>
</cp:coreProperties>
</file>