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CCC"/>
    <a:srgbClr val="D63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23FB-B25C-4531-B6BA-1CE4456AC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B13DD-E7BA-4F99-B342-677CB94DB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E985-DE21-46A3-8F42-6D61B483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1BCA-396D-41C7-9736-6A933E61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2654-1728-4335-B99F-3A798686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1C2E-5D28-4A53-88BB-ABB3C5FA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8489B-93C4-40C3-A3B3-E11A8E577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4939-6C33-4827-A3ED-81580B0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7C78-C311-4D7D-9E82-7CF4D18C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0DEC-F5BE-450B-BE27-38274CAC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1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7345D-BFDA-41ED-B070-024310FCD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7863B-1443-4503-80F3-3CA6EC9C7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9F49-F0C6-419A-B5C2-393081D5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A2A6-08A9-425F-95E1-50FDB367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74C9-80FF-48B1-AABC-B84313F1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CE7A-6B63-4382-8EF0-26971412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DA09-4272-4C35-864A-3DA9923C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D7E4C-DCD2-47E9-B5A3-DFAA4B4C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17402-AFD9-4A13-9A6A-1D45F97C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D802-E7BB-45AA-865C-952EDCBB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B2C-887F-485A-8BC8-5B4036FC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747D-9BD0-44F2-84FF-64EEF83E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61BA-D24B-4A18-9CD0-35B17284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249-329D-4AEE-A0AA-B4A9886A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A18E-61A4-4524-B6F5-36670836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E68B-3271-4B51-944B-420563BA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D1C2-FCAB-40CC-BC6A-55D3EEA50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8EDA3-9F2F-4EAC-B6BB-404FAFDA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592D-4D94-42F3-949B-E8268F90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3E056-2DB1-40F8-89BE-3ABAFB0E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2C6D-2718-4B47-A237-DDB806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A0BC-D805-4F79-B16A-8FA4F6A7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3D0CC-EACA-4F9E-8E07-7D2D8294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47354-EF93-4835-8363-E3CBB080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F3E4B-F632-4491-9B69-82B89BFEF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9EE8F-15A9-4D38-A2E1-C192CC139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EF5AD-9C65-4407-A2C1-F0D07C46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94037-CB87-4F9E-A203-8FBE7DAF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46BBF-223E-47BF-A3AA-0F59383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BEAB-69C4-4F26-B2A6-D5616EF0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0731C-60CE-4A21-9766-1B9A4A58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8886A-E35E-4BF5-B3E0-90BDB59D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C5D47-86DA-43E6-B076-3FF236F0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8F78A-092F-4D78-819D-937BA14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0EECB-D591-4043-8CBE-981170FB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9F301-D7D3-4D17-A0DD-E767A991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50D2-073C-4A03-A9A9-E27ECECE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CDCE-1C02-4645-AA02-5EBFCC5C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13853-121D-4A26-BF68-ECEEE6BB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162CE-6329-4B66-AF19-42AB2236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5D656-A86E-4C50-8952-977AC0C1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3F8AB-CD35-4AE4-B3CC-E65E596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2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3371-BCD7-4679-9DB0-EB1FB145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3A0BA-EF1B-4744-ACAA-9395B9288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1134F-E097-48B7-8FE3-8AB4799E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75ED3-DF6D-4756-9A67-E26AE846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728F6-3737-41E9-9B0C-723E0FB0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2E305-CA8B-45E5-8BBA-ABC0A98B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66F18-C2A2-434C-AEDA-0C68EBF8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0D5E-AEE8-46BB-BF9C-2BC3A850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BC5A-BA7D-4EC9-8EC0-145C6A8D6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1717-3392-4DAD-A609-FC3FC54A700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50C4-49F8-4308-9D92-94870BDFC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B875-4CAB-406F-8D4E-C1A4D845F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F535-896B-424F-ACE7-D57BF7F1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F01727-690C-4FE5-8EED-3BB002611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297075"/>
            <a:ext cx="3305175" cy="3305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A537CC-9993-45D5-9678-88255C861E90}"/>
              </a:ext>
            </a:extLst>
          </p:cNvPr>
          <p:cNvSpPr txBox="1"/>
          <p:nvPr/>
        </p:nvSpPr>
        <p:spPr>
          <a:xfrm>
            <a:off x="1506103" y="-743383"/>
            <a:ext cx="2438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400" b="1" dirty="0">
                <a:solidFill>
                  <a:srgbClr val="D631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US" sz="1600" b="1" dirty="0">
              <a:solidFill>
                <a:srgbClr val="D6315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07287-5467-421E-B5FC-873E0463BFE8}"/>
              </a:ext>
            </a:extLst>
          </p:cNvPr>
          <p:cNvSpPr txBox="1"/>
          <p:nvPr/>
        </p:nvSpPr>
        <p:spPr>
          <a:xfrm>
            <a:off x="7296611" y="-743383"/>
            <a:ext cx="2438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400" b="1" dirty="0">
                <a:solidFill>
                  <a:srgbClr val="046C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endParaRPr lang="en-US" sz="1600" b="1" dirty="0">
              <a:solidFill>
                <a:srgbClr val="046CC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9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Metherell, Kevin</dc:creator>
  <cp:lastModifiedBy>Metherell, Kevin</cp:lastModifiedBy>
  <cp:revision>3</cp:revision>
  <dcterms:created xsi:type="dcterms:W3CDTF">2022-06-21T15:41:26Z</dcterms:created>
  <dcterms:modified xsi:type="dcterms:W3CDTF">2022-06-21T16:02:23Z</dcterms:modified>
</cp:coreProperties>
</file>