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3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6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9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7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30FF-873E-423C-8893-36A3B3AAE4A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8FCD-91CA-4481-B580-7222EEB79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7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are 'Front-end' &amp; 'back-end' | Flyaps Software Compa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6" y="515566"/>
            <a:ext cx="4910532" cy="26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b Development Basics: An Introduction to Building Dynamic Websites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87" y="280481"/>
            <a:ext cx="4931924" cy="33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0238" y="3861881"/>
            <a:ext cx="67412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Backend       Frontend</a:t>
            </a:r>
          </a:p>
          <a:p>
            <a:pPr lvl="1"/>
            <a:r>
              <a:rPr lang="en-US" sz="5400" dirty="0"/>
              <a:t> </a:t>
            </a:r>
            <a:r>
              <a:rPr lang="en-US" sz="5400" dirty="0" smtClean="0"/>
              <a:t>           Web</a:t>
            </a:r>
          </a:p>
          <a:p>
            <a:pPr lvl="1"/>
            <a:r>
              <a:rPr lang="en-US" sz="5400" dirty="0"/>
              <a:t> </a:t>
            </a:r>
            <a:r>
              <a:rPr lang="en-US" sz="5400" dirty="0" smtClean="0"/>
              <a:t>    </a:t>
            </a:r>
            <a:r>
              <a:rPr lang="en-US" sz="5400" dirty="0" err="1" smtClean="0"/>
              <a:t>devolepment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2833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Web Development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327015"/>
            <a:ext cx="5372100" cy="358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9515" y="1327015"/>
            <a:ext cx="5807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Веб-разработка (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) — это процесс создания и поддержания веб-сайтов и веб-приложений. Она охватывает множество аспектов, начиная от проектирования интерфейсов и заканчивая программированием серверной части. </a:t>
            </a:r>
            <a:endParaRPr lang="en-US" dirty="0" smtClean="0"/>
          </a:p>
          <a:p>
            <a:r>
              <a:rPr lang="ru-RU" dirty="0" smtClean="0"/>
              <a:t>Веб-разработка делится на две основные категории: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фронтенд</a:t>
            </a:r>
            <a:r>
              <a:rPr lang="ru-RU" dirty="0" smtClean="0"/>
              <a:t> и </a:t>
            </a:r>
            <a:r>
              <a:rPr lang="ru-RU" dirty="0" err="1" smtClean="0"/>
              <a:t>бэкенд</a:t>
            </a:r>
            <a:r>
              <a:rPr lang="ru-RU" dirty="0" smtClean="0"/>
              <a:t> разработка.</a:t>
            </a:r>
            <a:endParaRPr lang="ru-RU" dirty="0"/>
          </a:p>
        </p:txBody>
      </p:sp>
      <p:sp>
        <p:nvSpPr>
          <p:cNvPr id="10" name="AutoShape 8" descr="Top 9 Back-End Coding Languages for Web Develop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89515" y="3771077"/>
            <a:ext cx="516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Веб-разработчики востребованы в различных отраслях: IT, маркетинг, e-</a:t>
            </a:r>
            <a:r>
              <a:rPr lang="ru-RU" dirty="0" err="1" smtClean="0"/>
              <a:t>commerce</a:t>
            </a:r>
            <a:r>
              <a:rPr lang="ru-RU" dirty="0" smtClean="0"/>
              <a:t>, образование, медиа и многих других.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58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312737"/>
            <a:ext cx="10865863" cy="6111323"/>
          </a:xfrm>
        </p:spPr>
      </p:pic>
      <p:sp>
        <p:nvSpPr>
          <p:cNvPr id="6" name="AutoShape 6" descr="data:image/png;base64,iVBORw0KGgoAAAANSUhEUgAAA6kAAAIPCAYAAACR7Zj0AAAAAXNSR0IArs4c6QAAIABJREFUeF7sXQe4JEW1PpNuTrt3c86wLLukXTIsQUHBBChBBAREfSqCERXBiAKKYs6JIAKCoAJKkCQ57rKBzWzOe3Oc9PxPdfVU93RP96R7Z+6tep+PvTPdp0/9daqn/jqhAkREtRffmcR/rS1AFEgSKd8EKMCX4KNkwvhH+o1l8onoS0m2YqjmMMIl2fdCK1UMLAut44DL06AMOOT6gRqBtJ9YPQ+1UWgEskYgOVwXM1kjpW/QCPhEoDTnVPefPhDgX8nhSVIdSLnP4Sz6ZfmuXUrT3ooOW9oD8sVx4DUeoCdqYAYIaP2YkkGgxGy+xNQpmWHSimgEvBAo+Pqm4AK9eqC/1wgMAQSKP298kFTgmPKmSk8qPk2UvSfVzUYGePVQjMcV33ZKe4IVA9PS7nEW2mlwsgBLX1q2CNjsXJt92Y6kVlwjUHwEHBZNw30dVXzQ9RPKGoHiTxCfJBU8NUkBOF1NnQKUSFhDgYlDgYuvdHZjKlcm2eg1wKuZYjwum+5mB2hpXl0MDEuzp3lopUHKAzx9a7khIIKEdNMIaAQ0Aj4QyGHRlMMtPhTRl2gEygSB4k8AZ5Jq8jrkpBpY2Uiqc05qKZBUt4VJNmAWcXFTRNEWq/bsrl0RzxuymDS5bAxkIV69dKDwzFG9wbtNAzN42OsnFxUB36bt+8KiqquFawTKCoFCLgXQ8bKZhgXseAFFlZXtaGWHGQLFN3QPkooXjHjDmO8ZQ6fSLZxUoiR1oF/UnrYzBEjqQGNaFq8fDUpZDJNWMh2BgptuwQXqUdMIDH0EPNcOWUJQNtOwwB0vsLgsUdeXawQGAIHiG7l/T6rRXRT7RStdkuq2dZcNmEV4qxZBpKsFZtPVATDjojxiIPEsSgeyFTrsOpwtQPr6ckdAh+eW+whq/YcCAoVePwzXny5dgXgozAbdh4IjkN0LxiSpdZfclUzKSWW+VJzfLvJUmvI9gqaIb80iirbYSnbjXHAz8yXQCYts9R4oPH11aLAu0iAMFvL6uQOEgCaoAwS0foxGQCMwMAhku9jx0KrA4gYGA/0UjYAdgewMObMnNS2ZAMID5tGpmqQq4A80j8hunAdnnmiSWiDcB9q4CqS2FqMR8IuAJql+kdLXaQQ0AmWBQIEXaQUWVxYQaiWHIALZGXKKpF5yp3JnprxOTVIdrWageUR241w+hj7QOJYFMhqUshgmraQ7Ap4m7HmBRlcjoBHQCAxfBHjNN1QXfsN3WIdvz/3ZcpYk1SigZJw8oz2p2pNa0Amm16kucGpgCmpnWlj+CBTcJAsuMP8+agkaAY2ARqBUENAktVRGQutRMAS8iaoDSc28WJDfJpMBSqadk1owzYssqMALogKL89V577H1JaYkLhoM/Ira8SHXoaKipYWXCwKKXWsTL5dB03pqBDQCQwWBgq77CipsqCCs+zGoCKTbpI2keq88yo+kevcp6zEpgsisdRgK75dSwDFr4L1uGJKd8uq0/r7kEchgl9pkS370tIIaAY2ARqDgCOgKxAWHVAvMFwErucmRpAYItl0entQirMCKIDLrYS1XkloK2GUNdjY3DPkOZgOGvrZkEHCwS22qJTM6WhGNgEZAIzDgCGiSOuCQ6wdmh0D3n94vyirWXnKXL9oj1jWlRlIHYLU1AI9IGzpfI5LdgA/a1YOB36B0dth0dFDQ1Q/NBQEdppsLavoejYBGQCMwtBHwucj0ednQxkr3bjAQGAIktYikoIiiPQd7KL0UBhNHT6ALfcGw6myhwdPyioKAYZPaNIuCrhaqEdAIaATKE4ECLDQLIKI8sdNaDwQCmqQ6oVwKi7mhMPFLAceBmEWWZwzLTg84yvqBWSCgzyDNAix9qUZAI6ARGC4IFHihWWBxw2UUdD/dEdAktRRI6lCY2JqbGZakgdAv3HwR0Pmj+SKo79cIaAQ0AhqBwUDA54LW52WD0QP9zNJBQJNUTVLzs8Zhz8mGPQD52Y++2wEBnUOqzUIjoBHQCGgEyhGBHNhnDreUIzJa5+wR0CTVjlmunGM4TrJcscreTkv0jmEPQImOS7mrpXNIy30Etf4aAY2ARkAjkAUCjmvo4biwzgKzYXBpziSVkkSJBM6h8YuSXND7vkERXGAyUGBxrGgu3fILXaldVwz8Sq2PrvoM686XzSiVr6IBFE/XTSOgEdAIaAQ0AhoBfUzOsLaBASKp6qorFzZX4FVbgcUNC5JaDMzKYuoN246XxegMPSU1SR16Y6p7pBHQCGgENAI5IaBJak6wDZWbSpCkFpEUFEp0Ljy7XC2mUJiVbP+HfAdLFvmho5jOIR06Y6l7ohHQCGgENAKlg4DLgns4rcNLZzAGXJOsSGpqKRbg8Fb/4b5+PalFIAxFEDksQnuLgduAm7efBw6bjvoBQ1+TNQLa85k1ZPoGjYBGQCOgEdAI+ELAJxv1eZmvR+qLSgaBApNULPidLEWT1JIZcT+KDCveNqw662f09TXZIKDPIM0GLX2tRkAjoBHQCGgEskAgC/aZxaVZKKAvHUQESoSkFpEoFEO050SwP9TzhixMIJ8CVA6PKQY+WfRm8C8d9gAM/hCUswaapJbz6GndNQIaAY2ARqCkESjA+rkAIkoaoiGsnG+Sal3KK+G+AIcNIBN58vKkFpEoFEO0p8GXCUktBjZlN1k0CGU3ZKWksCappTQaWheNgEZAI6ARGFIIeC64s+ttgcVl93B9dWaumI6Pb5IqbxVL+gCh4FYSR9BkTVKLNEiF5BpD3YgLiVWRhrM4Yodtx4sD55CQ6mIT2lSGxOjqTmgENAIaAY2ARsCCgK4YXDYGUQSSarJWBYQirviKIVqT1LIxYP+KFsNQ/D9dX1kqCNjsQJtFqQyM1kMjoBHQCGgENAIDgEAWi/wsLh0AxYfdI7ImqUAokOZJ9QpvLeJKsBiih6pRFgOrkp8yw7LTJT8qg6OgYgvaLAZnCPRTNQIaAY2ARkAjMKgI5LDIz+GWQe3iEHl4TiSVY4ot4b5uKz45qgVaERZIjOfYDSVjHCjMPEEd6AuGbccHGugyep4+LqaMBkurqhHQCGgENAIagSIgkMciP49bi9CRIS8yK5KKZb8YnwEmqQPNN8rdCAcar5KYJsOy0yWBfPkooUlq+YyV1lQjoBHQCGgENALFQKDAi/wCiytGj8tVZtYkVVZmshZOKqIndTC4Rzka3GDgVBJWP2w7XhLoD64SDmOvzWFwh0Q/XSOgEdAIaAQ0AsMJAV2IqWij7UJS5UrPytbEp+L/45tkXFb3LQJJHczFZrmR1MHEqmim6UfwsO24H3CGwDUZxlcP/RAYX90FjYBGQCOgEdAIlDkCzBnKjTiUB+aapDqNUznY2rBbpA+7DpfHG6SoWmpPaVHh1cI1AhoBjYBGQCOgEcgPAU1S88Mvw90KSb3bQs1S+afJ1NmrRmVfLppUDE/qQPGQciChToM2UPgUzdz8CB4WnfQDhL7GiNpgILRZaHvQCGgENAIaAY2ARqAkEchALNSvnANVS7JHpaCUI0l1xDAAlHH4jPBqF5SkDvQCtIxI6r++vJiO2390KdiK1kEjoBHQCLgi8PSbe+gdNzylEdIIaAQ0AhoBjcAwQyBHYpHjbcMFXFdPahoABpE0CWwyQMl4QlyWzCMndSAIahkbgSSpiWSSggErWDJXGx+r3ztdi2GKJ5IUCgbMa3E/7lVzvn3LSiYpFEjJks+UspIk9HXTS+rCmx22vsl78F/Z7H1X7TNu6KLiIb+XfcxWFq7HlowKuR9Z6qFLaj/SZBnOwUx6cX+MgrQWWQFjs8jopHEZY23HS35nx0b2T8q3z3e7DXGhNGNMJQ7yHpZlAOU0nbORhbHEWDvJcbMV6IF77HpJG3N6mXvJsuucUZaCjQUTw37ssmKJJIWDzi8+JxuW+OION71Uu3PSQX6m4pu1LNu4qJhA1jOr9mqSOlxWDrqfGgGNgEZAI1AYBNI4ShmTlsIgYkrJkaSKBWFOJHUgSKkKUpmPtSSpkoipC1A7CTSJmUN0pEpyVMKnLuzti3w3W3OTpS56/cqSJCoTSVIX6Zns3+2Zfgi8Xa4fWfYx8cLL/r16f96yjA0IPMMk7R5Rsn5x8TtG0q7cNkmciJTdnlX97f9Om9bGJksm2/GDsRMxdNRLwdjclLFhXEhZctPBaYPGrV/qZpG6wTIQsrQntcC/zlqcRkAjoBHQCAw/BHSOa5YkVSGWItw3YIT75uBJ1STV34QzcPrXl9LDfe0kwI0UyAc5ESCVeKgL2JxkKWQhG1lOQDgRJzeS5AWkSjS9+pWNLL+E0k2m2p/BkJUPFn43H7zw5NeIC8n0c28mYprL/eo9+eBTLnrla3dqP6UsTVLztTx9v0ZAIzAYCFSEg7Tf+HqaMqqGI8Te2tNFb2xus0SZDYZew+WZoxsqaeqoWoqEAtTdH6dV29qpN2rwi+ECgr2f+lgbRsSfJ7WUSWqZe0rT5p+NxDuRVHmP0yLfvvhU/8528e3mvcXzs5aleKHUPrsRUDW0NlOor9QF/3W7Tj7Dz8I8k8eJiZXhOSuELHMTwQUbC04OIaVO7+5MYal+CJT9ftnPjN5RF7KZkywX769dlps335wbxj+c9sSyiUrI9PsIW4AeWNTI5ubJ9PqdzRT2ni2Zd5JlhvZ7eNft81EN81axlYX1VHxLkaRiaJDiUF8VoYOmNtGEpiqKhIO0u72PXt/Yyv+NJRJ6MeploPp7jcAQRADvr2P3H0U3nncQzZvUwO8K2e58fjNd8quXhmCvS69LHzp2Kl1/7nwaUVtBq7Z10Pt/9Cyt39VVeooOpEaapDqTVHXRYfK/vEiqbZlYaE9quZNUDzwevOp4Wjx3jDk1ZBSAPT8wG1KnLkTlghYPQF4hLz4N0pGJmKjFtVJ5yiJvkaUYuZRqvqRKIu3hkurCOp8QZDd8VILp9Z4xF/SGbTnl12by7lrwteX9Jsiay+upi0IqVL2gE56j5gV7yTJJhqqTLefVTrbsf/sJ9Xbz9Etc7PaVKTKgWLIs9mZgrOILcuN3k0banMzv5v/aZLqRbOBrCZM3DNVRltwgsW1qqHNJze9WQ4/tJFXqZ8+PVWWhE5J/sywXW5E28sTK3XT6jU/7NcOiX4cF56yxdfTJU2bRWYdPosaaiCXXuT+WoMdX7KLv/XMVvbKhhfC3bhoBjcDwQQAevDs+dSQdMWskb3LH4kmKxhNMVj99y2t069Mbhw8Yg9hTTVIdwNckNZ2k2vlSJpLKiyvPwkk24AtNUCXzGMTJldejfeDh5km1EyFBMlPaZCrOgqvcPIFOOXVeslzJrIP3z0mWk6dIlYkFPpq6y2kSLntOoIOnSJUPWZDmVLgmzYvkIQt9QbPLUkmLnRiq9qI+L5Mse2EpL8+akyy3PNVMZNsJY5WkYjNCkm5JtuRGh9u8cArBhkwnWX486PY8WC4MBL3g4TR2xf14/S32ZnhHYSuikFhqjO2bK079zFWW01hYck8NcorxRdcc9ZIbEA62q8qS89BJln0TwVEvhShLWaVEUmEXR89pphvOW0ALpjSaRdz6osJrWhkJmvaxs62XvnrXMrr7hS28QNVNI6ARGB4IvPOgcXTjBw+iGWNqucOPvLGTnli5i6Y019J3/76SIy1KtWG597nT96MLj5tK+zr76T03PUPtPdFSVTejXpqkOpFUv0NZ7p66zP20hPumkVQHEiVzUnlRmg1J9UHI/A6J5bpyHJ8ssLCTVDtB8bMAd8PVyZuZhWos1u4ptXuQ/I6peZ/qObR7uHwel+kkKxNZzKRjpv54kUW73Eyy7N40v+PgpIOTJ1r1HDph4URE7LIz4eo1zuUmy6s/Tt+nbXLkkXNbCrIcbcKhUJTcHCulcN9po2vppx8+hI7ffzST0a6+GK3Z0Ukvr9/HuU4grgdObqSRtRU8lGt3dtL//e4VenbNXsvQyqrVXvaAjSS1ifvEWW3yG3yGzQVcKtMKMsnlKtfGiwAbEvZnON0rrnd5eyTFBp1bsz4v6RkCnRmbzPdLLPg3xAMP8zkO+qv9TR8DiYWzLgIqA6ussPE3FlZ7yDAu6oUZ9ICmgaAR7YT1l7FJ6mUHTnaTCVNPvRUdLRh6TBJVD6/nW+zYY2wcbd7jHqkqyNE1ZxxAk0ZW80eLv/U4Ld3UxichyM1xU77abzmXXcYhe/u22qici5ivbuPcVBOhv155NHuBN+3ppsXfeoLaugVJzWWzza/O5pjb7CBobgpnnh/AsyIU5LQLeK77YnE6/5ip9N1z5tPIOh3u6/Vbk9X3lhd+OZIlJSe17pK703qgnixj+dkzvvBFUv2utrNCXrm4HHDPAwOQ1GP3H+16JEfaxkIeC2P7EPjxsuU6bJnuy5Z424myKruQsnIlpU465CrLqwhWMcbDj65e3napVyFl+Rlbv3r5kRVNJCgSDHpC7CdfOZMsdd75kZXxSBuFsvjJV/Yry+m6UiGpWMZ/9vQ5dPkpswjhfFgI3f7MRvrGvStoV1svE7VIKMhhwF957/5UWxmm3v443fvSVvrEH141F3hYuC6Y0uQ53rjg+TV7aV9XP19bUxGiEw4Yw6SypTtKr21oIZDmeZMaaXxTFe3u6KMlm1p5YdnTH7fIxwKusTrC188aV0fjm6opFk/Qpr3dtGZ7J21t6WHC7dQOmNhAk5trnCNOkkna09lPL63bZ7kVBB5EffqYWpo5to5G11dSbzROG3Z3MXHf3tLLf9vbuKYqOnTaCFdsYGsIod7TYfVEVVeEWMfZY+to2hgUSgnSjtYeWrm1gzbv62aPkGxYqM8eV8d6oe1o7aXVOzqos1f0H4v0g6eNYLzRXt3QQjvaevnfVZEQnXjAaE5hAX6vGfnH+A6/maPqK3mTAvqgQearb7WYsvEZno8QcWCDsPFxjVXUH0/Qxt1dtGZnJ21r6aHuvnRs7KBgMX7MnFGmnpkMald7L726odWyiVEZDhLwnjGmjj1+9dVhxgmYbdzTRbts3j487+jZzWzXaG9uazfz+9CniSOraf7kRv6utTvKudndhk2BaMD+8DzYRV1VOM2eMKYvb2jh+xdMbqQJIwTB82r/WrqDkokkzRhbx0WK0Lbu66E1Ozq4WI7EHBtIYxurzOdizsrn4RrYTHN9BY1pqOQcRoyhPeoGcjHH3BquH9tYSZeeMJ0uO2kG2wPaJ//wKuOJ6ArYr4olvKr4DMWVDpnWxHb8yvp99Mzq1MZWTWWIpjTXsL1MHV3Lfdi2r4dWbmunLft6TBIp9YJ9wTZgo/h+455unvf7j69nDFq7++nNbR20ensH38u/DQGi5rpKetch4+kr75tLE0dUs75X3fEGjyNiQf69ZIevjTDoIXWePa6epqJwFHRu6WW7gU4txntNjs/+E+r5/YQ5s2JrO4VDAdZ3zvh6qqoI8fzA5+t2daURbBSogg3LdyFsCQWqjpjZTF89Yy73Weekes2kHL8v0/Bh05OqklSnY0+tZEgkXXmSVDdyZieWeZC4jFvDOY5lwW/Lo3/Sk2onjJly3Jz0V++X8GOHzjGENgPRNb0CxkNMWbYCMlIHJ1KCBbo8CRPPBzx+8l/t/VI9e8BDht3mK0vFxTUsOoNXV9VLLazjRhIybQao36n9ciMTfjYW0Cc5b4C/Ywi29GLb/msfA3sotirLyeYM/5Ljpos9TFklchZZxh92Weo1abLiCV7coNkxdQpRtsuCD0oSVDe9/Ngd7oUCUhc3vPzYHe+WB8jUKy9ZxpyUc8jNVjPZ8H/f3FMS56Ri0fr7jy3iRRwWo6u2d9A5P36O1u7otPxcYBH/x48votMOHs92gUXtB3/6Ar21u4vvg5flF5cc6uvn4NTrn6L/rtrD14LULLvhVPYQYgH+5TvfoE+fOpuO238Uy8W4vbB2H930wCpCiLTMhcXic1xjNX3o2Cn04cXTaNooEYKIhmtAon79n/X0ryU70ha7uOYXlxxG5x41mbAQdJqneNZ7vv9f8yuMNQjgRcdPo7OPmETjFbIB8vz0qj30y0fX0dOrdqeRsQ8eM4V+85GFrtjg/nN+/Dw9tnyneU19VZhOP2Q8feLts+iQqU0kPS/ACeT7D09uoD899RZtbxVEE+TsK++dS59/13789/2vbKVv3ruCF+1oh88cSX/8+OG8sEY7/2cv0H0vb+V/g0Asv/FU/n3DYvrCX7xI/166g78D8Trv6Cl03dkHmkQO4wR9YStoksxdcOxUuuC4qUw8ZEPI+Evr99GvHltHjy7b5Rli2VxXQU9/7SRTz0wG9dCSHXT+z54nPAMNtgwSc9lJ0+mEuWNYd9lAHv7y3Gb6+SPraP2uTvNzeKOe+OoJJrm/9u5ldNODq/l7kHf0HVEGaCBdKA6EDQnYA4jw+4+YRGcsmkhzxtUzAbE32NH7b36WP/75xYfS2UdOztQl87vmj91P0ViCPnfaHPraWfP48z8/u4m+c99K3hRBw9yBXWFs5doEmMjnVUZCdOi0Ju4DQnVBpp3SQu58bjNd8mv3okfA6MvvmUtnHzmJmusr036PHnhtO5394+fYsyexBJn68C9fpG+fPZ/ecdA4iseT9ON/r6Fr7l7GujdUR+i9h03gzS+5CYDP8c5EEaDfPbGB7np+MxNK2RbOGEFPXnMij/ejy3ay/V75zjlcxEm2Dbu66CcPr6E7n99CrV39TMw/evIMJtgTmqotaV64B78DYz5+v2lDmQZH6vypU2bxpo1sWAOBMP/+yQ10+zObTJ2rwkG67tz59PGTZ/KmEewKG0kfOGIS64WG385nVu2hz9++hAmobPjNO2p2M11z5gF01Kxm1hu6vvZWCxPT4+eO5nmmSaqv6ZT9RbxYLwevnrVrmqRa8JDL3uzHP+MdeZDUh760mEPWcm1+SItf2YWU5fRMP94s6IBdR7nId9PdjwfKtywf1Xehhx9Pm1/Pnp/r/Fwjf7SccnD9jns+1xXbZvLRbTDuLSQehZRVCCxKxZMKz85tnzyCjpg5kruFRTzyy1QvHT7HOwSk7peXHsbXYVEGT+oTK3alkVR4E1u7oqZXsaYyTCNqI+Z7yImkQiYWnyAQIIBdvTFqqo0wMQIxe+D17fSNe5fTii3t/HwQks+eNoe+8K79eIHe0hmlDXu6mKyBiGFBuXJrO33n/pV038vb0jwl//j8sbR4rghvhrcWXj54RuEpwULZTlLh1b3q3fvTxSdM50U6Fs/wDqIS8qTmatbzxXX76Oq7ltFzq/dYljcg3d89dz5/hn7BIwI84ZFCvq+dpGJBes6Rk3mBD2IBzzU8Nf3xJE0fXcteMXiKfvWf9fTd+1cyKS8GSQU28AB/74MLaJFhH8DeTlKB9edPn0NXvGMOh2jv7exn+8AYYSENbyYW4CDN2DTIFL5tJ6kglzIsE0Qdi3sQeDQ7ST3hgNF07ZnzaNGMEWyTsGF4HeHlrK4M8bj97aWtdPmfXjM9XrmSVMwb2B88iyjIBy8evIrYVBnfWM2EDeMoSSr6/O0PHGhu8sCLNqKmgscfDTbR1Rc3w9QPvfoRjmpwI6kg0F9893700ZNmmIRHYiJJ6mHTRzDBhZccDUQJ3mDoMmtMHXvy0LxIKrx5P7rwEK74DY+8JMTwHGJ9gYJqn/rjaxaSCt0fWrKd3n3oBH4G/pYkFRudFx8/jb599oHsfce8wHzCvMMcxMYR8PjFo+vopw+vNT32kqRCHjZTEAmAOdTRE2U5sEO05VvaeLPrsWW7OLrjWx+Yx0Qemxay4NO21h72XOKZC7/6qGchOIwlNmG+c46oqos5i/cL1k6Yk9ADOuP9+cOHVrM8laTiHbZpbxe/J/AdMEDkilxr/PO17XTeT5435wYiU3572SLerEPDOxX2jI0HHD2D/8O80iS1EL/GDjLKnaTWXnI3O1C9vajovM2TavydBov2pApI8iCp9pxUvIzVgil+yJgfk4ccqOlVrMaPLPmDnY8sS45mBs+uSgzdSK7ffE+V9GUqBqUWqHLDQ5XlxyuWCVfVe+UnZBOysiUwTgRbyrB/l8nm5NjbvZNuYb5e/UF4HfJX1OY2Nl6kHYst++ZGSchyCCN2w9hrI8QJAzeMnfBQcXaS5YYxxumFNftKwpM6Z1wd3f6pIwnhr2hX3vI63f7sxjRvIN5PCNt76toT+TqE833hz0u4gJLdk4p8Vng54HFCw33vPWwih++iuZFU2D0Wj3c8u4lDG+EVg+cWxBFhjN/820r645Nvca1ueF8euuo4XjAidBiVRe95cQsvVrGYfN/CiRx+iM+/dMdSalOKpGCB//TXTqS5ExqYSPzoX2s4NBbeFpAyO0nF/Dzt4HH028sW8kIYBAyeTHhzJo2sYaKy2MjnBcG/4R+rePEuGxbjn3nnHJb77Oo9dNszm3gxDg8wQh3tJBUE565PH2V6yIDlj/+9lsMT4fFGARgQQHhJz/3p87Rme0dRSCoI4+WnzqbPnQ7ymfphtpNUEIC/ffYYJjAgarc89Rbd/+o2wv0fPn4ajyHG4tePraev/XUZdRghyE7vcTtJxZg+/IbwMNdWhuiMhZPMhbtKUoHH9ecu4MI4IDnwNt730lY+w/PgqSPYC8gbHv8jRMinvvW/ohJtriT1yNnNdMv/Hc7hoyDSf39lG5NmkGLY0ekHj2fPqiSpICbwjCH0Ew0hvLBRWYQIXriX17Uw6UHDHEBzI6nH7jeKvn/+QezRU5dMqif1infM5k0czBEQyt8/sYEjIKLxJN18wcFMrjCsXiQVIc3w3MGzD/uTXsCv3PkGb0hs3ttNT67cnYYl9Efo/fIt7dTeHWXvPI6qwSbLQ1cdzxjg+Us2ttIdz22iaCxJJx84hj2vsLdlm9voi3csZdloKkkFTFv2ddNfX9xC63d20VFzmhlzzH+8dzHnf/XYetbpyFkj6dITZ9Bx+43ieQMy+e37VlJPX5yLGcLDnilnGc8gYYURAAAgAElEQVSGB/mBLxzLXlvodvcLwiuP3wW82+BdhWyE0V/0qxdZJ5WkQgbmP/oC8o524XHT+L0L0t8XS9Cszzxobg7CNm79xOH8LMwXbAZiMwApDe86dDy/u9A0SXV6ixToszIkqtZzUm1kSvzp5F00SCpXczDAc/IiO5Gz8vM2Z2cdeRBSpwdlOic1O8WsV6tEMhui60R+IAufY/fVLsuxsI+tIFI+/ZD3+vHC+n1OIWVlg62Xfl6Ezut+v9+rxNAP2cUPaG88Tqtau2lrX5w6+qP8Y3b4yFqaVFdtLjgGOh/Vi9BlYztehE7K8jPeTsTbaWz8jLdfvbwIPJ7vFy83WaXiSZ03sZH+fPkRTJZ44fSLF+mfr27jRZO9YYGNsFA0LMzhrQAJtJNUELGv3bOcnjXyzxDWB4+OzK1zI6nwFoCQfeL3r3I+45GzmunG8xbQof/zCGE+gEx+897lrBsW318/ax6/S9/Y1Ebn/uQ5zg1DO+2Q8XyOILx4CDW96BcvMrGUDXli93/uWC4Ag/fXwV9+hLbs7eawZywO7SQVmzXXnXMgffLts4RX97Vt9JnbljBRxyIb3iwQRyy+QVzhEZF5g3jm7z66iL3QICo/e3gtffXuZUxOfv2RhUxc7CT1+P1H0W8/uogJEOzn5OueoCUbRSggvMt//9yxXMwKhPAzt77OmNk9qX9/dRuHhsqQ3IUzRtLvLlvIOYJoXuG+/1m+iz3NP/nwIRwODIIMcgMiaiepV79vLocaAxt4kxHmyWHIAaKzFk2kb77/QM7thD18+Fcv8gaEW7OTVHimb35IhN+CHMErdvHi6fy3SlKhI8YP+aVoN/zjTcYaJAqe1Hs+czSTHNgq9Djl+idZXztJ/cY9y+nmf61hGdjMgEf75gsP5r/VcN+T5o2hez9zNG/kgYR9628r6B+vbhPPPm8BfezkGfydJKn2fGpgC/sFwUf7yG9eZuIDj6NsIC9OJLW9N0bffP88DhsVpKuf+wGvnEpSv/H+ebw5Ajkg+iBu0h6e/cZJtGByky+SKvXBhgPGWubVzvvivzncXzY7lvDaXnPXMo6CkPnWmFunzB9Lf/jY4WzLaOf85Hl+58iNsDsuP5JtHx50hOx//Z7lfJ1KUoEnNjA+e9sSzjvHhhb6i/mEduM/3qTr7n/T3Cy67uz5dMkJ03iTCRsYx3z9P45pAG52edK8sZzuAPvEGB1x7aO0bqfoO94jd376KCaw2AzAnHzw9e1pJBVzAl78R97YwTLwDvv86fuZYenHfuM/9NpbIjf4Bx86mG0IDWQdUSuwP+j/ibfP5PcN8ss1SXUbsUJ+7kHESoineZBUlXGpWjuQVOBn79hwIqkFJqfSHFWSqi7yC0mkCmn6UpafRXExnusms6UvSk/sbKNoIklzG6pp/kixgB3qTdpMPvbi5mGGzM5onJ7dtpdakkFzx1zFdG59FR0yqt7RQ++H0PkdHz+EbjBkFXIeFFKWX0LqBzNJlEuGpE5qpD9/qjRIKha1N/z9TQ4LREPOHXLhzj9mCv+Ngk5f+PNSXlzivMb3/I/8yjC63z8BD6to00bX0KnzxzExQo7aWTc/ay7O8T0W9/BCyRC9WZ95iMNU3UgqCCBIzokHjGFS+/pbrXT/K9vM58Gri5BKyANhOem6JyxFhR7+8vG8iAYJ/9pfl3MIYyaSiuqdN5wnwgphLziblo8DMnJPkQMJDwyO0Ljm7uX028fXp5FUFGOB52WPUSho4sgazp8EyUTLRFI/9PMXuB8IbQRWGBcslOGlQl/tJPWuK45iLxbGAt7z2/670cQGmx9vnz+WvejIcz7z5mfMxb3TfMmVpGKz5Y7Lj+DcUmD2oZ+9wIRN1gG48YMLeDMBxBG4zf7sQzxGdmKFTQbkCKKFQ0HeDJAhqypJBRm67RNHcDg2wmj/+NRbdO9LW6izN05XvWc/+uD/8ngLTVJh/9f//U06fGYzk0XYEIoMoajYcfuN5ogDlaSCoIIIYdzgdb/pwVVcDAybJfdceTTtb0QSeHlS5ThlS1Khy9k/ei4tvBvjcN0585lkYU5MvvwBsxgV8Pzphw/lHFrMNRRou/TXLzPZVEkqwoNvemA1/eyRtaweChFdc8ZcOnPRJP775ofW0NfvXc55vWiZSCqWo/CUqrnUss8723t5UwXecYTsy3Dd6+5badp4XWWI3rtwIm/CYfPuS395g+eA3ZMKL+pVdyw1c09hV8hThg2infLdp+iZ1cL2/v75Y+nkeeJ9gw0j5PzK3GvMf/QHaQ2apPr51c33Gp8s1Odl+WqT6f4USb3UWt035UVVb5caa5JqolIkcirlpx1BY3gh5aJcLvSdSIi6ELUvSu0LXrscuwdNLkTxuVqkCHraCYL6t1vhJBShwXd4LnZL7fpDBvJ11GepOsn+yH7IYwyww2oP75X6tPfH6PW9nbS1p4/eM7mZ6iJh03uk9os9w0lxLqtKpOQ1otiQc6VXqY/8r8XLrOS2ZpIl+yllqGMtQ7LtRXKgTziIku5KgSBbmLSqC8bNjrkZ3mvIsNuAOq49sTi93tJNmzp7KOrxIjt1QhONqqqwjKV8tl0H9EsW03J7cal2w/ZnFO3KJEv1OD61q4N29/QyXqeMb6KKYOrMTDdZbqTOvnEkIwrUeWGfA+pcUl8fqv728HvTzm3ZA1Iv+1hZZBnnvcrwRjeyq84lNaTdflarelSJikupkFQU8rj9k0eaxUf8hvvCi4diH/BmFMqTCq8XzmC95em32Jxl3t//vW0m/40FK/Tb29lHj129mD2tXg1Fht530zNcQVO2733wIA5DxaIeC8fTb3yaQ0TdSCo8ao9/dbGv6sXrdnbSMV9/nDp6xfEWwGbl99/B3hZ4Vy/7zcvs+cxEUtFfeNnUwj9O/YQHCVWY4TG0e1K9cHEjqQgtvPDnLzDh/sEFBzOReG7NXg5nxWYB8hLtJPWJa06gRTOERzBTQ+gnilEhHNyt5UpSUbn4r58+kvOZsYnxwZ89T0+sEGGiaMgf/er7DuAcUHjiD/rSwxymaiepmfRXSSqiCr76PhQTmsxjjL4h7xb5kQgZnz2+jj8vpCcVhbIQ3gqSx8WI/veu+sY9K2j/ifX0gcMnp5FUeGuvPfMA01sL/WCfIDu4v6m2giN3ikVSkS+NsFp7g/cQnneMBd4j0694wLwEdvfND8yji46bxp+B6MIeMXdUkoqxg4cVobpomE9Xv+8AjlhAQ9QFojn8kFSME1IEvnf+gjRdf/koQtSX02dOm80bA3gXZGrYAIH3H6HVdpKKeQ+dpf2/7cCx/M6BzaOpESZIq0BOMTYUMPcu+uWL5mPhif7W2QfSgZMaNUn1eukU7fsMC7lBJKs5kFRjWYXqvmq4L4Abbp7UIhNUQGqv7usnZNLNhp0WunYSpnYpk+fGSVYmb52b3vZn2BfbmfqbiURJc7QPEeR1xeKUSCaoOhxyPVIkLWzZfj5kpuq+DuRQzX/yE0Irx9COqRuxVMdcxcwJP8hA/1a3ddOM+mqqCosCHF52g+9x34b2HnqttZv6lBy1TO/NmbWVdORYkWfk5PF0w1rV3W+upV2+HeuuaIzu37yP9m+sppn11dRYIQqWOHl13ezfSy+neeAkS9nyEzo4FOjKWZZDte1MG0Z2+8FgSZtw0sFJ1uMrd9G7bkxVjy3ab6mHYOQ43fbJw03Ch2IlKDbkVDgJVUJlBV+E+SEEDSSvUCQVz7z2r8s53xMNJBX5kKiOiQZCjFA6kNlHv7KYQ/uAN45++a/hgbB3FxU+4XEBWUXDIvjuK44yQz/hEUF/QfIykdT/XL2YCRpsc/3OTj6mxakhBBiLYxQ7kn1Yev0pHJYJz90p1z/FOXh+SSoKOv1r6XYOtbU3kI2/vbyFHl66M42kwqOD0EOpR21VmL2M6CdaJpL6qT+8Sp86dRYTT3gJUQgGnjh4I+EtspPUx796AhMhrHE27+uh59daz8+VemN8v//AKpbp1nImqVObCB5dhImCKKDyNDzJsjExet9c7j9I6vyr/s0eMjtJBWbbDVtBLvKo+gozj1QlqZCDYlIoinXivDGuR+YUkqTCWwsSDGKM40dQGAh54cg9xWewMdWTigJT8NZh02P+lEbXAorFIqmYy6jKbW8IYcZYgPAhDHjqp60kFTncII1oD72+nS74xYscEq+SVITvX33XG1wICy0vkhoUhZx+fJGo4qw2RD186Y436Mp3zuZjX6AzNodQ6MipYb7d9cIWziG1k1RUK0ZYOKoXo2UiqU9eeyItzERSP3Ag5yNrT6rrq6TIX5RmCHAGkuoWq6tJqmkpA0hSnawz16IvRbZ0xwV/sZ+p5XsjoBKx/kSC/rmlhfPkRleG6OCRdTSySuxCu7WNHT20vL2X9vVFcVq3OLDNR5tcU0HHjxW5QrIVMtQ3m1Dmrmic9agKBR1DkLOR5dX1QsrKAm4vtbIuquUp0LigVDypWNj+5rKF9J5DJ7BXHuGDF/z8Ra4ma9RwYY1RPOV3H1vEYXhoyJ364E+fZw9SoUgqyAUKBMEDgwYvL7xfCFNFg4cVhVQ6emIcaomwN9gNdPnob192JHI4+gLFmOTRNcg5BdkCmYGX/uTrnuRcr0wkFd+BAGFRCZKK/DlUqsW/7Q0yt+ztMUMckY/7p/87nAkCvEbw4KGfmUgqjqxBLi7CfeFBOu2Gp81zZdXn4WxZED+E49o9qTjiB3jJXFwUWvnye/dncoPmRlIRfoliWAhXRf8eWbqTPnv7EianN19wEBNdeILUI2j+cvkRTIZAUp9ds5euuOV1Yyys+CByBXl5ciyc5kquJBWhqwhbh57QG3mxyBGVOZ6oTnvR8VN5HIAXitSA+NhJKjxgKO6DBu86xhwkEE0lqfgbJBDFr649Yx57MYELiPFBUxoJOcCYT4UkqcC2rjJMB05uoL0d/TwX0EfkzL7/8ElMoFSSCh0RPouw7TMWTuT+YAMBtvGhY6bS2KaqonpS3UgqohgwB2Xo7IwrHzSrLWPT7NcfOYyQ84uNSGxMIV+Xq/AaR9CgX7BrFG6Sxyh5k9QD6ZITpjvmpOKn9oBJDZyDbW/IBUcI7iWLp9F3z13A0Q0gqYu/9YSjHeN9tLejj9p7YmkkFV7fb9+3glMQ0DKRVBQig8cUc+o/K6zhvmca4b7IL9ck1e8vbjGuy9JlmuXluWisSWouqPlbm+ciOe0ep5xUtwWrXPhn8tTJ7zItes3wUpejV/CD2R6NUmNFhIsleS2g3RbrqufIa0GfqU8o2oNcU+gSxv+CAQsBsevnldunEigvvbwG2R7CCR1zbdnKyoQZSOpDG3dTh1HOGyGvMxqqaV5DFXuYZZNj/dreTtrdG6VYlqWqk9F+OnZCM02v93fgu5ctZYOd2n+vMc9Gbqldm41n3kv3fGSVCknFUQaffscsXoiDwGBRf9szG+mHD67mHX/MI+QxooItinVgYQ7v3l0vbKYrb32dw+kKRVJB8OAdwqIUIZtYNCJ3FIWO8P6DR/Q7f1/Jz7z81FlczRUNi74rbn2dHluWOmcUnyMXD7rBq4iGoiMoBIQKpVzh983d9IEfPcfVMzORVOQmfu3MAzhkFA3hrygahfw+tcFLC5IHjykaSAGKI511+EQ+MgJnqL7zhqf5O2eSKjx/qBz7x48tosnN1fx7AdKH6q/qpgFkw8u3vbWPjy1JkVShI3Jm089JXWQ7J1UU+hHnpJ7CpArj3dIV5RBEEAF4kVCECaThRxcezHrbSSqOn0HRGrSV2zroc7ctMSuySnxAuCFbHifjNrcEST3R1FMUThI5yqnCSalQUJBteJSR8/qbyw7jvGG0Xz62nnN54bVFbvI9VxxF8yaLyqzw/p9mRDEIkro463NS8QzYJfqN6sW9/Qn67RPrOfQadgJCVOicVNgVxggbS/CqIj8VYa/SxpxIKnS75owDOJcYFa4Roo8quw9+8TgOF/VT3VeOVbY5qW4kFcWtUGhI5mLi+BpET2AtctScUVzVFtWvMW8xjt/+2wpWIR+S+o2z5vE7DO8EeG9x7AyiHtQGz3la43qnSa4ojY0xzHHMw8t++7JZgVneg/Bl2OjONjEn7Z7UbEjq9ectoMtPmcWicezWp295jd870B8F3OCNxhFCmqS6vUkG+3MHRjpYJBU/Ps5NWcLYw32dlB1KhZNy5xZ5WZZbTqoUal/U+1lkyoUB3l+S+PBnSohfJqWX7mqhN7qitGhkLc1prDVJqkqi/Ohh9sGh2q96fyaiiEUgCiLt7osSglYrQgGKBIgaKiI0o66SRldVUKVxhIlTziJ+RLIpuuOlVzayVIydsMvV2whZTjm19uc9vK2V9sArqrQGStC4xjom/L2xOKHgVFsMZ91lb8YgqOPra+mEcU2WvGOJodcGgPq9BR/jRxaLMz+yvJ5jn0sgtPhBjiWTHNKMH+aqUIq4u+mFz/m0N6TsG45mrzG090uuKVhWQLyJpSxeEPfHaESlKBRjb35kyWu87NQtZBz94ZxUJadZbgCUCkkFLjiKAmQQxz9gYQ1P5esbW5iM4J0xZVQtHTqtiUks+gpv6+V/fM0M6ywUSYV9tnT28yIai+9Dpo3goy9AwFAcBvmXf3lOHM0BL+sDXziOCQhIyqtvtbBXCWHIIJUoKoKFOQrh3PHsZi6mhJDIj5wwnfMW0XBm5yPLdpr53xccN5UOmtLE73n0/Sf/XstEdPnWNjrpgLF8BM2Yxkomtc+t3st6bmvtpepIiMkbQipxzApI0LlHTyYcEwIPNRbjkIlF+w8fFIRLkNTDbNV9BUnF+YdYEC+eO4rHAyT8L89vpmWb2ymeSLB3DAQDeH3h9iXstSwUSZXzBBsR8Ch++S9vcH8zkVQUF7rnyqM4PBveyZfXt9ADr22njXu7mahPw1hMaaT7X97meGatOjdzJal4DnIGka/ZUB1mcvrosl20cU8X28EpC8byxgTs95Jfv0wIvURLJ6nL6aYHRTVhXH/e0ZPppx8WYaDCk/oyF4fCfRcvnsaFibBxAy8nKgPD64bNk2JU95U4oUIvKvU+vmI3z083kgqv99XvnUvvXTiB+4LCS9/620qeWwNR3deNpMK+773yGDpilvA2I08Wc7c3mmAyePTsUeJomk2t9IXbl5rFhPIhqTgiBiHfOJsUG3Eg+QhbR0TFTx5ey2ceZ2oghyg2hbB26AwbAOnEWamY2xOaqtnDDQ8q+o2ogXxIKnKGcQwVngXP7Qtr9/HxVaMaKunkeWP5/YemSWr2a62BuaNESKpzwSRzGZfKxBsuJHWQyKlEXJJUFKoB2XI7e7SQHig8W12MqhMAejy4rYU9lxOrKmh6XSW1/88LsLevn0OSOOelKkJNkRDVhkPUYOT85eNBdJqAkog9ubOVtinnBarXJhMJqo6EaUpNBecggrhmak6Ewi/B8fOSGExZ8tnsVeiL0pvtvbSh0z2PismRn045XiOo434NVbRwVENG36tKwNxs24tQmW8nH8TQLe8Tecqbu/ppR08f9cQSfIxOPBBkDMZWRuik8U3mge/yeV4E1P7WzNQPL1nQY+neDnqjtZuOGV1P0xvEsRtucyObM4oz6ZWNzZYSSUX/j57TzMV6sBCU5+PCK4iIVpAwuUm3cXc3V81EMQ8ZtlkokorF477OPmqoiTDZQTggyAcW4iAVyB+V4av4HIV8vn32fPb04l4UVAKhgj4gDlhYwpsGj9OpC8bRd845kD1mWPihwVOjHg2Co0rgnUAD8cU5jD94cDUvaEfWVTIBQm4aZON7nM+KBSQ27+qrIxwSDS/wX1/YwvltHzxmMlUCOyImTSd8+0kmCGiZSCq+R7Xg7yEHdIKo9g1dEdqLdwBCS1H0Bgvkt3/3KdalkCQVz8C5sRf/8iVaskkcfZOJpMKzd9FxU7lIDzDHeEFXjAV+y0BK8Pm1d6Oy8bq0aq/qvMyVpEIGyOi1Z87lMErYB0KlkSOI50ubvu2/m7hCNEKu0XIhqet2ddIJc8fQzRcexEc3IfT2Jw+v4UqzIPfFOoIG+gLb7/9zFSF3HLnZaE4kFf395Ckz6Yp3zOGjkbB5g3xuSWwHk6RCZ4SyYo5Maq7h+YHxwLtVRj+gei+qfGPTRx7nlA9JRRGi33xkIc8nNHilO/ti/G478bonmOx5NVSpxvmyU0eJ82Vh45iX+L3BuwrvIYRTn/nDZ/ndmA9JVascQy/Ig874jQERhtcWBFuTVK9RK6Hvc/FeZKm+JdzX3YNqX26JFaylcNJQ9KQOMkEF6g9edTwtnjuGUJl2TXsPHTiilsmqSjrUBSk+R8Nn9oWv6TVl74zwiKDZZakLUylD/ve1fZ3U2hel2Q3V1BAJ0TO7OmhPbx8FgilPUzIR57+x0BkRDnKu48TqCqqNBKkuHGaPLYcJOxQfcvJSuS2Uocvy1tRZgZlsPxIMsA4z6quouTLCYcFyYWe/z43wm14ooyhNJmKhjoOTXplk2XHxLcvIJ3PqF34sd/f205vtPbSjN8bViYvSkkmqCIXomNF1NK6mksfZy8Yc3i6OqrnZqdN4+fHkQx7ya9d19NJbXf1c6dmxJZNcZOnwUfWONmPXS+qTzcYRcoMRtt7WH2ed2qJx6k8kqTocZM9pQzhIK9t7qTUap0ggQO+c0EiVinc3k42Z+iinXmf7anPqUy+HxRJVGJEKpURSgQcW9QhfhLfxXYdMYBKlzg0sGh95Yyfd+t+N7LXEYly2QpFULPoQ1ooF5XH7j+Z3IojOv5ZsZ6/m6xtbzSNFMCYgsyAk8Gih0i/Ikmwgn6jo+/0HVtM/XtlOZyyaQN8/f4GZk+lnPkMGqnGCWKGP8KKedvA4+tCxU+ngKU28UJQNC8hX32rlSqA4K/RnFyMHcpogqG29dNWf36B7XtpiRll4kVSQzsNmjOBcuHcePN48OgbPw/sJBX7gybnubyv5t6uQJBWYg5zjfzKnMxNJxWurqaaCvZUICT185ghLFVSQDFSWxWbBI0t3cfikW8uHpIKYIbcQhBm5wBgv+buNzQ0cCwL73bw35TXLhaSiONRvLzuMnwH5/35jB1195zIuLoWG44OsntTnLJshuEack5qqvCvOSd1inuuJa+znpOIzhKjDxl5a32KSfSeSiuOb/vCxRTyXsFZFASMUAdrdIUJcB5ukYu4cO2cUffKUWXTCAWPMgl4gYygs9oen3uLiRMjvlC0fkgpP8oeOncLnxiKXU9oF5tHbvpPaPMr0XoDOOP7nshOn86aXWn0bToeNu7vYvpCWgN+5fEgqxh5RHSgw9fYDx1I4FGCSiugPhN8jQgO5+pqk+nmTl8g1A0lS6y79a1aOE+iWVKv7DiWSmu0Kroj2oob7vra3g72WR4yq58IvsrkRVrtaTiTVjQDaiSpkdcfi9MDmfRQnENwgjasWHtO1Hb3U51Bww/58Jq2REE2oraIp//MI1IbD/KOlEmb1HieyzAsaVKdNJOneTXsolpXVEgE1VLOtCwVosRGG6kSY1ZBoPFMlHBa9lLxdp3Fw+swtZNgpR9eLtGciY/gOxGtLVz9t7OyhrS4e50Kab31FmE4c08Ae9I7+GG3rjVF9KEDjaypFGKyyQeJEfGR/LMeeOFSqtdu+nYjxmMnjmpRNBbkgBhFc2dZDO5Fn6+NFi1fCwpG1NKuxhom315zzIoboH6ISEL67pbufWvtj1NIfd9YlmeAjfE4c10Rbu/uYVDdXRehQ5axfNR/dbT6pmLiNuX18sPh28sqCVGOTaCGIu7ERUWokFX1EZMfI2gh7l1DABDmPeOfAY7itpZc9B8jnkmdPqrggxFZWjgW+yBuV10EGSLDEBh5a+R0W08tuOJVFYQF99Z1v0LOr99LU0TWc34W8sXW7uvi8T6cKt1g4IgwZ3iKEm+LIFJBLkOqd7X18PxZ3KDYiSSqKy+CICqf8SNz/gSMn08dPnsFyJEkV+BDVVIT5WfB0jGusYqIK+SCieBby0dA/9AuLTMyFNTs7+YxQfC4b8EAuaG1liL3VWOCCHKoNuCE8cVRdBS+s4WUCacRzEGYsx0OVKT2GWDRjDMxNu2CAF80y764vGjcLP+Ez9Fs22HV/LG4SVHwOXTC+uBYyVQ80Y4PfiooQYzOmsYomNFXxpgEIKrzI0BmFo+B5ztQgvzqS0hOkBd5D+QzgBluT7yYVU6kn7Bdjg5xeeLhgv6jkCz1QNEltGFMRKSAWMpir8tgS/A1yUGnUHUC/URkYDgf0TdozsAZe8tUIHeU4YC7ICsv2sVXnRJ8Nb3ltJBw0N7Zkn4EJKu7LhnGxY4L1A+6VOqo44j6r/gnzDM5MY4NnIEVIYoWxxftTNi8s7bIhD7nEYxsreS7AxjBGGCsnW8ExexgrNDwXfZLFy6BTRRg1NoRtwGbsBbrgUZ80ooYmNVfzpg/mD0gqcu+ljWU0TmMe4H2DzRScq4qNMtgL9EVRMERzyMrosCiMQWpOQieRHmPOKSPSAn+r70Vpe3inIR0Dz8MzoCu8t7BxfIYoCnjJYZe6lTgCPtZO+fbA9KRmIqmphbDyr6FGUkuImKqDCpJ69JxRpgdgZ08/bejooTkNNTSyyhq+muadcyh8hIUxPLJ40deF8GMWYc8MXtRYWMAzIvkmQiDh0YnF4rSjL0a7eqNkf23wD3k4xPmLfvliADmTgQDn+U2qDtOEmko+CgSvYvwQYdErvTNOJAw/kk/vaKUteZIu5NTu11TLcAM7PMspLNlPyKMdez/k32vymsTDpZBuJk8uyOlbnX20oq2bOvtjjHchWjIep0AGDx481rPqqzjPbHVHH2GsR9dU0hhUcGyq5fFVmxfZs+Mo7UH93E523Yg7bP/RzXuoOxBy95pmAAmav3/qKPbCA07LsULGGFn0snkusVjc2xdlotnaH6e9/TEOm8/YkvCmhji/eldvjHOI2U6J6Ntmc0YAACAASURBVJ0TR1BTZSSVV26LkJB2zbm7ig358TKrZFXqJ/uGCsnP726nMTWVNL8pFXZciiRVxZYtz8zzzeT7ym+mqCQVBPhLf1nGBUmwYOWzlxNik81PM/OSjbFV71FJ6p+f3cQFgWS4pHodvCPinNID0kiqXYdMzxPwifmrLuT99MPpGvksKc8fIrk+Lf/7vLDJ/wneElJ56sWzX28tBvuKUrcUgc9AjhWmJbzLmJf5oDNQc1K+i/HDlI++g22J+vkFRsCB9HqSVGlA9iXukPKkFmb9XuDREuJkuK8qHIvd9R09NL6mgsNn1RA27MLB47muo4c2dEdpQVM1zagTJfrNXf94nJ7a2U57+kQ+AAJvQ8EgL2SxmylfdvyiBYErEMFxA0gG/oYCRJFQmEKJGFWHglQTCdPY6goaXRVhzzHCnEHM3urqoxd2O+RbZBNfaRDixWMaqKkinJbvq3qdgQGeC9zhddvXH6ee/ih1xhPU3h+n1liSGsNEjJwRRo3Q5sZIWHhtufBOkFBBNxLEjrrzmZjAx07KnM4QtXvKVA8syCk2MZa29hB2sgtCTn3givzfgLHjax/n8fD6NdfRnt5+mlxXRZVBkQ8om4m1wZ6ETQrMZVOrSNvD253IopOtPburndZnyMP1M4Gn1FbScWNEBUnZ1LxaEVwiCi5BL8zHff0xequjl/ZG4+w9Tbsxw4NFOK3YBLI32Nq46gpqrAixp7UqGKAanHmrFECDDngfRBNEvYkE9URj1BZNOIYuZ9oU4TEJBGhfbz+t7+jlcP/6iPXdg6MpTr9RVHodus37x0KQ1FMYApDUL/9lGYFEFroVg6QWWkctTyMweAho+jN42OsnawRyQCAXkur2GGeSaiu34vR7XorvDe91Rw5oF+YWJ5IqJXdEY4YXNEi98QRt7uqjTZ19tFOp2BpMJukAVGkbUZ/mxUI+5/LWLs59K+WG4cHiOxgUJLU7mjm8Ktu+wLs3u66SQ1SrQfqxt2cQDOTf9oCM9kWpJUFM/FBOB4TUTwP+IPnhAFF9RYRzdJsqw0wq6sNBi9fYSZ4bP7SHk4KcYvxf3tvpfzyRg+lCLP30ze81IDcnj22g+kiIj7EZV11JkVCAw5E6YgmCxx6hwQjBBT3lol2UpJa42CQBZhx2in9XRqi5IsTjVFcRYvxwjfQWJrDhYvMccshzdz89txtVC/1q7X7dUaPrCWSVN3MoSXv7Ykze4Onsj0apE57aOEIPoY3YuCjIZoGH6sDZ7uFKWanAb1JtFS0aVWdWKwaJBhF+s62bdvVEaWx1hMZWVVBjZdhSxVcSVGzKTKmrcszNLXVPav4j72/Oa5KaP9JagkagMAgU4IVfGEW0FI2ARsALAZ6u1jmrFE4SOan+foZFjl56TmoZkVS/HfUCtcjf/+pTR9B5h02ioHG0hTqE8Na09UdpbUcfvdUhCie4LYYnVUfo4JF1HB6oNsh4YkebGUZY5O4MrHgfHkBVIZCJAFbsbNzwHME7Kiq8FrKBuKKBvMLDOq4yTFPrq6jOqIasjrU63k65hiAZm7t66aVsyGmGziT6+yhYUVnI7pqy4FU+ZEQ1be+KUkc8QXu6eygQChPw4PDSLD32mMLNlWGqDQVpZCW84SGqCgo58STxZsbu3hht6Y0WJDxRdgR2UhWJ8GZGVzxOwWSCsHVRiCaLjhVClioDBZgOG1FL02zn1cJ+XtjdThu6UsU8QEhhlwePqKFxVRVUEwnxJgIiGeRxTpbwYSOUuHw9qYX9MRgokoqzGS89cTrnogF7VOzFUTv2hgIrKI6EysHI8/rzM5u4gItuGgGNgESg0L/yGlmNgEYgNwSMuWj8x0JSs/mpzp6kGgR2MN8F2XQwN3QLftfnLjqIDp7VTAfUC08fiAq8pjt6orSpu98SEunn4Ti+YlJtJYedyoZQvvWdffTK3g7vHDk/DwHhiEYpEMl85ItPUQW9LNHfT8GKioLKLLSw6bWVNLm2ghoiEa6IDM+gvXgNvIM7evrpxT2d7N31DMnORNgzeVSd2AgzZ5dEWa/vCg2WIk96LH17LtOSWdU++cncLFxnHMOls9xkcdIGvH9ydQUdMbreUg0YvWvri9LD29uoP0OlZ2zRTKmrpv3qq/j9g5B1e6gz/MVr2rppw+ZOev8PnikcKHlLGpwXPgoQ4fxRNBQy+u3jG+jxFeK8UN00AhqBckZgMBew5Yyb1l0j4BcBmyf1j+8XS47aS/+azOYnXZNUv4Dndx1I6pypjfkJsd1dGwnTMaPqOHRSLjjhUemMxujJXZ3UEytsOK1f5X2TCy+BBVjcq48omF6IVPAZ+sleXRTICQVodGUFza6vpKaKCHuyWvpj9PTuTup1GScZYuwFE1fbLfHfXL998eprob/3O46Ffi7L82nfFYEAHTGqjqY6eE+3dffRU7vaM6pni4vhjZLpNRU0ribCKtRGQtTaF6OVnf3U2R+l1Rvb6KZb3ihKlzMLzeaXaxDU04/UCGgEhgECJf5jOgxGQHdx6CHQ/cezhjBJHQJrl2KQVGnGXF49HKZ+zp9LklflVr/mb/ei+g0htS+KeT1unLnq99mZrvOrh59n5UqenMiNX1nJWIwCOGc2Q8skC5HMKK4zvbaKJtZW0JauPlrR3uunu0PimkRfLwUrRRGxfJvfMcv3Odnen4z2UyBSwdWUD2uu4+JGyLmWubg7e/roxX091BW1HluR7XOcrh8ckjoEXvKFAF/L0AhoBAYZAU1SB3kA9OOHIAImSc32nFQkkeFsLTNhz8xoVSaqZf0wwOG+Q2TtUkySWor27IeIlaLepaoT8gv3q6vkgjgI10QO8r6+GO3sjdH23n7zTLZEXx8FKwuTi1pIMuiEq53oD4ZX06mPqh5OGy5uNlLIzRP1GZhLaNjYgBc03tdHgSKGug8cSR0iL/dSfWlovTQCGoEiIKBJbBFA1SKHOAKeJDVTZlYC1UnkvCsVkjrE1i/DjaQO8fk24N2T00GSJv0zOeBDMGwemB9JHWIv7mEz6rqjGoFBQKDQr4tB/WEc1IcPwuDpR2oE/CPgSVJdRameVHOOOVT3NVnuAHhSC/3i8o9j0a7UJDU3aEvVI1vI8OXckMniLp+5j74k5isr3/t9KVlKFw1s4aZMPfc7l7IjqUPwZV1K5qN10QgMZQQK/fooC55YFkoOZavTfRsEBLIjqSoH9SKp6kvELMlUpElW6BdWwQcidwU/d9GCtMJJZUV0ssQyGY/xsSRpLUeS4phnq8jyG2rpB/NBqRycTBAFCnP8SZZDNWiXO1bC9amNfbydxtXPWDs9rlA53T67MiiXJWNRCoSdq3a7k9Tc33+D0kn9UI2ARkAjUBYIFGlNXRZ910qWBQJ57re7k1SHpCpwzYAyJ8xwX7sn1b4mKSZJLYv1T+5KOpFUGKb0bgQIZ0zmLp9luRFDhxkgC7O4TQ6pV6bFrHmvD+LpJMcpB1EWa8rk9fHS3Xduow+9zeNQ0o4mRjGoBAXkEUAuskxdjO+zGSP72EhZKokyx0nqYurh/EaROpsETtE71R/jXkuf3N9QTn3yPQa2TprhzAqJylaWI8ZyE8BlnNwIs4mvPIrJYzMhDd8Mcy9tM8Q2dn7mnpwLdtKuYubXgyplrNrQQj+4bbnDyJTFT6lWUiOgEdAIlCECmqiW4aANH5WLRlKdFknGSjDApChJg0pS8+NlA2wguSvrRlIHuAN5PC5PC83jyfrW/BDwIvXZSC/GubmF2KDJpg8DeW0hvbK5eoaz7a/wpC7L9jZ9vUZAI6AR0AjkjYAmq3lDqAWUHAJZhfuyQxTn3Rueu0Q8IQonZcpJRZcL5UnNnesNMvC5Kz5YJFV6Ywq5wC3kwnuQB1Q/vpQQGIYhz6UEv9RFk9RSHBWtk0ZAI6ARcENAE1ttG6WNQNYkVdCtABNT/yTVuCfFZrNDJXeOl91zinZ17h0oOEn1EarqG4ZSleW7AyV8oQe2hdw8KFUUCrGpkSnsulT7Xa56aZJariOn9dYIaASGJwKapA7PcS+fXpc2Sc2d25XYCOTekc9dOJ/2m9Zo9kfNP7Wfyyhc2giCFI3/lfrDkrtqLt6TSUoGzK0H5Tnifvk8XJ/an7D2R01fdvu364B4kDF7arQ1b1D01xL2mUgQyXxPDyuw5NwZepi5jWreqNiWybjFYtHLQ5ZdLes4Zs4xzrZokBfRyyfXVe2H13MyDYX93nxkpT8nQ7h5Jg9sITdgHDovcS9EyDJkcYRL2KHgmO3ZXtjiewhzKl7mNU6r1u+lH9z+Zom9e7U6GgGNgEZAI+CMgCap2jJKG4HSJam587oSRDz3zsCTut+UBqJAinwGk0lKSGIpyaNJTMU/ZJErXIfrM72KQFJV0poGoFEwC7JMsiovgh4G0VW9VvIzJsu84BdFtyRlkPqbYox+mIRZypQXmH9bSZwXeVT7IkZBKMF9thWdyk5WZjKZjaw0vH0QJGlRhfqJ8dLX6/tsJp1fWYUgcBb74gCQ3OeiVx+z3UAwdfPYAPF6rt3GB8om7HppT2o2I6Wv1QhoBDQC5YJAoX5VyqW/Ws9SQcA/SWWSZPrVih/uW7y15CBgn3tnPnfRfJoztckkkRSPUyCUfuQIRiZFY1PLX0EcbV22OZdwLxNZSSSNxTzkyWrOMh8ZZDlFNSXrlCTX+hU/1eXZ8pkmB5XXGu9CSSIFq02R4zRya1il2XfBh0WfoR68ZcGQlSgbOtkJi5BhJd1mHwxiqxILE1sH0qvKMtG3YcFjlhRaiDEyabSrjdpmIXdSjL3qR089yO9Pi3m/4lnPZqJk70H3d3ROGlF1IPAmOXT0jKaM3Y/XOBOBdqwWnGFDQZXl6sHM1B9lACyVmf1U4zawyJU4ZzP28lpNUnNBTd+jEdAIaATKDQG/K4ty65fWt9QQ8CCpir/GJKnmCr84Oam587lBxLZ4SrMndWqDQUTUbQJJTlKfCaIp6ZHxvUGCmNzh3woBdSK26mcqkWQvqvTHcj5ynMMLTS+tQV4dyTJCCENh0wurypJETaQ5CxzTybb4ThJpScpwLV6VUgfpEZayLN5hY4jYm2t5lkHuLJ5b+1EqKSztpNuuF+uveJZZR0myFXKseqSl99gkwIbnWcpWPdimLIPTmvjJkGSD7CpR3qYX3e6BFxsBUNBg9jaSrBJX2Q9VR0uYuAxxtpFchSKKW21kX8VLncBmqLpht2okgd+JbttOsd7mRC6zCBX30mEgyaGpiw8PvO9cZpssp/7Yibc4gmaFFzT6+3JDoHg/b+WGROnpq7lC6Y2J1shAQBunNoX8EfBHUs0fKcUFV8jCSWX/I1i8DnweOalTG5iCJIRT0VjsG2MhiU8iybmYkuAlEgkKGrmZKhHkm5XFeDKZJL5LlcukKmVc8WSCwkx+letE5prpoRT8QxJJZ89nKJkwZVgIqd37qRJi+RzDq2uGOVv8+inCnkgkKRgUukovnP2/IGuCdNmIsUUPEP6gpX+SPqvyJE52vSShFngnKYmxYdzddTO91iqxZRaX8lAn5Tg7eDwlCVVzkU2PtJJVi+fIjQL7poS8VyV45qaC4dU27UcJ0Q7E45QMhUz7k7aRiEUpGI6Yec+yOyYxdvkds5Bx23tOJfVSX/v1ath4atIIQi6/U0m7/VUqNxES8FqGI4YdqPneKVkynF32OUXelc0Np7xmJYQ/21d5Jo9vtrIKddSQ9qRmi/wgX1+8n61B7ph+fM4IaF6RM3T6RjcEtFFp28gdAW+Savkh0yRVQD1wv+4onDRnSgMFAwGTWEhCSCiYEhLeTCZJiThRIEgIBjY9qgZ5ME3EKAgkPJAJShhEjEltKGh6M3GuZdAoxCIX3cn+fgpUVKRCVFmRBAUCQYon4hQMhozCz8JrK8mBIIVJiuMjEGc8y+gP68DkWxBjkGYQOSE6SQH5byMMFzJxj0lCQTrwXO6XqDothkgs41PeYKVAlEHS4B0KGZ7HeDJJIUMnMcKKN9XipUz36goiqvbJyAFWSbADOZJkV46DOo1Vb7Lq/VU/Vz2t9nvlPTIP2Pxe8aSL46PEOEmLThh44HropSAhLldzoaUso2+S/ItnyY2A1Fyx6GKwLP6PEkLOqEMee/2xKZLa8EDfpb2mkViTVStE0pavLe+Rl1o83KrrWbE10449ZKXwlbZvfCKJvfIn25fqeYb5xGMUDBmFjxTyKgmwtGuJl/qzLwm1mlsu31KW6+Reh0tId77EV5PU3H+Ic7pz4H6GclJP3zQMEdB8ZBgOup8ua8Pwg5K+Jh0BTVKztoqBXRmIcN9GM1TWzBuVXExJA2WuJIsgMdkTuavs1TP/Vir+KkTSdKSahCxFNNXXi+qtEyQyKIiObODKMeF94mtBEwMgv6JZvFdG3pwaRsyExci5Y1IUjVIgFOK+iHvF8ltdmItPRP4s7gHhhl7oPbzAASMnFV69QKTCQqDlYt6kVUy6DcLMJVNljiq8qsijFJ5Q1kUhUmlmZIRWy8+dwqil9xUe5jg2F4xNBhGaLXI2mcim+D6LM5/PygvSDvKGJmVZvOXsVTeIvwzp5TESpMjuUVTJiiSepl0pBafkdbxpID3t0X6BsTEm0mOuyrGGbRtkVmJqhgoIkgxvtv3nzeIxNgBWw56hS4owp+6WGFnzetN/PC25wuY8k6H0xtgreqYKhhmyLHt5Anc1BFxYEFFCySVOebytmyCqXdn1Ur3dsheql1nilPLqm1svljkr8UorsqZsQpgh9La0c9V21rzVRt+/dVnWb9RhfcPA/pwMa6h15wcJAc1PBgn4Un+sNoxSH6FS0M+ZpIrteqFfRk8qu74Mp4lKc8yVnfiHky2W7Y/zwCouwn1xBI2y8lWOmrFqo15jPUImNRAiDFaQDrnCFwtwlmV61jJXr02RkJSRxONxCnFRJ5tW7O0UJBMtHu2nUKTC4iXD89mbxCHLqfutPbJOGcgJRipSXsAkvJlBs2iSdIixZ9kglJAgF+P4dwwyKiqZFPKRNJAHAmp4llX7lYv5OIhzhUHEQIgNdcXnlWY4NZNahGmzl1ngAgLP/w4FKd4fpWBFBSX6+ygcqTD0EvfIaZMwSDaK/sBTzRiBEEqvm1GtWJbSikFWRaWlj3LsMT4idFWQbdlAfhL9wDLMxFg8XBApJj0G4ZZhwpaNCuyFKMNiL2wlZEnCncohZjtQ8pp5XHhDQ24CAAeMlY18G7JSBEx41YExjk0xSZNSREl6hMW4p+SaYdtqDrGyyYLn273cImRd6GWXpYZRS0gQfs4bOVIWl7kW2MuIAJVUq6HValgyh6bz3HSWBb1Aeh1l8dMEQVU3CKSO9k0KoZcxrw0mLOXKCA0nbDRJtb6ffP01sD8nvlTSF2kEBgUBzVkGBfbBf6ge+MEfg9LVIJ2kqgTVWKek1Le4CCiB+M1sSWpZ/CiXjpIpkupkRJkonH+jE1IKI0s81SC9Du8e1Ytl11Bebm53KKG95qLf4iWTT3MtImz2SiyyDUJjkgTVy5byvkkkVEQEeRDNzFdU5KjEl6UaIZtqUSf5b/aiKR5J1eOVInn28lDp+xRqeKfwWhOFEFYtiabU17w15bXkjYp4gr3UTuHGTtaDZ8TVHE2ZOwtZCA+PRKxHvFhCvlPeXthH0Ai5Fp5fw3NtjK3cOHAiT8YIMH4o3IMQddV0eR9EIYEx6IWNA8MuBU4BgRO2QwxvYab8VNzKehoE0/RWm/iK8G4RYm092kj16ErC7YattCFEC5iyZGgu546LcOe0Zmz+mFHTDjnNati7JNhOsuzzMxWSrhx7JUO5jRkh7UeH+yojUzo/If5/CPSVGoFyQUDzmnIZqQLoqQe7ACCWrQgrSU2xg1SH3H5suXCST5JadvCUzgojV5KaiQxmOxz5ysrn/nzutfez1GXZia4fK1T7lCI5qZBUSV4lgVGnuFqoSRLnVFguM20zxBrUCxWdQ8FU+K0ZJmqQchlirIb2Cm6YJBTngdfb9OAqIeJqrqiZE6sQXJDCKDy9lVXspU4ibLui0ggHhncaZDVk8FfDq2qEeIt+pfqCf6neXtMrbOjDnupwxMxnhpcb3m7LNohCGM28bqWwlzxWCM9RSXiYc6aT1BeLUyARp2hfH+scrKpmb3Q4FGQveWUkTPFEkuKJBIVDIYrF4xQJhSgKz7Ox+YG/zaJRRk43PK24R3BHsamCXOsYim0ZHlEOUTc8u3ayLeeL2icZrm2fS04bG2vfaqXv3bo829dLeV3vZ1KWV4+0thqBoYmA5jZDZFz1QA6RgcypGy45qcYvcaYfZC+SWtY/5qWjPEiqKJyUGl+5cOTczwiOdslp7D1vUkmT58X6gqIhkK+PGyQNnkvZ7PJKYZwz9dGJvON6MwRVdszwQDqRdSaDssCY8W8Zti3zRdNyN5XqxZkHV+RdhwNkkslYIkG9LS300pNP0ZvPPE57d26nutpqqmpoptoRzdQ8spGaxo5jsW27dvJ/Ozq7mIS2t7Tyf/t7eszH9ne3UbiyJlVcSanWLC4yWKhFUQBC1Nu2h7+tahxFdSNH0Zixo6hpzFg6YNGRFK6rp3B1Dd8FAivd0mqVZzUfWYpXQ6gl2R0yntTSef0X7Z2iBWsENAIKAkVaQ2mMi4GAHqxioFqqMm0k1fbrrEnqoI+b9KRi0QjHNarRyuNlZDGeeByVeUOERXcoEkkdA6KEPsb7+yhkhD1yqCcXFxLeJ7cQP7XzyHWMVFRQrL+f5chiR5wPyGGXkJWiGvLoESlDfb78t8xNTadPQo58BkI2kcNq5hAqx8+oOqbOgFQDh43cSluerCpL9knqk9IdIbHoGwoMpfomihml8gNTHClJHF6q5MmK76wBxIPj0VVpoMBH0BpreKrd4LPVNdP1fmSpduXn+kwTVL0/kywuqIVcXWOc4rEYhcJhS860fI5ZXAg51P19tGbJG7T25edp58a1XI26s72Ndq1dRZGaWjrk7e+i5tHNFKiup2CkknORYTfJ7lb2Zrbt2sViOzu7KBaL87+721sp1tvFczPe38PX1Y2aQPVNI6hpZCM1Tp5FUyeNpzoQXIQWYy4a4c1sk/YmiTY+hxcaubtE1N/XR5uXvErrl79B2zdvoVh3O82YfwjNP+4Eap4yhYKV1ez15XxuvlXk/IrKyzhKKWTmUrNoIlq9qZ1uuqWECidpsjnov19aAY3AsEVAc6kiD70GuMgAl4R4haTeYx1xrx/4TJ5Ur3tLoutuSpSW8p+/YB7tP63JUVk7FZMLfD5K06EbkpqIBXuqmSGgxkcqeXGXJe4yZRkcCHmCWMw6kZ2MsszwzpRmOCJGEmkpT/bRbfT4bpOcp8gYf6yQdvF3knFyDmk0CoKZoZNCllppV71P5oOmcQQHj5eFMGVRqKqkp80wUQ4huUufeIye+cffaNKMWWxDO7fvpN623RSqqKaZhyyiAw8/nEZMnUGRygpxBrGCjVrAS9ogSCZ7MSWhBBFE2C6KISWSFItFKdbdxRtL0Y4O6mhtpT0tLdTfsoc69u2jrevXcL5qZcNImrXgIBo3dz5NmjKZ6uvrqT8WpyjIqRISjOcirJjnL56N76P91NHaQrtWv0mV9U00acFBRqGzTD5u66Cv2theWtV9S+tVPkxmiO6mRkAjIBYLGofBQ0CDP3jYF/bJziTVz4+7G0ktVuxpYfvtIs1PxwdEEfMhX7jwQNp/SgNFY3EKo/qqcpyFvEhU1TVy8hT1UMUVR3g4NSx+5bEkknyBT4mQx/xwkOTNTijNY1gUpofPQJmlloJkSi9ligbGojGz//B8hisqRFVXShJ6Lr1fuB15eaKabnpBJZABhEmHjSI/7KGWhXQMT7X6+8I5jSAMXGBIvPhSZFsUKcLnEjHIB1FHQ25jakPAqF4Mb5Tx62UPs1UpNbxVgh8HmLDAo6YGdKoE3vQ+KhWM04+tSXlO7bTcPl520p4i1f4Jy8DOEv9Py+ydzdy/bSuW0i++eDkFK2vo0MUn06jps2nmAQdQ7eixVF1VxbmrsDvO+3RYo8ALycciwQOqeD85z5Tvca6o7VTUCbdLHzjGOhHtJ0QodOxroZ6WvbRlw1vUuXcX7dm5i+I97RzqO2rSZJq/cCE1z5xDoWCAYvJcYvWdYVRzltWdrVXFrTjb9dUk1b8d6is1AhqBIY6A5kklNMB6MEpoMLJSJZ2k+uUnKknlVb3MYy1XY/Db8azwzftikFRxBI1s6QtpM5jUIDPmlcrfMu/OqpDbotyU6EDz0rtk9w5l6rST9rKSKZNBLOQdCHcm+sBkNRYVoZQI1awUoZV2sumOYCrsVdyTCjVW+8I0wiDyTn10Qg2f8f+MjQT+N4hyPE5h45xShAiDNMtnq3mBKHwTkoTG4O8I2ZSbEiouauguh3RL0mqcs4piPCAnKi4pxq16xlNzwRJijTmPsE8UJZIszPA0M6mGV84IlbXjY+ZRM6MS+osw9aAoyBRCvV01xFtsSqih3qnxE9ehP9iIgb3I8HU+4iec2giQz5XnC6fCiaU0a19T2KQ+7+/uotuv/xZ2HeiUCy+mURMmUriy0ixAhHskHKlqvtYwerv98vhYDltKP2SKiwmboQFCXzxHbIyIasmySrHjnDM2VaI93dTf1089He3Uvm0zrVu2lPZs38EFpRaeeDJNnDaT6iZMNEN7c3kTAt/Vb5WQJzWXTuT9ttYCNAIaAY2AgUC5LoWH7ADqASnHobWS1Gx+2O0kVZz2LldVZYRFNp0e+G6lk1SrDoJ8yuVrNvqJZbOaA5h+d2ppbfWaWJfcKpFJEa10mpLu11Rpmfc4gLB07d1Drz3zDG1bs5LzY5EnG66spqbmkUThSg5jjHZ3ChKViFNnV6+gnShEE42ZZ3aydrF+9lRW1tZxPmGsr5cqamo4txfEKVJVRbG+PpEvCA9ZXxcTo4amRqqsa6Kahgaqr6ulunGTVW+ycwAAIABJREFUafLUSUyMUalVEk4VAYmRIHMp7zafyWocW8LnqBqeLJkLKEOvOfQThNUg35CNv8E5QXZwvcxVFn+LI2mkHMxNiBbENWgeVyN1lPdIwsx+XHOTA97nOAXD8Fkb5+zys9ErwwsoavRw488ScUHE2WNt2Kdx3mqKTKeIFxeglcf2GB5F1a6kfnZZUv/Uz49ADOMpIwXM3G2cYwsyDE87bxCk6y70l6HgAdr65gq6/bpr6QNXfY0mzzuQCbrwnFt/8NS/Ul5Ud5tO95patxtStFc8CeNp7aPEWnwn9ZZvArmh4ladF5smnW1t1Lp9G7Vt3URrli+nvp5OOvht76I5Cw6kUGWVLYs709tBfPfmxna66dYi56R6vyayeQnqazUCGgGNQHEQ0JyoOLhmkppahHg8Ww/OwA9Obk9MkdSP2HJSveQxSYXnS17oQVJLytNaPisdN0+qSnZShYusg+bkvbHkUVpCfsXVkIWFvDdC7r5N6VlFGDK8XHZZbnfi2X3t7bRh5TLatn4D9bTupd5YknZv3kAdOzbT5HmHUnUkSL2BCDWPH0911dWm7O54kuKxBAXjvRQOham/r5ePKulDTKMkHaBm8ShVNYyg6qYR1NhQR9UNjdQ4YiRV1zVQZU0NBSIRDtsMc9gmaJ44yoMJHgXYsxft6aHe7h6K9vdST0cn9fb2UMe2zdTR00fR9hbq6emj+uZmmnHQITRp+gwKVXkv+L2mm9P3TuGhbl5gp/tTxZ9SVpHp/pSn2O51FQRKEGLh1ebCQ2ZAKrGHVRBDSa5BEAWuwl5E9qa8RxJshHHLsGnZB2lXbK8c2i3JpuE9Z3ItjntJIkyaT2BJ/SipeokcauGJDcJDbOgQ7e+jf//uV/TCQ/fTZ35zGzWNm2Ahp0Iv0UfCsTXwDBsy0pORBF58pIwtWRxapby/eKeKnO5UEbCURxY6whOOjRL0Wc4rs5iT9LTyBkLQlKFuRMn+SVk8XsYZwL1trbRpxTJat+Q16uxopwOOWkxzD1/ExdjM8HJEOygbJapd5RXu6/3CyWWK6Hs0AhoBjcDQQEDzqkEYRw36IIBueeQAkVR1BVIKg14+KyLOSZ3aILxTnsG36VfIMF+nRa+wBHGPzHu0G6RKhNSQYfXzFGH21tDc0lByX0H6Xn3kIVq7fDl7R6tqatnjGa6opEhVJU2avR9NnX8INY5qplBI5GZyuCfCHgUD5b9Fnp8oQoM8U4lYCJmrCYS/Jgi5rb0dHdTX3UmJvj7qaGuj3p4u6mxppa7uHs5t7WxtpYqKCqqpraWmceOotr6ORk6cQnW1NVRRV08hzg1WvNBcYyllU6iE3Ll3D21as5qax4ylifvPVb6V+YrZeNnSKzC7vTgy51zKu/yPk/05ami3sBmBeb4tZX/CCyrP8lTlSk9xpmdlusY8H9U4NhQ2xhVylfxR9K+ztZ0e+tWPaMe27XT+l6+hUeMnCHKNa5V6Woy1mfwrMMBcgIdZ5i2DUILU4VvpDcW/cUQNb+CIal7GvbBhw4fKuyLQT1QEVrmtPBIGd8FegZWsHIzHgciqecbSs435Ee3t5SNnhKddPEyGKEvCCmWi3d207pUXadVLz9PEWXPowONOoJqmEcY2hBgBiTX6Ag//m5s6sq/um7/p5Gt6+n6NgEZAI1D6CJTC0rn0USqShhr8IgHrKTY7kmpZzWXhSeWEMHWB7KlXkS4ovxWR6kl19pi6EA575RzbUTOZwnfTwDdk5U5tFImKXujP648/Qo/ecRtFggE66IS30aipM2jEmDE0cuw49mxWVFWJXFMs2LNoXmRNekZhESLElvicS8EWEtTT1c3/Q/EZnFvZtW83te5toc62FibDI0ePpfoxY2n0tJk0ZuxoCqOSq1EUKZUHCQIE2dDdYQMBRNs4Pihz15zvVYmxZTPBpQCP6JoowpR2pI4L0bTkpDr4xMUrITWvMuGeWZYzEXfOpVavLYhVmngg5Pv+X/6MKioiNPuQhbT/Ucdw3qua7wty19/eSrt37qKJM2emIg8sR8BgU4Ro7+ZN1NPZTpPmLSCC9xVeWyMcW455DGHRnJObauteeZlGjB9PIydM4s0WkEbkWqOoGQihLJbG2AeI+tpaac/uvTR+2lTq70K4uwhjBynFcThobXt20w8/dgFdc/vfiCoqaMfa1TRxv7mcxy0qcls96jwvEglav+R1ev3J/9ChJ55MMxccZA0jNyg2+rRmYxt979bl6aZcfq/dLN40+lKNgEZAI1BCCGg+VaTB0MAWCdiMYgeGpFoWt4M50OW3WlJJaq7Lce+Ffjam56SFN4mybFEEAtS9dw/defNNNH7SRDry9PdS89Rp4hgOhDvKyHF5bIyinhsJSn1u18UDNZOYGvyUvWXC1cYEVnq5iKiCC/IEKBaPUceePbRrwzrasW0b7du1m2I9nVTf2ESjpk6nKbNmUtOEiRQKIv8x7nLEjT/Ms9pM8CfSYQ9CeKHZixcICu+cUbwKBI3JbQ7eUomjXxKbSX01ZFVe57UR4SbP+T4RavzsP+6nUCJOW9evpbO/8BXGwt5ee+wR+veffk3rl75GC447kZrGTaTRo0fTceddSDX19ebl7Xv30tfOfAcXm/rRU6+I2Gal7dq6jR695Xe0fvlSOvOTV9K8o45holpZUUFXvedUOvb0d9M7Lv04vfTgP+j+3/ycLv769TR9/vw0fR677Q/00K1/oI6d22n01BnU091JBx97Ar39gkvoJ1d8jK78ya9p1PSZtP711+hb572Hjn/PWXzu6oO3/4F+/swSqm1qstip4wyPRemRO26nmoZGOua9ZzJxliHZUiGE+6aR1PJ75eY4i/RtGgGNgEagRBAYzGV2iUBQPDU0uMXDNl3yMCKp5bla+uIF82iOwzmpYqGdaqJCrlK8hleatiq1fI08uCK11FfJhAg/FLTEDEMMBLiaKO5FESH2+shzFm1eOyshVuiJrAwbCtPrjzxED9/2R7rkmzfw4hlhuFz8JYu5L3Xm22y6ZFNt2IvwpBEaGU0gUh5FGGYwRBXBILXt2UNb16ymdUtfpY7Obho9bjxNxbmVk6dQVW2tKMhjHidjPW6Ew5ftXlUj/0+Evwr7dQoxtevoRMLMcG/pFZcyUVCqu5v2bN9K21Yup672Du4UPNhN4ybRlP33p5qmJiMs1bAM6Y2Vsowqwk64C32tR+mkbEsN7TXCzpVjdOyvK8aI8zGRb2n1CKdwsR65lL5Bo1AwEwshC+ePPnrL7ylSUUknn3MeVY0YaWAuNJGytry5gm755tW0c/NG+tDV36YXH3mIXnroPvr23/9Dk2bNNvNan7r7L/TnG77OGy9fuuUemjp/gUn1V73yMv3wo+dzjvO8o46n87/ydRozdZqYecEQfemUo+ntF36UdqxbTY/e8SdadMrp9Ikf/Cw9DDpA9MCvf0F3/eA79K5L/4+mHrSQaqsqadZhh9PrTz1OP73iMjr57PPp4utuorWvvULfPPfdNGHWfuxV7di3h8ZMnUFve9d76ZAzz+MNI5nvq6YHmOMQCNBjt/6eDjruRBo1dZqJh4Wk3ubgSR3IXzT9LI2ARkAjMNwRyGItNdyhyth/NXrUcqEGeKDsZhiQ1PIkp9IArrpgHu03tcGgjam8N5l/ycRAJqyZBFMhNBSgeFLkjIEySrIpBMqJJtitLJqEHLW4QcBwnqp5bIn0MioUVhZd4QW84X7k0Fyj8isfkWGcPxqLxejO719Pm5cvoU/98k9UXV/P+lg4sTy7kQveGHJshJuPLAkG+ZxH1i1VgcfwVqXeLEzJDc+oPBtWPYpF4qwW02H0VC6jUBWZ52pQKhEGygV6RB4gPkfRJTxz79attOrlF2j72tU0ZvIUmnf0cexhLZxFSiWtvi9fxZMCxEWfXnn0X/TiXbdR14YlVB8B2RbjURWMU3ssQn1NE2j24tPp2LPP4z64t5QOKkm2nAULG0OVYIcjhtzkqrKcfeKCBMtzR61yrHd4eV6X/OcR2rd7D+crw4OJ6tBqM/O7gyH66w9upJf+9Xc66/8+Tff96sd04tkX0CkXXyaKNRlHDH3rvDPogCOPpVWvvkRHvu0UOuWSj/F3LXv30bWnHU+VjSPo0u/cTHMXLTJCwsXTUFH6i6ceS91trVQ3agy97xOfoaPPOpsC2Fhw2MnZs2Uzffm04+nCr99AVeEQjys2f1p27aBfXnUFNTWPom/f+y9q7+ig737oTPrR06/SmqVL6caLzqLTP3AevbHkderctoVO+OBFdPKFl1KtQc6dxmTPtq309H330hmfuDzta/akapI6UL/d+jkaAY2ARiA/BDTXyg8/x7s1qIUENU+SyozC0CdTdV91WT5QA1g4KlBIwLOV9YUL59H+UxsFETLIkmWx7bDToxZaUQlLNJ6gEI4RMQrHSDkIR0RlU1FBxqBf8oxGc1jF53KRLGWlPK+pjEPp5WVxhpcTxYpuu+G71NO2hz7y3R9SVV2dyPVjkh3kMFNx/meYSTVKzcQTca6kW1FbRwH8G8fCKAQnEI6I8zFREImPSAlz0RqQC4TpYvG+YcVKOvIdIuQSOaNAkUkrE9EkgTijGjDyAiPhMIGWgADjeTJXVRzdIjxpCPV94t576KQzzhTVXY0iP9xnlcSjeA4hfzDA2CK084UH7qO+vigdffq7adyUyWI8lcqzOPfS7omW3mzVi5jyoquxyqohGJsUSnEqlXUDo7VLl9A937yKanatonEVvaxLW6yCmsL9DE1bPELJZIAaw/3UGQ/T9ngjnfyFb9Gi094jqukaVFuOOu7H5oYcb9E1sSnC/7aFusp54BambfeAOhFvdw8yzk9VPOyKXlJOmvxAkP75i59QY/Mo2v/oY2nMxInmToU85inJVokNiRDd+8Mb6b6f/4BzV08650I66PgTqW7ESBo7YyZV19XT8/+8n3775Svpom9+jx6/4xZKdnfSuV/7Lu13+FF044fPpXXLXqebH3ueN2pkY7sMhuhP13yRHrvzVpp/9PF0xY9/TZGGRhPH1JFT4rSveDBIP/7UZfTKww/Q5BkzqLKqmiobmun4c86nZH8v3XbdtdQ8cQrNO+Z4evt5F9C1Z72TfvriCvakfvaEhfS7pRu4sNMbj/2b/vy96yjasoc+/bs7adq8ecbbRuTWyk0AVCi+6/pv0HlXfyMt8mEVclJvW5HtK05frxHQCGgENAKDgcBALccHo2+D/kwNbiGGYAiQ1KFBRt0GEyR19uRGCgcMkmoQIStJMMglCuIYpAekgM+DNMgBposoNGr1PJqFb5iUyhBUowKtcW4ldJMVQPFvVM6Fh1RWOzXJrUwmNQ7llH4s5PX94WtfpemHHE6HHHk4jZz0/+xdB3wU1dc9my3plUDoIB2kSBGwINhFLNgQ7A27f7uiooCKDcResGLvXayAIk2l995CDSW9bc33nfvm7cxuEpJAENB9v+/7G3Zn3ry5783sO/ece28TBWEM8JC5fBk+GjMaZR4PGrRpj8yVy9Gt7/FYMG0qSnJ24ZSrb0Lb7j2Q3rAhHASGZWXYuWUL3hs9Cjs3bcCQO4eh8/EnIn/nTkz6YALOuvl2xETH4NsXn8H077/C2df9D9sy1yF/1y7k5OajtCAPOTt3oGGL1rjx6eclaRPbyjlz8N345+GKi0e9podh24Z1uPjeB7Dir1locFgLtOzeE3k7snBf/2Nx0cPj0KBJE7w14j48/vVPqv6oaI8rkq0atVZoH68P37wxHnUbNEDvMweaMt6QpDuGVNuYD6vTQRhuLf2VGqta3mq+EK2OAwNpGKCcUlIbGFM5cfh1aB/PGrIVt2yfC4l2H4oDdiTZvTLFG312dL3mURx/8WWWjLjKdpxjqwx8Ty+ncIAYDror6st6TsWMqvWKFlZX7ErwHCoDLje+sgA+fOoJxMbG4Lzb7xZVQWWMtN1ux+OXXIDFf05Dy8O7IDY+HkX5Odi4aiWOOXcIMurVxecvP4vY+ARkNGoIMvib1qzG0QMH4erRY3HV4U1x27OvouvpZ5tKAplym7Cnowafgy1rV+Kw9h1x5+vvIblehsUZqEZurWe75I8peOaGK/Dy7FVISIwXR47b78OMrz7DJ2NGY8g9D+KTpx/Dna+9h8cuPQ8v/bkYxQX5uOmoznht9nLY6QSCKltz36nHICY+EQ98+BUcLld5MwH4fNwYXHDXsHJMc4RJrY2f5EgfEQtELBCxwD9ogQiW2o/Gjhh3X40bAan7asH9fD5BavumSu6rmESHqsdojwpupFl70bqhFoBqAEuP1weX0xEsN0FIYWVlRaFLea+Oh7Rgfn7u9fmkTiJBqsfnE7ZRJ4AJBcGmxJhjlTGIZNiGqd99i5T0ulj8x2+4eNh9IlsUcEXm1OHE2KuHYP60qeja7yRkNG6CBi3bolHz5njlnlsFkJGhytqyGfVT03D9i2+iYdt2uL1Pd8QnJaPR4V0w9+dvMG7SX1i1YC7G33UDrhr9HI466xx8/8LTmDjhNdRp2BBJKWnI3bkD2zdtxIkXXgxXYipOPHcQ0ho1FFuRiX3wvAHYsmoZup54GmISktC8VSucdOmVeOj8AUhITMTwj75B1qZMDD/zeJRFOeAuKRImtf+lV+PkK4YirUHDYB1MzgeZYCZPUiyuKjcibKstCitmTsOm1Stx0mVXw+vxBAGBZh69jP11qBqzQSlyiNxafcNxO8mOG80ErfRK+MX+QVGwzYb1K1bis+vPQwtnTrVW7m5fNNIc7qBEeXWxCxe+9AWadzpC1mDwnvS9WcC2GkuZrB3TsaHYSO0Q0Qy0DMagliVhVSWgUse4hhCzOtbawpiawFffZqgzSysCtG3cxSV47/FH0K5bVxx97mAlNTcGpexPR00gOK68rVsw7Ix+ePaPBYh22vHdhLfw5QtjcOWIJ6RM0hsj7sGIj75B43aHy/Py1FVD0KJjV5xz6x24ptNhGDvxN2S0bmuCTxuQt2OHHGdzxaAkPw+5WVuRlp6Oax4di9Y9jw7WmeWwRIUgzHsAKxctxgtDh+CZmYukpqzf44a7oADTvvwEP7z7JsZNmomHh5yDJq3aYM6Un/HSjAWw22y45ehOGPnJ96jbqjUCHg82Ll6Ep268Ej1OPgNXjhotsb/WxjmjM+bDJx7FxcNHqhI5lhYBqdV6pCIHRSwQsUDEAge/BSL4qhbnKGLMvTXmXoJUxcYFSOuExUFWnv3GKk3c2+FWdN6/nUntiPZNlSQwBIhWFNlomEI23pShhpmGG3+JSZXedAKlcPtVzKKGnqsTMKn50MwdAZjfR+CpJMX8H/57woh74UxIxUV3DxNAFcr+2bBx5Uo8fdm5uOWVd1Gcn4conwdtjumLtx64C007dMaZ192IvG1bMe62GxETG4dbnhyHG/v2ENlijMuFxy4cgO4DzkdMbCwmjBqG1l17YuQnX+PH8S9i1fw5uOvND+D2+7Hs9yn4bNxjePjbyfCVBWAj2A9mrwWmf/U5PnxsBEZ+PhFF/5+ZlbeQ0aIVHhx0JvK2b8Xtr7yNRh06YcSZ/XDP+Pexae1qvDLsNhzRpSuWrVyOlh064tKHx6BhixYgbAyXxFoBGb+b8cWnOPL0MxETEx1c2CF1SMNY8+CUW9hyAQ4GoGONWTokrE1LkPlfr9uNF66/DE03T6/0Adzli0aqXUl+2XL8LrgDNtR3umGnvhTA+jrdcPu7X0jZEsqZKZkmONLsumbdtYOE55SLXSb7atTXDLWLWptWQMhP9L0FZcNWOtUimdbfW38SrCoA/bn5NlJ/uUtK8MyNV+L8m+9Ayx49RUprBbpW4MyxFRYU4qajOqH/5dfiz4lfIj+/AIPvfgj9Bg3GG3ffguSUOrhwxGg4yvwoi4rCmjmz8eS1l2LcpFl4YEBfkTU88NlE1MnIkGdk0YwZmDDiLqQkJOKeD77Gc7dei5ZHHIkobykmf/Y+Wvc4GmdfORQte/aGwxnKcOZu2Yx7Tj8O1z/5AlYsXoIFP3+DvNwcOOxRsAcCeO6vpVj0+2SMveEKkSI/9+tMFP+/8+mRgSeh76CL5RW+cNYMZC5fjG7HnYCrRo9FvNRELd+2b9yAOT9/j9OvuyVEXcEjIyC1Nn/XIn1FLBCxQMQCB4kFIhirliYiYsiaGrJmIDXY+96A1JoOTR//7wahVVnFmjhJJ6GpqBwIN9RMJET2g+yKxHQaWXkVSFCsSBCkCqAkuHCYsYRlkNhMbm6FyRMGNQCCDbsrGvYylUhGjyMIXBl/6fNL2RLJ0qtjEG1RyFy8EJvXrkbW1iwMvOHGIPhQIIQ0rh3vjnoAv37wFlLrpCMuLh51GjfDNaOfwpsPP4QW7dvj1MuHYu60P/DRqLsw+O4R6HBkLzx0QX+89PdKwOnAty8+i0W//ypyyp9ffhqFpW7cMf5dZG3cIPUdb3n+FWEwl/0xFZ+MeRSjJ06R+9QAVdvm3v59sW39GqSl1xPpamK9Brjukacw5pahiImLQ0pqHdz0wusYcdaJeOSrn5CzbSuGnXsa3lyaCZvfh0+fGYtJ772Gk84bjAvuGwGXy2WWbrE6EAwAu2PtGmxaswpHnnJayDJQMmolEbbGUPqY2ZaMrLaxgVrD7yOYjMoCDnmBWT/8gPlP3oJ6rsplvjwuyxuDBi4fTmrUXkbKzMWTt29FTmmOJFRijKq73Ylod+LpmDfpJwQ2rUJal164aPjDcMXGKebWMn6uG4/PD5fB+PrKymDnegyRmCtQqOJyVeEf/q3un4ydCSsl9lWwrPqMa4/sZWiVz/JsrMTIBnwSU0oVgN2mGHQy1oyxfvKyC3HJ8FFo1p7xmNqVo6bGyuwSdI7o3xfr165Gi87d0OeMs9Hvgotgc7kQcLvx6XPjMPjuYaAsWJQLKIOnDPhg9MNYOX0yRn07Cfee3Bu7d+5SMdWsfep0YsBFl+PCex+EMyYWj10xGKlpqbhqzIvYvmoFPnxiFLLWrcFxF1+D06+6JmTt8jm/9aguUsO3aftOuPzeB9Hu6D6Y99tkvPnQ3Xhm0kxxJDx30zVYvWAO7n/9A4y89DxRYgT8PjRq0gxHnDYQp19yGRIaNJS+5X1iZPIWA9gAj8eD90c/gsseHCHPh/Gx2IbnrMzMx5PvL6/qlRb5PmKBiAUiFohY4N9qgQgOq4WZjRhRGzECUmthOe3PLqwgVV/HmqBnb66tSajwYjTWvgRAGozWno6r7Pqq1A0w9fsfkbdpDU4afImUMgmVcSpY8dvnn2PK+69j5KffwxUXB08gAF9xMUYPORs7Nq5FYVEJ0uvVxZVjXkO3Y4/G9lUr8eD5p+HZ6fMRGxuHpfMW4p0Rd6PPWefhz4lf4Ih+p0gZmKPPOAcLfv8Nt7zwigxz6bQ/8O4jwzB28t8I+LzBoSsQ7sKEUcOxacl8jPrqF/gMKWNpbg5GDT4Lp11+HT4fOwp3vfouXrrrFgGpflsUbujdEW8u2QgnQVJUFFbMmYexl52D/z3/Go444SR1DYOVIxDiccq2QMHubEz+9GOce/0NwbGUizFl3dhgUivT2pLwyZAD6081WOC/eU8OlzMIJMh6vn7jFUhZ8aN8VhKwIzYqNHstP/eX2fBbdiw6JSmgeNlhrXFS/bqYm52Lt9csFJCqG8Hs2jwfjk73wVMWhcKegzH0sbEhcZbW+daZpRXzrqC2sKl2OlCUfFkDTR7r9noR7XQGOX8rm0+pazBTtWFffu/3esUubBroSl8eL5zR0SFjU1NjgF8bMP6uW3DCoIvRumdv+dzv9Sh5e1jjdcjsLvnrbxx+VG84HBwjZc1UKdjEIaLHpn9qRC4PG1bOnYcOPXuKbHbbonnYumkTolProeORPWBzOqVGK5MhUTlQ7PGhQbOmEPdSVBQcdCz5fUHxinZG+KLs8OTmwO92IzajgfTBMkKe4hJkbdqEJm1aCxj2+QNYt2Qp2nbvDk9RoVwjc9M2dOt3HKLAJGbKIiEJsIwEYJkL5+H7N8dj6OgxiI6PD9qXf+g5jiRO2pu3ceSciAUiFohY4F9mgQjGqoUJjRiRRqwCpFYm0f0nmNT/NoOqV3g4SA0HjKYEWG3yrU3BRL31N7PvciutN/mhTxI32GRb1TlW0GPtS5+jc/1KfdawxD8iuwwE8O0rLyI3JwfXPfI4SktLyj24NocDUz79BMumTcGNz74cjHFcOmM6XvzfUBQUFkhc3tWjx6H3qaej+P/LcxTv2okbj+uOcVP+RnpGPSybvwgTHroTJw+5Ej+++xpGfPAlHrl4IA7reAR8xUX43ytvyXXXzpuDV+66Cc9MnStMquz9g7GHwNuPjkS004GL7h8Bl8OJ4pJibF65Ci9ffzEuevhprPh7OlbP/hu5u3bigfe+QFL9+ripV3uMmzoPiSmpYu2PnnoMk99/DXe/+xVaHX54qORX668lyRKQz7qcH32Ic2+4Ucbi9vrk+pxFBXRUDKvPXwaHXcX46qdCsY6KcVVgTB2vwRj7sFuk3eQZRw4eiA7Zcyp9eZb4gWxfjNR+vah5K/yxbRke6tIH8Q47Xl+1ACvzs8udy8RKy3IC6FGnDAXpbXHDFzPhNUq3EEhbJcia/QzKw8MyBKvOVRy0y+EIgh/eoWbxycg6nIr9J7PMeGw6FBj7a67wUNtoIKVVARKjre1rjIEOhz+/+Qw5O3ZiwNAbDLsylhYi3Zb58XgRbQB/DcxC1r3lEdRsd+gcUd+g4knlTo2yUOoflJ6bIN0aV27NgFzZW1EYaD6HAQWUpVkODpbPCZNS62c8KHtnjVxntCQnK8rNwZSvv8HqP3/DcQMvQJcTT5XwDr321PNjviciTGqlj1bki4gFIhaIWOC/ZYEIxqql+f5vG7KaIFV2VhYMFAGptbT6quzGBKl6B6zgopRSsWzyVYyp+lztT23w2WxwyMbXXOQinjRAZUUMaTga1og6AAAgAElEQVTo5TFW2XD5cxSwrQiklvkD+OLpx+FIqoOBN9wgG2jd9OaYDN/Et16Xep33vfNxMPEQZcgv/O86RMclol6jhvj+9ReRUrceLn7kOfQ87lg8cEIvJDZviZufeRlv3nkzCsui0PmY4/DTu6/j2V+m4auXn8fnzz+Flp2OwIjPvhNgsHnNWowbehHGTp2HKL83BIRzXD+9/y6+fv5JDLjuNsz7ZSJ2bFqH9OZtsHPtclw8Ygza9OiF+07pJYzU0z/+ga3bs/DmbUPR+aQByF29FMtXrkBqw8a44v5RaHvUMQZINGN/NXDRNlg7f54kf6rfsmXIOhCQSjBhzHGQmdOAyu+D3eEQmwt76PEgyuWS6+nGPijZdjrVcWyLp/+BD+4biu6xRdYysOXWIBnS13v2FtDjJGNpA26YsxTxyKpwvS4tcOHwRA/cZQ64ew1ClCsWu5fMQ/O+p+L8W25Fmd8XlOaqNWrW5WV5nmBMqgG46UDRyaQ056qkumQIlaBcgT3zGVB0tVEvyeBp9XHB5GGWmGyRsopDwCyrVJCdg2dvvR7DXpsAZ0xMCPjXN64YasaEqvqs1mTZVh+Rli6LrN2YS6vxBFTyfgRZqkzcTKgV3kzbGDGyUpPXXo6tZl8EvWJfsu92u6pJa7DK2sHB/pjEigm1lHQcKC0pQeGOLKxfuVyekR3rVwOOaLTs0g3d+vVFar0M+HX2agHUphTa6siKgNQqX+eHzAGxLjsap8ZiS04Jij3lFReHzI38RwfKXAFN6sRhV4EbhaW+/6gVIrd90Fjgv42zanEa/nuGrB5IDXrkNVC1gtRw+9eWESNMKi1bkdy3Fld8rXVVWbmO78e/hDJHNM68+poKr0WIsGTufLz/8DA88vn3AhwEZEdF4clrr0SbLl1x5k23IW/Hdvww/gXM+PpTXHD7feh6ygA8fP7pKCouEhnk8E+/w/a1a/DDhJcw/P1vUVxUhLHXXAKXy4F7J3wqjE/2zh14eNAAPPvb7BDgrge2c1MmRg45GzHxSTj3upvR/bQBsMfEYvRF52Lw3fejXc/emPzeBLw/5lE8/NG3GHv1YBQXF8jpfc+/BEedMRCN2nWQREjBuEwjolIDTgGqUmokD+889jCufeJpSThU7ikyWFey2hp6mkyhIAVL7VH1jY7VNJ8ck9qjM2DGS+NwfZ9ofPrTHEz89g/UrZOObbt2o47TjWS7KX/2ldmwxZuOz/4/+6tu1y9YhATfrgrnULGpZehRJwCey6syydIWTyxunrxSYpzZVMZiY37DnCwE4iyRpJIvhcalWpN9mXSyArpWoGoFuybINwlFnWFY30QwrlWb3wbMnTwJP789Hve+8R6iYmKEUVRJsEKISelCZy8WKwuIs1renB/lTDBUDcY9qhkkY27JdmzNdGZZEuEJnOTixoD0uIKw0bAJHSm0u2Z8pTwQylCcn4+Nq9dg1ey/sDtzDeCIQXpGBpq0ao0GbdohPjkF0bGxsNO5YUj2DRVwcO4pVVa1cnUjy1+GNZl5B2VMascmyUiLV9L38DZ7XQ5KIiCsnF36tquLH+45FgPHzcSvSyp2TtXaj0eko322QHKcE20bJOKkjvVwTJt0dGueIs//Fa/OxsQF2/a5/0gHEQvsdwvUFnTY7wM90Bf4bxkqAlIP9Hqr4vqHCkit+DZsmPfzRKxatgxDbr/Tktgm9GhucIsLChCfmBhk3HhEfk62xGMmJicrtslmQ2FePmJiXHA6XSgsyMfuTZuR3rQZEhITpHYk+0lMTZVjS4qK4CkpRXKdNMUwlZVhx9atyGjcuFzdSdn3l5WhIL8ArugYRMfFSIZkooG87GzEJydLshgmtN61ZTPqNm4Md6kb3tISGVP9w5qrbKfh9U7DDON0RePvKVOw/M/pOO/mWxEdExNyhGa6leRaYxETilidAdbEVRrMqqIvFtRl/B1ld2DWc/fjfwNa44YRn6LH4RlYuWULHP4EXHrO4Zg0dRV+/m0B2sXly3j+zk3EwIZRiE1rjF9XZKJxfBFcttCSI9aBrymOQau40IRMq8sa4rlpC5BbFoXNK5cjqX5DRAuAt7LLGnEp9p8sP5tKJGwCVsUREhhq1l6BJKvEVzO0OubVzIet7KElvuFr1aoeoFh22mef4quXx+HUK65D37POQWr9+hLT6fUSyKu+ggDXmt3aqq/VMnsL8JTrSOkY4YFD4laVbNam1AZki4X6jELASG4m92JMqxW0qvqvZXIe06XFxkTLKNweD7auX4+Ny5eAdYg9JUXwBWxo1rYtGjVrhuRGTZCUlo6YuBhhVMWSZGM1s2xIzfW4glJkg5JVEnOOk1dVjUzqUwdh4qRv7jgafdvXRX6JD355ps12/Oip2LCz6ID8CtAJQGCRuavooGMrIyD1gCyJvbpo56bJeOicDjiqVR2sySrEhl1F2LS7BOt3FuG3ZTuwbseBWd97dTORkyIWKP8DHbFJtSzw7wSvNQep3ALJ7lmXoKnIerVhrAiTSsse2iCVQDMHz15/BR796id4PO5qPWr/loMIsJl4p9TjxrY1q7Fw2lTk5+Sie58+aNGth2R/ra1WEdNn/awoNw+lvz6H1ukxyHZ2QHS0Dd0ytiLRnoDkpEQBe5nbduHMq8egTWy+JELKLHUh0eZBnNOOAr8dDfeQFXhrSRQSXXYkWhjZpe56SG16GByF2xFXvBNp5/wPZ19/SxBc6mRJ4f9VicGs+Xw1T6jgmYC8YNmZUBm8zgNsfqosbIX56hMtj9czYFqL8vUNSxYjf+dO5O/eiQ1r1wkDHJ+UhLikFKl92qx5EyTVSRe2kYCS8bcEbFYATvAWCrr1lY3PLQ4N/baraB5ltASENpvE6rKVeLzwFhYgb8c2bF63FjnZecjblonSUjdgd4kTJT0tBXWaNENyvQzExSdIwiPKisUaQcmuFfJa7RTKVFtlx9qiCiDrmq02rNpIkLqstpZ0rfVDkNo4LQ6PfbsCW7JD4+IXbMxFqffAyFk7NUnG93cdg/Of+xOz15WP9641A+xFRxGQuhdGOwCnZCTH4KUruuLoNnXwv3cWYP7GXOzIK0VBROJ7AGYjcsn9YoHagBP7ZWAHY6f/PmPtFUiV8FTKEP0BY7NTEaDcF2NFAKpe/oc6SCVx8dnjo9DjjIFo2bnLwfhU7/OYJGY0yg6vx42SnFwpK5O1eTOyt20G7E6kpiYjvXFTNGrVRoCN00i+s88XrkEHS2bNwmmYg/aHpWNn3TPQvHlzzJv8GXpnFAZ74TP9wHOfYfWM38r1nFnsQNO4ymObGHf5V24MjkopnxxLd9b0hmfR+9wLJLNtVU94ZfLx0IGZKYWqYwqR1lrids1zdDQ344ANCGb44gSE+nzwehRLX5C9W6Tn+bt2YOeOXSgpKYWvtEhiWNPS68IVl4B6DRsgPq0eUlKTpSQUGzMLq6auFRUTqxx9bpN99vv9kmiK6yhnxw4U5+ciNzsP7uIC5OVkw1NSIkDYGR2HhLR0JMW5kJxeV0olxcTGIDopBQkJ8WAyMgdjfSnJFXbfzJ2s79kqTeZnmn0P1tUNkzeHg+fQf6veVkgJmoMTpKbGu3Dla3OwNstc73taMzyeMuBwAMsEZnEuh8T5cR1X1RJjlGw6v8SU0+tzyH7d1r81Tn9qOv5cs7uqrkK+dzmiEO2IQqHbzPZcWQcxTjtinFHILS4/Bus58dEOibd3+wI4lEEq42mZRb0im/N+GY+dFOsQIBfOrNdoEvbDwZTtenyBakvQzz2yEV64vCvu+WgRPpiRWaMRJcY64PGq+a6s0ZZcF7nFHkngtzeNPsWEaIeEcxS59xwfy+vx+GJ31Y6jOJddXmzVOXZvxh1+Tk2f/Zpck/ecFu8StQerAPwbGtcN5yi7yLPvz9neLb1/gxn38h7+PQarBZBamQ33xkhVbV33cr4O4dMqA6nWWpmVbdWtUj0dExduClM0qbfQ1mQ05Q2n+6zMpBWNpbigEGOuHILzb78HHY/rJ4ldDvVGzmx3ZibWr1yFrLUrEIhywckar6kpSKxbD4lpqaiTng5HdIxKwmPIPmsGq2rHSstnz0bh/B8x4tyOiLHb8em8fCTXaYiedbchNS4RHr8qNxPrtGNHfi6eeudXLJ63EQmF64N1b91lUYjeg9yXI93htSMuyoYEe/mNyMbSeFz64SRkNG5S4U1VB5RK3Kc1bjOsp8pYSB62T2WbhLnVWlsztpTyWJa8Ibik9LuksADuokIUFRahNC8XntJieIqLANZlhQ2lssmziSxdN8ZgsxwSmdo4J+WzEKAbm5AIR3w84mJj4IqNRUx8ImLiGCvqlKRZzGocsNmNpFjh71ozFllfJzw7tym4NvPhmUnRQqXUqg8zTZv+t2l+dbyS+x6aIPXVq7rJRurrOVvxyAWHo2VGAt6fvhG3v78QTELT47BU3N6/DY5qnSZr0OsL4Ou5W/HypLVYl1UYFNjf0b81BvVugoc+XyoAtH3DJMRH27F0cz5GfbkMvy/fKf3dd1Y7XH9iC6TEuZC5u1hAyTdzt+Lhryq3H8/r1jwV95zRVpgzXnRngRsv/rIGH/+5KZggp0OjJLx7Q09c/urfcuxRresgJc6J7EIPxv6wCh/OyAzKi6OdURhwRAMZT9M6cQLsZq7ejV8XZ2H81d0PaEwqwfWix0+G3chsLmEhHj/WZhXJ/U6cvy0IegjaT+2cgf+d2hodGycF5+i5n1fj6R9Wy/ptXT8Rt53WCgO7N5JEYAUlPrwzbQNem7IeOUWear9suflmvC7n7LQnpwXP44b8kQs6YmD3hmh5x48gy/n+jT1xWF1VsonzR8eGfpXc+cFCmfN6SdG4pt9huPiYpkiIccj3izLz8MxPqzF1+c5KnSFchyPObS/ntrj9RzRPj0f9FP7WANtySrBuZ1EIsHzx8q5IS3DhhwXbcN2JLWS+2cd387Zi9DcrsDXHdDAOPqoJhh7fAq0y1NgZ3/rzou1yHB095/dsjJHndcCwjxfj+/lmzCtj1V+7qhu6NEvBgLEzcMspLTGoVxO5Lz5fxW4fPvlzM16dvBbbcpWDjuCPTpG7z2grc0cnwubsEjz5/UoZq44ZP65dOsZe1AW3vrcAd53eRq6RHOvE3+uy8dg3KzBr9e49Oo6evfQI9O9SH8/+uBqv/bYuBDjxjfnWdUfi+PZ15Zn/as4WNbYoG45smQY+1z1bms/+F7O34JVJayVUIMZlx1vX9kBGUgxueXc+lm3Oh9MRheED28vcX/36HHE8NEiJwXOXHQE6wG55Zz5WbC1AnUQXrj+hJS7t00x+f1mS7bt52+Q53bS7WMZLJwQbk/TRNsxqr1v34b8ir7j87y2f+XevPxI3v7NA5k23xmmxmPbQ8bjm9TmYvHSHfExH2rzRJ2HIS39hzrqc4LGX92mOUed1wKrtBThj7Ax5V713w5HybqxoPd/78WJ88fdmWY9X9G2OJmmxQaUR35Wjv16OHfluPDG4k6wf3Qf/q51FCzfmYsiLf8HljML80Sfh1ncX4IeF5vhDHtK9gRjVfsr/TQdqQ1nx1aFjvL0CqTJ9Ac2kVjaZNTFCBJxWZkWC1HbNkiyxcJVlizXZoFAAq+Pg9BWsx1kTwqj5Cue4dF8EpyzTIfF+wekyNuxBfsgUblrvhz+Eebt24uW7b0NSUiI6HNMPrXv0RN1GjeCSTKmqWcdt/cw6Jl1KQ463jMWa6Tgc8FTN21X+QirM3o2srduxc3MmCnfvQFGpBy5bGQJRDtRt2BANDmuB+o2bCHjQiWrkPvh//wAwlTqjBlsXfheeUjemvzMeZx0eh/5dG8LmUz9mBe5SRDtccNmj5MchryQf0etzgbaNEe9UEuQvps7Fu8+/BReDXWvQ1hZEoTRQJlmFOaMlfnrGyxBrd+DaT6YgvWFDyzrTMt7KLxA6l2QGmQVXrTtuNO1MuBRQiXx025NNWHqIscU8h8m59JoL76MGt1zhoVqSTOkwm1SCZcIhg7NUa1dlKlalaCBMQzD2VEpBWfNy7+uI9uZ8E+yqZ0j9r2QO9/uNWFbzuT1Ys/tS7lsVk/rRzb1xRLNkLMzMw+LMPInn4+aMmzbG/L18RTdZY69OWivMADOn3npqK/y9Lgf3fLgI2/PUhvvBc9rj3jPaYeqKnfhlUZbECDZLj8NNJ7dETpEXfR7+TdbvMW3qyKacG+9Hv16OldsKkLmrBAszcyudqHYNE2UcMa4ovDJpnYDSgT0a4nSCzI8X443f18u5nZumYNqD/bB4cx6mLN2BuetzQIaKY6iXFINLXv47KC9mrC4B+o48N16ZvFYAwZEt0qRfbrAPZOIkbtq3vnQGvpy9BTNW7RK7EfATVLdvlITr35onIIaNm17KXil3/eyvzQK2CQpWby/Ejwu3C0h/8YquIIAnqN9V6BFgdFmfZnhtyjoM/2ypUh1Uo3FTP2vkCSjx+nHkg5ODZ3BsBEIX9m6CpGu+lrH279JAWNvmdeMx9PjDMGXpTkxeqhJRTV2xSwDfmIs648yuDfDe9ExQfk6Gc8hRTWSs17w+V9ZSRY2g9+1rewho+HBmply3bmI0yMau3VGIF35eg6/mbA0yc+/d0BOndM6QNUGb7CrwSIKlq/sehmkrd+Ly8XOCNri9f2vUSYiW8XBNdG2eghtOaon3pm8UYNooNRYLHz8Z70zbiPs/WRxkY7lmfrznWGzcVYwBY6fjuhNaICnWiVXbCgSoUeJOgPzsT6vxzI90HgB92qXj1Su7IXN3iTgNyCRe0ac5uN5veWcBfjJA1kmdMvDlrUfhrzXZAlz4fJJ9vOWUVuKsuOD5WXJPlTXa6ryejQW03ThhPnbmm+FHrTISMHPk8aBj5Lo35+KjWZukG943nzmujVcmrxNnBsH9/05tJc4cAjP2w7G+fe2RMqY73l8oz+bjgzuhdf0EnP/sLNCJMuysdhjUqzFumjAfvyxWa+DRCzri/J6NgnPPOR96wmHyzF7y0t9okh6HEzrUDa5x2urFX9Zi9XaVsPGDmZlwe8szr8e1q4tv7zwal706G9/O3Ro0Cd9Fy546FRc89yd+WKieHc5P5vOni6KD98TGNfXTPcciLtohDo9jRv0mzqL+nevL+uL7j042Ot3o0GKbtnKXPG90jNH5Rccc57xf+7q45NhmeHriKoyZuBJ92qaLXdh4LI95d/pGcaLtLPBIoi8y7xzTlePnBB0GVT6a1Xt8q+zmv3HAoWOsvQeplPtSJlLpvVq/iIDQvV34VibVzKdZHhyy/71h6TRnwvMVz6OY1Or0ZY5Cp6ixxrSpO7ZyOn6fD1mbt8pGfdPSBdi9Iwt+lsmIikJSel3EJCZLUqOYhCRJhGR3uZQ0Vse+hRmxoqVXbqUZZTmY+EbGU1YGr/G3p6AA3tJSFBTkIy87R6ScvpIi5OXmiryT5TsSk5Kk9E1G02ZISasDZ0w0nDGxwfIwktApbFwhQNryrRVwhYPqytZHdeahonMJwN4c+SAGtSxDdHQCNm7ZhHNO6Y72DdOCh2/PzUZKQgrc3mJErchCYlezFM7ctWtw390vhGT9re4apj2KAyp2Mj5KAePfdrrQumlDNOh6LOwuB+DzwV9SBHtSXfQ8ZxCatWtX3e7luFBWtTxzWKPOIgdXaoE9gXe/PwC7kbmZHRzMILV+Sizu+2QxMncVB++VMkeyFWwEqcyMSrZz/JR1wpTK+8IG3HV6Www7qy2OHfU7VmzNlyeajMag3o2F5SBj+cMC5e0nSB12ZjvpZ9yPq4TJ4gb1wYHthVltcduPwn6ykdm66Jim1Zb7EmRSInzKE9OwKDNXxlEnwYVFT5wiYJqbdG74CFKnP9QP387bKiyO3sQe36EevrvzGFz/1ly8PyNT7mH0oMNx7Qkt0fPByQJs2LhRf/u6HjirW8ODAqTe+cEivDVVAXCOmWz2d3cdi4e/XCZghwD8s/8dJZvfbsMnYd2OQqM8FEstQZinfh3q4tNbeuO29xbio1mZ8j0355PuO06YpGMf/h27C6uXM6G6INX6UBH4f3JLLzz/8xoZs24NU2OFLZ7wxwY8+PlSAYRcc2TgJ99/HP5am41zn50lTrXw5rTb8M0dx6BXqzSRiT7w6RIB82RwyaLxs8te/VsYOzaCVDolbntvgSgGyOrSdlyHBPk9HpwkIEOvAe4E9Noh+H35ym4gE3fUyCkyRtqc649rTCdnuujophh3SRc8+NkSvP7bepGkc+hawkrW+IMbe0lyp6FvzJX5fOaSLrjwqCayBvk88k7rJ8dg/mMn47O/NgmzSWcqQerXtx0NsuMjv1gmffLNz3N5D3RafP735krfZQSpJxxeD1l5btz49jzMWW+yhmT3hhzVVBwPo75YKiCVTpH7zmqLO09vg54PTQkqJjhmst5PX9xZWD/NSJ7QoR5euaob3p66Ac/8uCoEpJ7RrQGeueQImSPKsml7ztOSJ07BezM2yuecez57dFpcemxTHDvqNyzZrBIZso29qDOuPaGFgP9pKyrOtK+P3ReQSufH4xd2EkaUTgM+VwSpVll412Yp+PzWo0RJ8vQPq0Jsznvg/fFdxNayXgJeH9pd5oqJ6qxtxojjRR1x9WtzRFGimwbONQKplc582BeHDj6r7h3txXGHjhH2AFKN7X7Irt8iqNMxqZXK5yMgdS9WTrlTNEi1gpVwiFoRU2g9prwY0FpjNfSStb10JXmMwSTpK1mT2/Azt9uNotwcSbLEjKSlxUXwFObD7fXD53YL0rU7XUhJSQLsDricqpyEPVrJSVgj1OF0wef1iJSYGVHLWAfV5xPGp7S4GD6PG+5SDwIBP+yuaDijbML2OWLiEZOUjKSkBNRt2AjRcfGIS06Gi+DYyHBaEbusPxO2K0yCGi6usIJ/q7UrglZWgKuPDXccVCTRNkuSqJmn3VcvmAdnwIe41Dooc8Vh25cv4YGLuyLW7gSh42Ov/4L60U5ce9nx5dZdgb8MPQYNR+co9UPuDtgRHWXKtHN9LsTZfXvM+GvttCjgQKnXhzo6NNPy5e60Drj8za8QG6+kZf9Uq0o+/E+N41C5TlVs88EMUrk55abJSpYt3pQX3DQRpLZvmIhLXv4rZGPIDRslm0y8dMLoqSHxYgQYM0ccjwnTNsimmU2Y1DPbybF/rzWTIZE9GjOkM7oPnxxkQSoDqZQYWhtV4vyEwLFj42Rc9NJfIpvU7f0bewlr1/fRqcIoaZB6+auzQ1gIMkALHjsZI75Yihd+WSMyyy9uPQop8S70feT3kGteemwzYVj3xKRKrd199D8TwFQW26uZ1JFfLhOmkJeiWoUbeLJ/lH2SEWyQEivsHTe5Zz09o8LHafSgjrigV2NJLrR0c17wGAKCY9umy3ytMgBaVc8jWZ5Zo06QTfuRwycF3ZD8/NnLjhC2jEyqtVUGUikNJrC544NF+GhmaEzp78P7Semk40f/USGAZtztT/f2QYdGiTj58T9C1u2VfZvjhcu64srXZguzzEaQSiaTzgwNRvk5Zb1jLuoErhfKj3Uj2OC6onQ1KcaB4ed0QPfmKTj83l/kEEpR37y2h5S5ITNIZwztSRa4zZ0/BWOgOU6ybwTVlOg+d+kRAmzIYEc77fjuzqMR7bDLs2dtX95+NHYXenDm2Bny3GmQOmDM9BB2mWznhOuOxPSVu4SlrKwRpHZqmiKs7vKt+Xjkq+VyKIH2nEdPEoaVMtknvl0hIJXPId8L9ZKjyz0flFZPfbCvSMVHf6P64X3efEpLef5veGueOARaZsQLAP3ytqPxzdwtGPHFsqAs/4yuDYR9fezb5fjcmCP2Q6nsHf3b4Jo35op8VreagFSuaSZl49xQaqtbi3rxWPzEKXtkUun0GH9Vd3Hm0DkwuHeTGoFUPqeUQFMWzzmvmxSNpwZ3RkZyNLo+MClkeqoCqUG5r/Ge4Du80O2vtuqh0sVQ2xvdql4ah9T3B5dxKgGpll+eCEg9oMtLyX0TVT1Io3SFrrsoU6NLQoi8lB+Y3KiqL2mdQO1kCAdWBlwyvpbEWEZf6uZZLsNv1FxULGsQeMq41DFqjNpcahzhMaz8VPWvDzSZWznTyNoq5VUIRB1O2Qh5CDbz8+Fxu1FSXAQ7GVF/GXweL3zeUimfwWy6NmeMeCPL7HZERyvw6oqJQUxCgmTaZdMxgX6jDiT7IvwKlUlby7+EyqD3FJdr3pU5EzV95DV41Y4G/W9rJU5zJssvz+D5es0YZVsyV6/G7omvoV39GOzKzsWx3duhZ7umFa7vQLQL/Qbei4zAbtSNSURSiwZYklWKoqws5PijkOHwYWtpGdrFV79Q/NYSOxrG+iVz8OYSB8hbBGwulPi8GDj8WRx1xtmwlakyKBW1YJmW8BqrlTD/lakCKpKVV/chl3Oj7CgpLJR6ojq7L/9bFYirzjX2JFWuzvkH8piDGaSy1AsZDMrJdNtV4A4yL9yMUgp33rMzg7FyPI5A7ud7jxOZ3+AX/gyJByMrNPHuY0UizBgvNi337TTsF5EM60apJzfwvR+aghXbFLNVEUjlZp6MlW501DFOlVJIyu8Yk7o9tzQE2JGRYXwfpcRMBqRB6omPTQXrwOpGid7cR0/E6K9XCBtFUEEmcWtOKQa/+GfI0jmpYwYok94TSD27e0OJv92XxjjCl35dW+GmU4PUTdnFwn7xd4BxcYxvJMAh0OamlVLaX4b1EVnjXR8uqnA4H97US0BVVl5pkOHhgXUSo+XaZKeXbTFZqz3dEzfeBJB0UgwcNwMrtxUKCKN0m6wbJZvVBanXndhS2Lrr35wXlLXqaxN4Mfb4pMf+CGGZ9PcERQTnBMsEbtbGMVC+Oub7VUEQRZBKWSpBn5an85xzejQSsHnXBwvx1tQN0g1BDmXVPJ7XoWCiTf1ElPoCOPyen+UYgo/v7zoWvy/bIRJgzgNjM8mqkl3VjT/JJXcAACAASURBVGNhnDdZWMqBGXNJ4MYxMI536oP9RELLubE2Oh+WbsmTueE8a5BKxlezwzyezzbHn13gwVnjKnZS8DiC1KbpcWA8KeXEfR/9XdhLSlEfG9QRV46fLSywBqm871/v6yNr78IXQp8Pyp2/vfMYkc2TwdWNYQXv3nAkOjVOljFSuk0gTrB38Ut/ifxft2uOPwzPXNwFOwrcKLJkY06MdSoZ8zvzRQarW01AKsHonEdOkmdEKzoO+3+Aet6RjURiW5ncd96GXNCh06NFKs4YO12k1Of2aFQjkMp3R/8uGWidkchqavKeoTKADocj7v81ZI6rAqlcSzyPP7tc59tzSzBp6Q5RrlSWGK1a76Oabsqq1em/6aCDx0BhILWCzWEEpB7QlXfvpR3QvlmypfalGo5gUwEfVkBZfmGp73UknBHnJgDRhDk8RrzZwRi9UI5Py1RVWRBVz1E1sx+T6VX9mkBag1Kj9qWUFwmE9KF6McBqJTGvehKkFqlR89L8TMl+1LgsAmYDpJlLOHRs+nwNnPV9WSXQ+phwUKjrkVoBVVVJpawWU3+Hqg2q+1oInZ3qLU+xQVQUpn/5KYY03o1e7RrBtocsgmUOBwbe+BLqZa/DEy8/iDpJKoZkR2Ee5n36J777ayY27MpBttuGhGg/UqKqzki42h2N1tFu/L3bgSPSAiEs7NLSFJw27En0HnBGlbVmrXccqjBQFgwpA2PUH60I4FrnX59XmTVpPwLIzWvW4PeP30RUTBqG3HnXHssIVch4h42verN3aBx1MIPU6sSkMtHHwGdmguBVt2qB1I25wnqwaZDa4Z6fQ4BFjUDqFSpRClupN4BHvjZBaqzLIQlIwjOycrPNDTM3wxqkHvfI7xJTqFtlIHVLTonIFq2NzDOlwVWC1F4qAcretlmrs/HSpD2DVMqWCWYlK2+cE71apglQpR0YE0fgQ5DK+Etmua2ofXRTL2ERn5q4UmqIWpsvEMC89blVZp61nnN1v8NEfslNdFa+AlvM+sxxEYzVBKTef1ZbXPfWPPwUliDmneuPFGbvpMemipMivHFtfnJLb4lD5VxbG2Msp484XmKoyUSzEaS2b5SIs5+eCc65bswQ/MbQHrjz/YV4+48NcgyZPyaWojSZzhZe67ZTW6Ndo6QgSKWU98FzOuCcHg3R+b5fJbaUUl7GPLM+q250opzWuT7SE13ofliqxCM+8d1KYQk1SGVMNJMFhbeCEi/mbsgVR4IGqUePnIJFm0w2nCCV4JjxqGdXAVIbpcXh7g8XSQIgSvJ/Xpwlkn32z+RLX9x2VDmQyrENqgCkfnfXMaKWsIJUxkq/ObQHXHYbVmcViqR3d4EHnZokyRwzEZZuZLAJ3p/7aTX+XFO+BNWKbfnYlmMC95qAVNr19Wt6iONk+dYCcaAySRPjZ8nwVgRS+z81XZwBdOjQMUb1AhOq1QSkktXmmmRMMhNLcZ1RuvvA2e3EwVRTkPrRzE0Sp89nn+/wM7s1EOcQn/OPjbjhvX33lDuvuhuwWrvgodDRgTeKBaR+WfFo9hmkVsyKHArTczCMkSC1Q9NE+MlmWmLxaFWvkThG0Y9MZqJihOkBlJQrRmIWr88PZxTjeaKUhFUS7Rhgzx+QBCgElUxE4zBiLCmv4REOh50ZslSSGcYZ+MtEKivJawIBBOx2I8ELz1fZ8FSJEVVnUWNhjoEZTIPATKM+JrDhNY1EMQJ1ZAyqf35nBZlkWMObBioawMqdSQkRMsAma2wCZwWU2TSAD8JuC6ixssnCCgetFhqKTcZaIKeMzfoYWVliE1qG5kk1QXt45c7w2FZCccMy5RNcBXWMdCLohECqR2N0co67uBgrxo/CqKv7wFFhORbTuovXb8aM+StxzcATZF6tLb+0EB9+Ngk/fTcLhV43nLZAMKvvjlIbtkS50CjgRr0Y86y1xdHYXuLFkWmoUCa82pOGQePeRutu3SsPdd+Lh7I6zoM9dct45u2ZG/Hd608jb/MUpDVqjyse+QwuybBb8/cb14soBYy1Jss16FAJza69L6zvXphqn05ZmZmHJ99fsU997I+Tq5s4qSKQSrkvN/dkWfs9Gir3JZtCJoBsB7P5su0NSB3w1HTMqqIEDTdpBC3c4J/0+B9ByWBF9qouSCUj+MVtR4ssj6yrtTG7KzfbB0PiJGtMKsfIOdn0wgCJq7x5wnzJaEuWmSwV4zcrak9c2Aln92gobBbZotpoTH5FoMG4TsYEM+PwQ+e0DyZOsl6jMrkvEya9dk0P3PXhwnIlZKYO74fUBJdIka2OE90v1wTjIskENrzp+xApOsHSn/8vSWZCLcYNsnEdd2maLIDLykQyIdLjF3bEZa/Mljhmxj4/NqgTrnljTlAqzKzATCDUqWlyEKSyTybteuXKbhL7enTrOiC7TkcP2f6KGuN5GYPatXkqug+fJCwjZalslCzvqWmQOvCZGZi0xATB3Q5LxTv/n5mXCaa4HiprZFIJUk998g98dFNvSax12/sLZJ0zJpIqBCtI5W/eBzf1QsPUGPR5ONQJQNZ46vC+kqxMy4aZnOuZS4/AyR0z0PeR33DTKa3keR38wl8SX8z+KanWWZQ592SA7/loscQkV9VqAlLZlzjm+jaXmFJm1aWkmA4HJryqCKTS/qMHdRJ2+do35wqzff/ZNQOpI87tINckkz7ZmKPm6XHiBElPjK4xSA2PSWVCps3PnyEAmrHK1SkDVpVdy31/4HFZjYe8/084cEbZzyC15hu4/W/sQ+sK913SHm2aJ8ugJSOoUU5DZf5UoEU+M/JuKpCk/sUNtAZuJuOqPld9hWYKDjKJYXGW7MMLG5waOlDaqM1ogE3ZcCtoqkCmUS5E5Sc1gCtLN3h9cEnmV3PRC4lLwERQbVkywfvVgJd9G8A1KBc2QK5VnKv5VCuA0AQtz7Mb4Iz35DBsJVYTrK8AM+2l7GpYWY9Lg2sLIxaaHsoEo0FZs0F7m3Jo8ybD63aatTw5Dj1PSh6tgLLO+Br6nQbgYn7D5uGZkMUeNhsWTv0d3Qpm4Lw+nWrEWlb05CzZkIVnHnsW+TmmZ1sfl+1zIcnuhcMw5oJsGw5PtQmgrahRBjytMBVjv5uMxPT04JrX9x7OTO7vJ5lJvdavWIYf33wKOVtmw+mKwvbMGIz7bbY4aipymOzvMR3I/tWqtb5vlOMGDCuwRRl1UlV81sHU9gWk8p5Z1oSbNcY7MpGN8YoDSzQ8NaSTbHC/M8pw1ASkMkaVkj9KCXW2zz3Zjdk0Hz6/oyRq+nlRVnCDRtBGoKnlb9UFqQQ5jw46XOI7+zzyu8TqsXEjyI07ZaAHI0ilc+DvR04U5pGbaY6X7A1BEpPNEIDJu/L/E0MRiJN1ZobRj2/pjce/XSHZfXXJC84vgSAzi7KRMYx3OUTWSql1TVp4dl/ruZWBVDJtLP9BVvH+T5eI84FjYuzmT/f0EecFY0grq1FKZwIzCo/8YqkkKuJ98b7vPqONSDUvfOEvSabERpDK5FlkoT75c5McS5aLWZEZH9n9wUlYl1UkkmWu40HPm+uSDBmBIBOlabkv++RcUN66aluhxF8u2JgnMc8EOgR5XJd5lhrBtNETgzsLmG36v4kyVsrgrziuGcjkEexr4EGZKOevyKiZqkHq67+twzBmFPbSiQ1ceVxzPDmkM4a+Pick/jJ87jRIPeWJP4SRYzwoZeO8twue/1OSNVlBKvcCd57eGncPaIv+T00LOjd4TSYVYmbeS1/5W55drhseR4DG0kLM7G3N7ktw/8Y1PUTtQKcLn1Veb+5oFQtLmbpeg5x/OgWyi7whMviagtSK1m5l2X3XP9tf4muv7tdcgP6nRoxsTUEqE1Bd0LMxLn75L2GHeS/MKM3QBs5jTZnUcJCqn32C1Hs/Wiy7Ia4xriPG4+/3uscVYjXLprAmL4xD7tgDA1T3DFL3hDGrTJx0yM3AQTlgMqmqBI0uSaEAoubsCESE1DRi4siEkgPl9/yhJSBUTJ9qPM5HZpXsqRFbKjGn/NJAcoRlBJksRuKPMoGu2pRTvqsLUqisfS47jyyTeC2HwdIqICydWgnV4DiknA3HGZb23+8vQ5Q9Cr6yMjiDsmSrZFlBFa/Xa9ybZp7K5MfNbouCJxAQlssbKFPlWULWsQ0er0+SJulNt9frh9OpGWHaKApgiQ2jtAtlnqouZegD4ZHzVJxr0AlQVibJmmgTLaGGz0/3P8oMgE1rBaJs8Pj8iGEZGIJ7sa2KIfb6fFLPlDGznBOBvQZgpY3JivOmvEY5FflOxsDEMGTK7Wb2Wyl7YnVMkB13YOKEN3BczEYc06U1kqJt2J5XhLzCHNRJros2DdOErahuK/KU4K2H3sIfaxWbZG0bS6LRLLZ6WTN53py8BBw79A6cec21lkzT6t72BApN14AZB23W/TTdMcpy4eJ0c43y2+L8fCydNQ1Txj8Gb0w23KUBia1Jz4hGv6smoGN3FTMYLhOvyl5WaXJVxx4q32tWmOP9N8p9eV9tGiRKiQzGl7EEB2M4KafkxpqsHEtOhJegqY7c9/I+zaQsCmWqTKqS+/8lanSm0Irmn3FmZLMYV8dkOGRFCNBa1UsQWR3jTPk6rS5I5TWYBXT81d2ENXl/eqawPUe2TMVxbetKPOJ5z87Cr0tUiYl/uumYVJaZYakfPuNk4livksldCOre+E1l/WWsHdkaghyWsCDYa5QWK3Us3522EYzzI+tIqSNrYBLI8p3eLD1e4klvf2+B/H4xuRLBANktArmatL0Bqez/gbPb4/Ljmgkz/Nea3ZLI6ryejSRJFqWzf1RSgobnkg2kXJU2Ye1Ryo9bZyQIWPp1yQ5hUlkyiY0g9fQj6otElTF9ZPRoR2a1pY1veHu+/GZRmvvZrb0xcf52idnmuieIbdcgUfrRiZP4N8EB66UyWRJ/l3k9lgzi32TOyJpSck75J5VanZsk45Jjmkq5kqteU3GrBPBvDO0uGbW/nLMFW7JLBHhw/VHOzf7YNEhlaaVJi7NE8kuQTyk940YveunPKkvQkEklSGX/s0YeLyCdzw2zLlM2bgWpvCZjKV+9upuw5e9N2yix32RHLz+uucwVwSUltMy6O+zMtpIZnH1RXmsFqUwQxmzgzJrLhERMtEYgf++ZbXH9iS2lLBDLv9D+BGKUppOdtpaX2Z8gdcOzp8Pt82PGqt2SbKnQSMxWU5DK54dJl7humNSMccuMBWcZL8rHawpS+Z5jhmM++5wrSv07N0uWdy6/4zP+3vU9Rcp8LGPyS6qfI6Mmz/YejzUIn1rr76Dv6J8FqxGQepAvCCZOatEwDrECegIosyuZYEiZGCMxjmZIo8rIwqm6pmxkDiXulJgnyK6azJyWkfJYzeRpQKYkibxmQPqz9kXpbzQLrQdRoJLW8hyPlKeww27EsFrBqPTHMjAGY6mvZUp+FeTQwl75PhCQH0Q9BhmrJSqW98BrBWu5GvOqelIX0rVegwG9AvxVPKswqQYI1SCesUpOo4Ylx0YvnUsYTc0mmfiX1zX7UmysNLLElST64dfatupvAmUmDmKzKVCrS+iwlIIhtbayzeoi2qlgjksva+u96XWjv9u9bStWzZ+L4vw8dG5cD2jeARvWZyLr42cw7Oaz0LpBcrXBaomnFK988DNm/aCSaui2ojgJLWILg/LeQJlNklSxOTVdbTl+txtI6n4mLn36JQHv9MDQqSDsu1FnVMuZhSlmzU4Cd1mHkI0O/6bzhOuPa8ZNp4SD9VpVX9GSHZrOFgV85cyyMhQWFGHGVx9jwfdvwmPPQ0GeD/UbRyMxxSFLZmeWC8Pf/SvEWWHGuhqTbSxKa4mh8Ojj8FeOnqMQ+W8wwZiZtKsqkKudLkEVgHbyGNlhrYnVKnvtadBpBf1VHau//7eCVK4hiaMb3EkSykiCLJsNX8zeLDVOCRC1r60mTCo3yhOu64FTOtWX0hdkBq8YP7syc4szkhtpSuoIGrjxpS+JpUaY7IUbZLaagFQyQKzl+dylXWQTyOeGwIA1Nt+9oadkKT3QIFXe+0YJFm6kydoRkDFrKTf68i6xR0mZGcp6aSNu9nnOk9+vxDNGrGMG5Z2ntpY6lOyOa5y/UwQf932yRM55ckgnDOrVRMD5vA1m0qlKJ8Xyxd6CVNqdjDqZT4IhzumyLQUY9vEi/L3WZBYrGgPvgTF6T13UGad2yhAgSCfchzM34olvV4YkSCJIZRIjlki58eSWwtZxTREEstYp6/iykcF8cnAnAWJ8nzIumsl3uO6vOK65yHSt7YhmKZj2UD8s2ZQvGXrX7lAJwwhumT2ayb74jmbjeDlvj3+zHBuMclCcX8bBUmJMCbWRHgNbckolIZOuhatBKpUHd5zeWu6FY12UmSdgkfO1p1K3ViaVY6G9aQcmPSM4o+MpHKRybG0aJOCpIZ0lPlg/+5/+tUliWAn0+W6Y8kBfAd7XvTlPWFLG61pBKtl8jnX4wPa44cSWGPnlUkkYxhhmgnay15Tn0kpct4xdJRtpZdD3J0hlTVJOUa+HmH3cTO5UU5BKpxkdaVRh8NliFvKHv1ouNjylUwZ6DDfrCnMOqkqcxGO4VaRdqGxgHVomg/p+/jYB8FRPTLj+SKzZXogBY2aUy91Snee2Vo75Z3FbrQy59jrZvzdfMUitgkSRDUyESa29Oa58WwLNpKpMvYoFItjUSYzkITaAoQapnB8NmuwGOBVwp8EYY08p4eWm3wBhBFK6L80sasaUn0cZ/fC6ml3VIFGzn7wux6bBkIBCiVEFXAJ2zRsNgkKjE31OUNJqxM9yY84XPBlLK1DWPcmouWnkdUKiV9UPotrYU0ZsYW1tZC9V09Jf/ZiVUT5sJJASRpn42E8mVVlIQ1TFXAI+OVZ9GtoXs70GFJNrsYueI8VUq/418Nb/DY7FAM1iRwn4Ndheix05R5wbP9lTYwx6rsLXhppH1olVccXW77U99TpZOG8Bkma9gbsuOaXa65z9vnrni/hjc6jkc57HiWhfHDycCUcp2jr88JZFodhvR4YrNHap0O/ApvSOGPXJ9yIjtTbtaBH5uKx5I/bYUAD4fAE4HGo+RG1ggFDOi9Um2r480mezoSS/AD998iFWTX9OCpYTnDZsGgO7wzR0QT5w7k0T0KLzEUreqgcmSMFgyY01EiALz1huI4u1PLtGnLXH41XljbhB9noNwBzKFKtnQcnmleSdzh81v1bmUq83/azzFB4njLohD7c+w6bjid8rh4jVkaXVDUqnoVh9K3DWf5fP2K2yfy/bVIgn3z/45L7VXsDVOJCsG1m57AK31Pfb18YVRrDAjORkY6srV4uLdiA9wSWJTrLy3ftckoEOnPop0Sj1BKR0CN9Ph2KjAqROQrSAvd0F7iAjZL0XggUycLT1jvzSECDA2MHsQi9umjBP4vj+ycYNfkZSjKwrSj9rGm+XFOdAUoxT2MTSCqTKBKlUBZwxZrow5mTk84o9cp8VTTdBZnKsU+r6Whm9cJu0rBePBY+fjA9nbpIavOF9cW2nJjjF4cu+tGMhvB/+3BGwM8EOj+Gx1nWoQWqX+37Fxt1Fwjjyd3/jzuIa22pv5pUxpwmxTllXld3D3vTLc+gsovyXzyH7r413y96OZV/P4z0kxznAkkxUaLAKw/5qrMtL8M5MyMzafMDa/rvFA3ZLe3/h2jVGBKTu/Uzs5zNV4qF7L1FyX2HpyEIRBBrMnAAcP9k+Ozw+JWHlBlqDVL2JZawnt1P8NzeqBKEuh0OAG1vA5xfWScpfULpryEY1iNI3qiWtGkxpSa/IhkWaGsoaambUyn7K3lsRVyhjHieex+RNhpyWcYCUIutlrvvmhpmbetZI5X2wT/471qGOVXJYMx6TIIUgsSJwKecaYEH3RflwjPSlgIk1/lEzlz6vHw6nHZT50lOq7ez2eBHtUuPS9o35/8yHlOtqBpkMhUpoZRWhhiqRrXHDBMtkzUOcEYYsm+V4nHaHclaw7qsBdsstyEAZAgbzLgDGuLZ13rSjQZ+r56ogNw/b37sfwy7vX6N1Tvb51dtexNRtVSfQWZ1vQ+uk0Bca41JXJ3fEw1//Cps3bJNo3A8n3HRA2ETeHW2RmdPmdGwQ1HFOyVJROmgFZLQvHTQT338Pf377OBo1j8aW9SWIT3IgpY4CkbrRe55b1B0jXn4NHj5LWqHgZ0IxxfLQsUH5tZbRK/beBMtWp0Sx1484J11GhjPJ74e7jKoE9RmdIpS8i4Tf54PD7pDn26Gl+2UQh5N2VtFR4mASMzqCKONnrWCBmVx/fFZscHF8Pj9sDrvElpf4/MF6wzyXrdgfkEQmwWfUcDh5AhCnBmXsdoJvkdvzWVBSd+0EWLapAI9/UPW812hBRQ6OWOAfsgAzoq4YexrGfL9SWK6agsR/aJh7fZkgSB07XSSqtdH4833n6W1F8svyTYyV3l8tCFLv/xVrLaVc9tf1Iv0e3BbgHoDZpRnfTKlvbTsOanT3tYvLanTpg+/g2jVGeZBajVC0CJP6DywLg0UjSO3QVJX/cBvxn0FQqAGfwbDK5lIYkFAZqgar1kRKldWiVH2YEl9hNg1QoJnQcGAj8ZEBZhBWgFFJBcsnb9J96cREssm2SG2tMmYvsxQbckWr9Fg2014/YlwuizTWKmNWYIzgnRt9YXeDjGYZmJbCaannys065Z9KqmtaT0lA1c2Uz+BqZgeWWFKD8VMxwIrt1DBXA3UBH0Y8sIMyVMbwWsaiWCzFSOlmzpeCzJpl1p+TRSFoZuMlyY5bpcB6LrhuolnoTjOMljJCVnbMCuIEpL57P+6+7LRqS371uAmorrj1RXh3lC8pYH1ysrwxyHCWzwKZ63fA1WcIrhr5eAibyvEJGDPWDQ3C2F4tb9VyWMVC6pVssuV6rvlNblYW3n74GkQ7MuF02bBruxvRMXaR9oa3otwyDLn/KzRo3jz4lTWmWs+HVYIfLskOSs0t7L12SpgOmdBkZ3rNaEeHqZgIld/zOK49OkZUXyZLruNmOR4rM8ojKIOOdSim3/qzIox1lA32QJkoBVSGbNMqBOXi/DEcJOqYAFZmRkDqP/DLELnEfrIAGb8TD6+HuRtyKs1Ou58u/Y90W5sg1elgOApwTJt0jL24swAE1jOtiMGtrZuLgNTasuS/ox/+JDHBGJ3/TEh1wFvtYrMDfju1N4B9M4wJUodWUoKmgpEKF0SvvVHyJGSHU3t39t/paQ9lLDRI1ZtPa+ZZ66Y8KNc1MuGSdbUCVm48SwhyLQmCRDxs1FkNB746JpTXJRPjILNnbFRDGD+DxbOGF2qJLYeiJIom6FWSTZNN1PmJTSmnYmN1rKaW8EopGktcrE7ixNhWkTZaJM+aadMLSN+bMMhO5vM1y3xo9lM24lq6qcvhsE+5bzVKDVbJSLkMAMxrVARYAohClCGZ1ONQc2eN4FVyX8ZacFw0r5JzGjJLow9hxIJ5hk0GTcMwq8xbATS9GkygLfdn1NYV8BNcJ2bEpL4u78ft9mDKsMvw+kNDypWfqc6DWYwyHH/JODRxrw3NW2U5ubyzw/yyJOBApqspBtz9ELr3OzGspqyKJSObrNa4Wphk+ugAkHVq6ZzfW1UFP7z/Hhb++jRS66paw1s3liIuwV6OQRU7cf5z2uDWD79HaWmJ9CNdh/VPFpWOAP061vbV0l0OSQNJvdY17lPrTiW/cjPumaDPEl2jZeccD9ejJN2SOF3lXJFxyhpVz4gcL7FNynGkdMdULpCZt6wvzrMFqFqdWLKuDbZZrTM6QlSSNt30PSqVgw/rtxX/6+W+1Vn7kWMiFjgYLcASRqwpeubYGSKl3ZfGsjXMbM3fFJbHYZ3Wzdnla7nuyzXCzz2pYwa+vO0odH1gUoRJrU3D/pf62tOm45+yw75htn9qlPvhOnt34xGQuh+mosZd7gGk3n9xO7RrlmxIR3UCJLJuqvplKAdiSSZkI0RSoMcEcKpOKk/T7Ixmf1RPhtTViCWVTXGwlqP6TsfG6j4Vw2fWMlWspVWMaTKRlMmq8jNGJloLsLSyqNz8StIgXo8bf11D0gLwTHZTjdzKXmrwrrIXKwDrpxzazmsre1gzFIcAXOOeg0yoYWUNUiUO0pIMysqCiS0M2bNGZuEsnx6T9GKUw5H6qsY86bI7wgAb60JLfq1MnYIh1mNUbKrq1/zcypRqsGPtz3Q8lEl8G2XMbI6YOLw85DRMfObKEJC6syAHU+euwfn9jtzjMt9R5MEd97+BXZvXI95WjKgKkiRV5zkpDDixI6EV7v50osjZtaxcrzDGwZLVC3eyaPtoG9EOBIlvjbwf3ryfEROr1vPmdSVISHEgJS1U4qvH5vOWoWv/J3DUKacqVj58zersNUbcs7atUgKoXkKZeANIGmtQP8nizjFkw1ZHFGsfU1LM8NjQtWbUzDU+1HHi2mEhCT6MeGg1DOVk4TXkKTDGZn0W1FGahzUtKGEAwb4s2bSNEk56XCsiTGp1lnTkmIgFDogFerdKk1hcSnL3lfFkPGufNukSSsFSI7r25/68sZYZCTi2TTq+nLP5wGRx3Z83F+n7v2eBvcNs/yI7Vc8AEZB6QKbcQkdY/qxoKMMuaYf2TZOEOZK4O2OzKtI9Skb9ZZLspbJmShHD4h/LwVvFnHAzqoCUkVtXqqBI6iHJ/BtswfWlvgsynpYDFOjVml51nEomU17WWJmDS4BVWUDiLvl/PiOLrgaDmnGyAs0g4LXUe1Xfs0SLSpsvEYsW54ACrToplbo5MxOyQUYRfAfryxJXBoQBo1XINuu6pMHEN9KLSqDEmMVgLLGUytG1Y5XBtFTYrF+rIYPpPOAn1nI4GmhbmW3r39KDOCVU/VmrY4LfqezFKgmRCVzVeKLsDowZehl+fPA0pCTGBWc1t6QUP81cjON7tcXSNduweXsx6qU4cGy3DkhwKenx9vwSPPrUf1QyWQAAIABJREFUR8jamYPLhvTA6FemoqE/C/a9BKpMstTinrdw7EknBIGaWluGpNzwCEh256DDRB+h5OqFhUV4ddggRDu3iryXLXNNCVLTnRVKfPUNZ++KwT2vT5f6gOHPEp8HYRdD4KMCenbDuVMRWA7GhRsx5GqmtaPHvDMNVq1ZfU3AqSS20pcRx60UCOXlz2otKxZfpUQyr6VXmbYm4521NNxaidnqXNG+MTlH91tmw/JN+ZGY1APye3IoXrSKH75D8Zb+8TFXb5P3jw8rcsGIBSIW2DcL/Ccf7Ypveo8gtTxPp+wekfvuzfqrPjC19n7fJe3Qrqmqk6qbYlxq70degVO1cd33Z6PiXqxSQlNibIA/41aEqRJJod6KmwytlizKN2RGg2GHRsImg4kkiNR1Q5XYOLhijTI8irvidl2xzEasXkjycgVGda3WYKZUA2TrzbmAFCkVYgBgAk8Bg3rrb/YtNWTle7NKZ1D0bLBzSoasx6X7ssp0DdmxJebYCjL4LUGsJKEiw8ckOiIH1XNCwK/KVuioYQHWOnNxSD3dKHw//iVc1bEA/Tp2CFl/t439HI3zStERHqQ7Y7C7rAw/+7Lx8IM3otjrwx33PIcSD3D6gF64YmBf5JS6ceblT6C+fwccYUC1NGAH/z/FoWr5Vdbiz78PZ117oyREcgWdMvp+zbhKPTcq069d4ibJGrxw0ylITspBlHGuANS6TiQml49BtY4he3cc7ntzWtDijO9lnVntrmH/PrKmUXY4XCzpYEPA74PP6w2uY4kL1SylJb6bjif2xTkSBwntHxVlZJNW2ar1M0GnhiGeN98Dhi0lyzSTGkntY9XogCDDrJUNmuWXSwTnQIvtDfmyATqZjZGgPPiG4Uk623ZwHKpOL2XvChjbsCIzH0988O/O7rs3b/7IORVZoPZ+v/7b9t33X+z/tv0idx+xwEFqgf/co72XINXcbquJVD8tkZjUmi1rnemlZmfx6IpA6p56UTK/0A1ARZ9VB+hWty89HhWztn83HyGsYRioru1wg+qA9j0fY35r8n4GS2tk2pWnySLT1XVqrfdiQgkFuq0W1jxeMGWOtS/LNULPM3MXW+XeMo+WGOXs7FxMGnEzPnhkcEjypJGvfIUBO4pRLyY6uBQL/AE8l7sT3pIAtm/diLbJsRj3zmOw+1UiqPU7czHk5rFo4M+Fw6biKAlOi7xlyPXZ0TJe1eirrKVcPBL9L7s6GE9MZwaBm2kR8wWnbc1v3aVuvHjXeUiI2xrsevP6Eok/TUjaM0DlCfl50bhx3BTEJ8SJ40JLpnWMr90VjV1bt2DelF+wdcUs5GRvwdFn3YAeJ54cvJ6er4qSlWkmUuad5qcDSqslxOEQhMMVxvZamVNaIJxNDQ7CEk9qxiPrYj02VV/RiFk1V5h1rarFIXGqHKu80kIl56s2RpjUmr/hD8Yz9u87/GC843/zmKgcEgdoyB7wP7cD/jdPca3dG9dKVU3Cr6o6KPL9vlvgP2nk8jddJZNqtbS50Y2A1JqtwNoBqSK5k+Q3Vb9IyqEZY8CMcXNIptfqt3AJqT5TszWV9WQFuboESzioqwjYCusTBCGhvZN9kqRFxmLUPGH4GPS1pbyoDVIb1GGAd9nMG2BMzjMSCinbVm0XfS/6yBD7BPtSgF2DQH1sdYC0V2S4oVlXQ4Fpeem2Yt0qf6vppFAcR/hxwtZVcH6Zw4mR552Er0cNQauGaUHDfDF5PnJ+nIGT69YPMdai3Dy8uH4TGjdthKdHX4IUZ6yJkaKisGDVFtw9cjxS3TtCzsv3O1ECPzLsoXVRrQe1uP1V9Op/hmLa9aRZnBTWdaVtRRnsm3dcgzLXgqDjJj/HC487gDoZ0TLX2Ts9SKvrqnTSfW4b+l38Mg7v2St4jJpvGzavW4spX7yG7DWzYI/JQ0kRy7LYcOw5T+LIU04Pspg8USe/Cn+WyFo6DXbXyvpb/9Zhr1aQyzk06xOb8645W5Uky2TQLdHqZh3Z4EvCTCQm0nSyo34dh8pMZ4ptZ2869lc5VpR8mFJ3n8+PdVuK8XiESa36BbLfj6jGS2y/jyFygYPBAt0PS8Xg3o3xzrSNWLI5v5aH9J/cRdeyDQ+u7u45oy0ap5m/2xWN7uNZmzBz9e6Da+D/tdEEH73q7CgPVeOom9wLkGpsESPZfWsw8/sOUrVMU69NLdElA0IZqf48/DgOMhxUWQfOTT/PVXLCqpvIVithasPHYu2tKlZS30+lI7AASI5Xb/r18RWxvpX1VQ4ohwE0a1/6nmgn5ZHecwsHpdakM+Fn0pbc7OuYYg0WrZldredY2W9tr9D5Nu+MIFwgXyXTquqEqvthH7ruppxSZmR0LvPj588+Q1/XEgw5wQRp81dlYuaLn+GMRs1keF9t2oSe6XWRHu3Cs54ARg87E6nR8eUMRaCzZssOfPLpj1g4fVbwe8ac5vuikI8oHOYsL/stCjjQ4NKHcNrlV4Fxp9YC7zJ+Q/6uQJS6b0Kqb958FZlLXoHTqQA/Qd2mtSVo1jpOAOq2zFIkpzkls29ljed4yzrhtuc+gC3KgZKCfCyaPRtLJr2HnVtmIz6xDD5vALuyPIiNtyM+rQuuffQNxMTFqvhPqR2smrCmIROqwK76mQkFmnomg3HM0oEChexEx4Bbp1jhxoARcx0ed2pkjDbk5kH4ajhrrDGx0k2I+D80G7d8awB1ZWt1B5T7RuqkVv0O3fsjqveO3vv+I2f+myzA9/uoczvgllNbov09v2BbTvlyX//M/Vb1q/nPjCJylaotwDJFzAAtvys2oE2DROQXe7E9rzTIxI/+Zjm+mWsqk6ruNXJErVvgP/RIFU84V6GThApK0IT/JKqtSASk1nzB7T1IvV/HpAYdJsYsyCbRpAMZZam32ubG1+BPjMOYZMlRQZKlICsZBsQqPd4ANuV23JUhoj0YTJdFqQzEVgleaz4Z/+gZewLnVQH3Pcmnw8+tjO3e15stLi7F57deii/HXBaU/G7atRNfj/4MZ9WvJ91nlboxr6gE/euk4Je8PFwy6grEGvVbK7v++A++x6Svfwj5Ot9nhysKiIkya8XqA7Z7YuGv0xhpHXqhdY9eaNqxM+rWr4/YhHjYyPRZ3Qc2GzYsXoRPn7sIyalm1t7tm91Ir++Cw6FidrdsKEWTFnv2GvP6BKG+nDrwJ6XCVbAb7ujdIhXm51lbPHA4gLR6LpSUpGLwXa+hSevWezQ7AaBOWhV+YEVrwvqZTphmVUqEsuDlQa8VAluTMOlra4ZUAL8lU7c112/4OPVvZBBMl5VhxaYCPPbBin1dcpHzK7RABKBGFkbNLNCkThxev6YbSr0BDBw3s2Yn1/rR/6Fdda3b7sB0GOuyY9mTp+LruVsw7JPFcHsrVzodmBH+x696MDxS+mdpP46l2iDV3JREQGqNH41qspQV9Xv3kLbo1DxZJcklw0WJndEfWT4BpjqITf42mDEjgZA7oOSx0qzKAFHxGX3ZysBEtSrGj0lXDLbUohbktaUvI8NwsDMj263OOsxEPIQYalwcs6oFGtwQB8vJmEOSoekkwNYiGOF9B29B5x2tfqInK9i1MstWZtjKTu+JWQ4HzhoghrPM4SCzJmxv+FoIzlUVi68ikCPrxLIGq9uXTOH/J1UaccGZmDJuCOomJsjVV27dgS+f+Bjtk9LQNTFGPnty9XLc27o9vtuVi5ueuQ42X3mgGT70Nz6eiJ+/mFjjx4ny4HyfE7Y6jZDUugtade+J5l26o0HjxoiJi4O7pATP3HoBUlO2hPS9dlkRWnZQDO+W9SVIbxCN6JhQ6XtBng8JifYqE5PlZnuRt9uLBk1i4IqJQs4uL/pf+QK69Om3x/tRa4RydbPucGXS/GoZJkzto0HsHn8zDFVC8J2unVjG2PRTpddNRWtKrqOD3GyKeV+xMR9PHoQgtX3DJOajCjaW9y71+rAz340it7lO6VhpkRGPtdsLJdt2RY0bt8PqxmPdjqJgGY84flbPVA7QLAyryC/xYXehG5R0W1v95Bj0aJGKxmlxEuO7NqsQf6/LQWGpr9wlE6IdYLkP609Iiccv19eN95dX4hGmTF+JpaSap8eLWmL9TjVWyviS4youtVTo9iFzZzGcjii0ykhA5q5i8LOaNo6l2OPDpuwSlbzNaLxuo9RYGQvHz0ZbtmuYiHYNEpGW4BLFD2ttzlqdjZyiyhOpkek5olky0hOjZeO8YVeRlEGx2o/24liy8twyB/p6TdLiwHCK9Yb9zu7eECu2Foh9erZMQ50EF3KLvPhzzW5s2FUccvtN0mLRuWmyzBsl+qw1Om9DLlZvLwwexwSEHN+23NJy98DyL0mxjpDjK7Ivx11Q6sWW7JLgfLocUWhWJ07mx2rDPc3PyR3r4Y2hPXDzO/Px3bxtlR7KOWApGc6/njHeX9M6cYhx2bF+ZzGKw9ZC+DPFzrMLPXLfbHSGt6mfiI27ikKesfhoO5rXjZfa4GuyzDUcPrg29RPQoXES6iVFy36H62FhZi7WbC+U/QlbtDNKrtGhURLSE11S6YClcGau2Y3dBeb6iY92oHldM0N9+LUydxdLSRuOi+8+2j38mW1RL16e1Y3GmnDao9ClabKs38RYJ4rcPmzaXYz/Y+8r4Ks42q9P3CHBgru7u5UCpaXQvjXaQoU69VIvUHd/qVGhLm/dDfcWd3cnISHE/eb7zjM7u3M39ybBCvyb6Y8m2bs7O37nzDnP88zdkCTl4/28Z2tihpSLifOe82DHwUxxAMhytapdAU2qRyM2MkSucd4t3HIIqdn5ci/njL/t4+b9GRL1gfOHP1k2lvF4pdJAqvc65sHWhEws2uY9D/2VhW3DOdyydkVEhgRhf2oO5m9KkjXZTLyPc47tXMFu52y5l20TGeZbBXUwPQ+JqTnSxux7jhu2b1kT53G/5lVl7eWYTc0uwIa9aVi1O1VC9THx/bFRvtfTrLxC6Wd+F7AdezSuLN8RnMccX0u2p2B/ijO/y1our/uOX1cf1evloVMDpFqg1PCTyrJxA067JaUXPPo6/iuePAaQyjipDEGjvd7qMaE3kF5NLx8qb7Nm0vfwp5IgKntJc/Ppm2FxdsA6HAa91wooswAuy6EdNcl1r2AaSjvKOU2JsOnYldNcQJx4Fba0qWZIGAGuKmSNKZJkmXMYjsfyPqpBsdSNIWo89LSqZJaSnQXgpa4WZSz3agdBfLUFkG020tj4O4BOXXSeLUJeYZGAdifWqALbYuNqFVsdJCigrtvMlA7zS4VtI15rrRilKpat2YeqT13danWxN0rx2Y+m/a3h61ePET0ufE1jtsl7Tz2GxwfFo3OL2vLIwfRDePf+99E8OhJ5QRHoERuDr/Yn4pIa1fD54cN48JnryjStCQTeevMzLJjrSH/5IB0q6ZRt/X7IE4DgomAEFGajdgQPV5zSphaG4HB+KIJrNEbzgUMRWiEaa2a94CXjTUnKQ3RMCELCGDO3CAf356J6HQWwdUo6kCefxdd2HEK5K8KNd8KeXISEBgorm5NdiAO7CjHgsocw6NLLi9fbjqOqPtKqhZKWTHEKRXmyjGljHLjy8tXIxYaOlkAXH1LFpOBuNt4XO8/SmLbb5gHNlj0Zp6Tcd/fEobK515sLNimBEjdVd36yAhv3p0tTtq8Xiz/v74N+T84S4OIr8Z7f7+uNwc/OxerdqXJLt0aV8NPdvSR/czYmpuXi0/m78Pb0beCmhYlAceKV7WXjRZBDMBkZFowpqxJw92erBKiZ6ex21fHe9Z0EALDMfH7tnjQMepYep1XaNfEcfLd4L+75fJW9IR7RvTaeu7SNLCPDXlqAVbtS8dpV7UFQxhQewvBJsMs8b2MSrpq0GNHhwVj3/FkY+cZCzFh30GcblHSRZZm/KRk3TV4mG22dLuhSC69f1R7DXpqPpdsPy+UhbePx8AUtUaNiuMgJCTTCQoKkLvd/sdrvpvKeoU3BfwST3KSyzRZsSsbYT1dJmzIRJO387zl46ocNmDR9m/w95syGuGNIY4z9bBV+WKLkijv/ezbmbUpGeEgQasWFi1qEm+8tCRkY88Fyr3Hw8U1d0LNpZQFM7OeaseHYmpiJUW8uFoCi2jUI214Zgoe+WoMP5+z0aqrx57fAeZ1qoP+TcwTU+EtsQ8YyvfmD5fZ4YL+9NLKtbHiHvzgfS3eoNvSXOE+fGdEaZ7auhmEvLpD29Ze2v3q2gO3LXl9oz5EzW1XDxCvboVqFcNzy0XJ89fce+3EChz2vnSNtoOcUD2rem7kdD365Rq5zHG166SyMeG2hADedXr2iHUb1qotN+zMw4Ok5fuO1vjiyLS7tXgepWfly+FCrUrgczDzxwwZMXX1AsuvVtDKeuqS1gEse0MRFhQgombYmATd/uNw+DCHY+PqO7nKgYa67XFsJdK9+ezF+Xb4fT17cGkPaxWPUm4u8+p11W/nMIPy+8gDu+nSlfF+P7lcfN57ZCNUrhiElM1/eTYDZ+/GZAnBfuKwthnZgX88C14GacRH49o4eArQf+N9qHM7Kx2U96uC+Yc3Bg6ik9FxUj1XfRx/M3oFnflqPLg0r49Obu4gPEb5T1rB8jzi5Y+r56Aw51Pns5m5yuHL5mwtlnTheqSSQ6qxjsa517IDPdcwsE8fPqN51cfvgxgI8uU7ERYVizZ5U3PHxCvsAjvuh0X3Zzg1RIzbcbmfWuf+Ts/HxmC7o0lD5yuC8o2mVPlx4bcoWvPjrRvRiXN07e6DnozNlTpc18VB/wWMDULdyhBw2sn8JLt+avg0fzd0hY+nlke1wUTe1J3Kvp0u2HcKlry1ERFgQXrq8LXo3qyKKBh6GcX1ZuPUQxn215ojK5LfsJxN/nSyQagb+YMOYUrpyua85VI5exlvWyaJBqt785BlOdcR5imV/x/z4d56Hjlgsx0LWSzSo83qnxbhqkKRAnOptjYb4LonNaiU5j+Bzlj2jxpBkd1XwiyJoR0VagqjHSz6U7awGcOa8ssEybe0KlUdTbXcoMU2tG7Ttm24L/VM7T3IL4jQYpDMYydNgYk32WWKT2nFLKcUskvihZtLOjCQ2KplpezeqfgnyFKlYqUZbsVwKbOj28e51bz5YgVCNvcyDBDkIMEJ/sEc0ZJZwOzbgtsLvWJhfHUh4EKBD5Vjtr6ThAdZY0YcH3q0qbW7JPxdP+R0tU2bgqrP7yrWMvEL0vvxZnFcjFkEowFW1a+HVXbswrHIVrGlZB7dfekZZhzc27k3E8OtfRP2ILBAahgV6kOcJRJbH8rwbUITYIG/Pv0tTo9GhQqYXUNUvpH3r9uwIZMYVoW6jCHFkxLRuWTpadIiRbt+1NRs16oQptpSOtUICBLQyPE3lav6dKNHh0v7dOahZN1xAanKiArVdh96NIZde4+cQoSTRrO9m8j48gjBSOuSU95GE8byfD0z2/kgk4W6bb76pJCUA816/O/2UBKlJk4bj5+X7MfbTlbLh5cZ0VK96ePyilvh+yT7cOHmpNGTH+nGYNb4fuj8yA+v2+nYyw3tmjOuHfk/Mlg0nU48mlQTcciO0cX+GgP8q0aF4+9qOwkr+55W/bCD8yz29hDm57aMVmLX+oICia/vXBwHMf//YjGd+2ug1KC7vWRdvXN0eV05ajI370vHdXT1kI9r3idn2fUmThuGrhXtkg8dNGjd0b43uIPZkBH6Dn52HFTsPq4NC69Bj3sP9kZCWg1s+XIEDh8nAqpjb3IztePUcXPjfvzBtjbeDs7JM6oOThgkoGf3OEgEYOl3crTbeubajgPvF21LkMpk6silT1yTKuyNCA/H9XT1Rv0okBj83Vw4RfCXKWAmOCBbJft89tAnGnt0Ub8/YJhtkJoLSxLeG4dFv1+H1KVuFuf7qtm54e8Z2PPvzBtu+jm3He8d/vRZvT98uz17YpRYmXtVe2JoLXv3LvndAy6rCFG5JzJTD3st61sGzl7bBFwt2C3hh4mZ5/xtDce8XqwW0memxC1uCYL37IzNLBKlsw99WHMB17y4VkMo+fP2qDnKIUq1imLThEqsN/fUJvy/WvzAY3y/Zi0e+XVeiVDPhzXOlTy589S85GIgJD8bLo9qhf4sqqBEbgesnL5U66lS1Qhh2vHq2gPA7P1kp7DCBNQ8DeFDCr1OCVALZ81/+C7PWq3HUo0ll/DS2Fw5l5kn9OV+4afeVeIjDb9N1+9JkASVjNXt8fyzckozr3lsKnuVwnHdsEIeZaxNl3BMofHhjZ/RoWhlnPjUX6/ksijCgZTX8eHdPdJ0wwwsUnNGyKr64tTtGv7MYPy3dh84N4vDnA31x8wfL8OXfTn3P71wT71zbSQD45FnbBXB8eGMXYW0vfX2hgLTw4ECZb0u3q7H96hXtMbxjTfR4dAYOZ+VhxkP9ZN258q3F9trCdaBV7Yr4Y+UBYUB54DLlgb5Sj7Ofmyfsovb/ccOABnjswla4YfJSmxWnWoPL/jd39BCQetF//0LyPwRS1ToWg9s+Wm6sYw2Mdcy/2UeHerH49OauWL8vXQ7GOJev7FMP/72yPb5YsAs3TF4m+7+eTSrjo5u6yJwz25lKBTKRnLf8j3WfPq6ftOP4r9fIWsL9E9u0b/Mq+PXe3ug4blqpCgb3OKTTMTKwVBlUigrFBzd2FnUG10b2M9dufYg8Z0J/pGXn46b3l8nBgV5PH7+oFe4c0gRP/rAeE//cImXqWD8WH4/pCh4MXvvukrIsq8fnnpMJZo+hBj7lvq7olE72AQ5LV86kWizdMTR+WR5VNqkxltSXoEeH3eDTDhvqkxW1QlloT5wENJTo5XqKvMAnc1IgTHujdchxHVNU3iqASI10/q55U2ElbcbGYWl5HyXClA4RxOn3FwQEWs5k1DU3s2nutx3g5jCZQUUeeAIChVENFxtbzfYbzmksNtPMizEuycA614zfCJAt1lPqZwFyFfNUJVMmq96tALxiYi22U3WLBca981cAXV0TEGqBpNzCQoQHKfbQdERjv9dip01rQw2G3ay4ystoEwvEqj5T5ZLwKTrMiYwJ9SZdJw1Qdb+mHDyI9W/ejRfHXmK3Rf8b38GmAwcRk5eGJ1o3wEf7UtGzd3OMG3NeWYa1fc/7f8zF92umI65KKHavzcD+g/kC/DQjWBMBOFwYhrjQPBxgO7C8QQowoSgIh5JykJVZKF8YlUJjEBMZhqDcFMQFF2JlVija9lQ2p1nphagQFyz57t6mQCqdKNVtHInM9ALk5nhQraZ/BjU7qxB7t+egcasoySM5IQ8V44JRmF4XN7z2BSKivB1FlRyOyXus2J6vKRPlGCxTDGRvVOqLQXezqm4ca4JWbhR4cm2aFJTkCdwXJt6w69QFqXT0cccnK2xJKOVjv9/XRzYKV7y1SOYkNw8KpM4sAaTG+gWpXR+e4cXA3DywEe46uwmGvzRfNmQErCueHoiP5+3E7R+vsFlPSv1+GNsT9apEouV9U2wGiOP2gWHN8NB5zWVDTzb2x7E9BZyVBFIv71kHj1zQEq/8vlmAuAap5sT8+7EzRArLTZWWaPLzfxKk+looyBhqMLtyl2KqS0vcrC58bIBsds99cb5s1E2Q+u2ivfjslq7Ym5KNOz5eKayVTgSpZMRHv7NU5HlMnH9/3N9bWGuyngl+WEj2J5kuMiRkdphOBEglSHr+0jZ4fepWPHoh+7N0kMpnyFyTDS5J6ssyu0EqwRv74P3ZOzDuvBbFQCplrvMfOQPP/7IRj3+/HjERwTjwxrklglQyZlQQcONP77AXdq1VIkh19zkVB9/d2VMALplPl+DAvp3s/Oe3dMPZL8wT2SyTAqk90GHcdAEdOg1oVQ1f306QugQ/Ld0LyrE/uKGzzDMCPiaCkK9u7y5y0xGv/Y11e9Iw4T8tccugRsKamlJvs8wapA58Zjau7d8AV/etL3Pt52UlOxy6qk89YXT7PzXL65DmpjMbyvVrWFZXHv80SFXr2CBrHVvuYx2LQsv7/vRax8y2IWijEuLMp+fYh3cE46ueHSxAb+gLnMO5AnhvG9wYfZ+YZd/nay0gSCVI/G3lAWGpTcnzsYBU97v0dwaZVB5+mWnBI2cI43rde0sEpDLx8Oa3+/oIiO7w0DT7QIbfsw8Nb47bzmqMZvf86bUelbbWHdPn/1dAqtr8OiySV70IUi3jw3KQ+g+B1JHNUL9WtIBKLXG0fHxqKGWB1aJiHm/Zk4yjSH0ef+QWFom8rMhDW0NDpi0oUYUV0jJV3qPe5wAx8Rir3clao0Q22AbbaoOnACWpVck3zaMAGVBgMXu8SzO7yrbW8pVrvVPnZ4JFAioNpjQzaUuhNTOppbY2RFSlEjCmPcNaZdVAjj/p2ZWLp2YedS18MaPMS8Lm6EMEzXBqJYL1t7C+BmNqS4CN9nLLh71kyFaLkuW2Q/G4Vi77wMB4j+oGb82n6W3WAejqAEC1te4h4IvbLsUnj18u44fp6kc/QUp0AzQJPITf/l6JC/q2x4TbzkWYb02yz7WV77zo/kloMVR52S15tPhfntNT87F9UxbWL8tBemIIsgsOI6pCIJIPFCG2aoDkHVclRNo9cV+uOFNirNT6zSIFEJMRpW2pv8TQMvt25og9q8h99+YK40o2tVKdC3DpbePskwkdt1Qf4Tiu5ix7cutgSR8EqG7xji+sDoICZC5ww+zYa6uxbh4isI/IekpPWWOMQJd5yrzkOLby0fXzkpa7Dl/cbSBTj4dYFng2lw3ey7z0mDiVQSpPvifP3iEbBcrr+jSrIhvmB79cjelrlaxVg1QyJruTs2WtS8/Ox4b9GTZQ4T3+mNT7/7caew/lCECqGhOGi7vVEpntEz+sF6ka5X+f39xVnJC8NW2bV1O/dU0HXNS1NjqPn+5l9zbp2g44t30NNLzrd9lElwZSCZIIsGjXOXNdopz+Hw1IffHXTVAgsUj6mHJKAm0KafMFAAAgAElEQVS3HNk9XsgCbtibjlf/2OzFFpJ94sbeZFL5LBm31rUriByStl+ta1fENf3rY9Azc4X99ZU4j3s1qYyIMCfO8Q1nNBBWljLoHQezbJA68Y8tYttIe84b319WLE+CVLKWPDSgBFOnRy9oKQz3wGfmOhvpoACxR9Y2hJRn8r20V+v28Ax5VIPUD+bsEAm3mUb2qits6JEwqWTffru3l9jCsZxkoEoDqVwzZjykVC+j3lokY7mkZIJUSkt/vrunbLQJJgnQ3Ewqx/GXt3YT9vjdmdtLBamzNyTinHY1RK5Mhpn2pmyLkphUlpcyW46byjFhaFunIih9Jwv+5V+7Le/jEPaRY6ZmXLiMpRY1Y8DDIQIdHSalbCB1nxym3z20qQCjbg9PlzaglHj2+H4yn3iYRZXVl7d1k7k47MX5Aqp8JYLU/3SuiZd+24SbzmyEl3/fhPdn7VD7JyMR4LetEyuyYUqVuzSKw4VdagswM+WppYFUAscXft0otrV8B8fy+r1px8Ss+pP7qnWsm7WObXWtYx2tdWyavY6524csIlnSSdO3Snl1oqyXyoiznpsrNu3/u7WbsOU85DPnpju/soDUez9fhX2WzT6/A2iTTtvukmx4OY94kKET2VSG6CGDTrMFM/kCqXUqR2DK/X0xb1MSrn9PqXV0okLmlVHtMPLNRSJP/8fSaQhUvZhUt8yXDVcOUksYPsdga1rWQfnQyGZoUZcuwWn7SAZGia+LBEgooasjd7VYOgE8RQbY4Ma2CIFFlM7yp63otZhRR2rqSFAV3FT361FgCE2lLI7sVG1lrbKJHJjMXJHFNirJriqvHZDDagI+w4AhNrSy7tElcV938jDLpu5y8nZgsVsETIl0AIIMAOZlk2rYbHpZhdrsqO45VY6swkJEWiyo2ae6xTTM9w3TnSds0GKGLOHHrvfqfDVz5q6dzjG70IMIH/Fwzfns61kN+lXfOwcNE68bhZ+eGYaYcMUYjnjofRTWaoeHh1ZH8zo18MKHf2LL7jS8Ne4ChIf4dibgHvPrduzDFS+8gUturIH8PA9Cw1T/ZWUUYsH0ZAw8T31B8DMCwgIyrJRi0wWwkZbOS0HtBpGIrxUmMVDXr0jHkrkpyLTY0+q1wxBshaHZuDIDFSoF2yBz+4ZMYVO1LNhdRpaFIJZegHloQYBKQMupT+++Hc68H73Ovcw+hzHtrqkiMOXyOm/bsVgJi4Ad/1fbgLsOHLyBqpOR93ptLODyvFZDmPPQGIP2zNNOz5xRqxUN3k7QZJTIOsO0cWc6nv78VPLuq0Y4gQg3HGRIuJQRRCal5Qpope2SdmyiQSqdKanNi5LAUs737E8bRRpMIOQPpFLCSIaHY4PAfc6GJDz90waRhvG9I3vWwetXdxBbwy/+cuSELOOTF7fCmIEN0evRWdhg2chyk0Nmh/ZPQ1+cL85YSgOp485vIZvj699bJo5XPru5y1GBVG7ktH0XN710dDNtbSIe/Xa9X2aR9SBI5WafsmpzP072gP9MkNq9cSU8cVErcVaVlVso+XJjTNlkSSCV/UcQRsdQOtH2i2Ue+NRcbDyQboPUnQezxGHJcz9vwHM/byoGEjg2vl28V+xZTTvRWwc3EhZR2x6zT58d0QbDO9UQcxpuVAlYWtasgJ3JWcVAKsG82xsq60bW+khAKhmnq/rUlf5kvb+9s0epIJWy1Rnj+spBCA9c3MDIveyYIPWmgQ1x9zlNRWrM9qCM3Q1SadfL8Xrhq39jyuqEUkEqnel8dGMXOezgZp0g8NIetdHz0Vl+5b4sI5lsjnftIOfjuTuFuaWNJxMlwSwHnQ/l5HnE7pbzjn8fDUhlnv1aVBWPyGSROecpQ31lVFuMeX+5SOopcvnzgT7IzCkQ21V/zsUIUsmK0ikTwdH5r8wvNh4GtYkXCW98hTCk5xTIOlMhPBiUsx8pSGVeLJPym1Qkc5ftdNcnK446pqk/kDqyZ11rHVvmYx1rba1jM+11zD3eaNPfs2kVccblXiO4BpzzwjzsSs6WsUc7/FFvLpT28ZfKAlK5Hin2nVJgyOEjFS2U4GpHbu78eWiw/vmz7Mv8mqMUnv4KaBJiJl8gtVF8FKY+0Befzd+FCd+s9bqfipHXruqA+75YJYdB/1j6d4FU2g8WGo6TTGu8f6zJT86L7N29P4hw/Ir14KjmaFknWhhRbjKD6OFXmEvtVMiRkCpYZ7GnBhtOcKjYMf5Ukl8dz9PiTp2JaINFNZr1c+bvTh4aXOo3KxmwuRku4q6W2v0iDzILihDF8B/WpjaA9pL2PppA2ZETO/JFVQ4eoGRRYhscZLNJCvSqTwUgm46XxBsxZc26TACBG7/ECNYzCwoRFawktkVFHjCGJ9vFtv80NvWK2GLZdHRKsyxOvXQbSYksQK7rp+TSDpmp210zlrptNIhnWSknLizyIAQB4NdyiE3BWhnZ58m6nyD14mmkZtxMSad22mPbBRvD11y79LMOaxeAZ0cMw4zXRgpILQoOwqX3vYuChj0wvEYGrhraBUWBAbjs3veQkuHBT6+MRliow3L4mg1s0zFPfwI02ycy29WL09BjgHKCwJSRViDdGh0TjI2r0iW2Kb9cZv1yUMCrBrT6foLSTr3ilELASinJefjug/1I2leEVl3DEB4RhL07spGfX4T6TSLFDpWhZBjf1FfKzCgEHS7Vrh8hAJksLO1RzVSr3c0YPvJ6Ydt1W5tOudSBknfupjxejRnHoZI2Cdf36Gns/m4pzqh6L8XySm2rbM0xXS6dVzbHijUHeLtWKtjvMs0F9O9aF2HJ6U1G+OQzqb7XYwKR2esP4tmfN8qGhBsNnpBTbkXbM9rVcTxqkDrqrcXYlpAhnk0pbZzwnxYg2KEskNJcfyD18jcWiWSUcY/pHIOMDu0uL3tjoWxsaOs4+YZOuPOTVfhwzg6vQUFHMVf3qYduj8ywZX6D28SL7JJOeD5fsLtEkPrl33vwzoxtmPtwf5FdktUd2Dr+qEEqbTvp4ZZO8ehh9Zp+9YXJuu+L1cKe+UsEqZTPPvPjBmQYnpMpIb13aFMbpBKw0qEJQf+Vby0RuzaCqSHtquOTMV1KZVK7NqwkgFany3vVwaDW8Rj4zBxpPy33pZ3vWW3ihWW7ctISsSM2N8YcG7+uOCD2vCZbQ8aEYIxgmfbJlCg+ckELvDNju9iXcdNMVpUyYh6AuJlUAkTaQZuJzCydbJUVpJIZm/ZgX3yzaA9u/2gl+rWoUipI5VcEgRuB4FnPzcNfm5P99pX+QINUsk0EhQSV7JPuTSphigukMv9JozuKPW7bB6cKa12S3Hf4SwvE++0bV7UXW1LaOd9/bjOMKANI5WEAD2YoQafn5TuHNMYPS/fhns9WC1gkq0w557XvLsWfqxNE5cJxxnF1tCCV4+TbO7qL9L7zhBnC/g7rUAONx/4hh1x878/39JJl+ZLXFiIjp2QmlY52OHboJOejOTtsz8SVo8OkrXkQRYdV9E7N8X9pjzrikOdIQSo9T9MhWGpWnswLOgy6dXBjYaOpwvBn+1vS4PAHUsn0qnVspZ91rD66PTLdr0057c7Zzqy3Kb03y0KzHjL6QYGBIrP2x1jzmbKAVDrw2pXEdSFQVBt3nNVYlDSDnp2D5X6ckHFeU3GjEw/97h3aTA5bznza8QnAz32BVHoVJkil3H7sZ8pmXSeqZmiDe8sHy2RMn5R0mgDWY2BSlZMbWfGlsuUg9UQMNIdJ1W3sa2Q5UEiVwb1Z8+V624sntIpu9qG43dH+gH1UzXynw++Z1qwuHl7y0ABVA0zN1QhoM4Ch1MLYTfgCyzo/B6zStlZ591XsrEcBV9sWVFXDzMt/n2l22SmhYz9b8uxWT2jBp/JerA8FLP/K9mGBuzy6bL6ZV/cccyC+73p491Guh46JHECvWPkAsUWN8BE/V+WpbHifvPoS/P74+YiPqyAg9d6Xv8WeSu3RPXID7rxgiLjAf/yDPxHYZQS+fPJBzHl/LOJj/Nt4rtu5Dze8PAnDr6uGZQtS0LJjBYSHO5vOhH05iK+pAGFGegHSDzPcSwRWLUpF/aaRiIkldFeJw4RsavN2MQI6deJ1ynm/eX+veOQNjQhEoxZK4ks2lg6U6FxJ52EKI3KzPWK7ShvUgvwiHE7OF2++7hQQ2R/XPfySCvFjdIddNgvcmc+Zds76umbz9d+OMyzLztqS+fp7VnrKGJbmCNWhkdyrhFkmE2yaSgs1D81Z7diR63dqxn39rn+KST2yw0ECEWWTqhwnSZ0CgLkT+otXSZ6KE3T4s0mlbdTVfevJZoljyh9IddukMr8/7u8jAIjMqc6f7C0d9ejljQdnlFVyI976/iki0SOIo/0hWdFej80SZ0klMamsHw9x6OyGElWGoyC7crRMqttxEje7W18ZIs5yuOH2F+mirI6TyFKseW4Qvl64R4CvTrThpQ1uSUyqew5S5v7j2B6oVSkCZz8/XxhZ0yaVnnLpCZRtwr4wbXA5Nmi7eP3kZcKO6rHx+S1dxXPogKdmC6vz16NniJSX9pDaVpaM5fs3dBbHKm6QeqyOk6avSRQmjDaWQ56fJx5PCcBKY1K5AWfZKRPu+/jsUuXZrC9BKqXVdJ5EB1e066WtJT0Zu0EqDywodyUwaD9uugBDfyB198RzcPXbS2QcL952CPd+vlqcaZUVpJr9zPlKZnt0v3poce8U+Wjtc4PE6dYtHy635xIdDNGr9dGCVOZLFv3xC1uJnJm2pMt3pAgA1GODXrIHtqomduGa1XWPSXoxpuOks5+fC0p1r+hdT1hk2pNSpcG5PGfCGXhj6hY885OjPqHM/IYBDY8YpLodJ3FOcGyyP1vdP8W2ty72BVbCBX8gVa1j/UWFQkdFJa1jvrJ/ZkQbXNS1lhxYUXLrK3GFn3hVBzCMEu29S/JOXRaQ6nacRMac3pYp8/98wa4yNQsPpeg7gAoZOowyky+QyoMIml7wcIPriJYW8+CPh0jsa3pophnFaZv+AaBrg9SY67/TgTOKtZdzsm7apJaD1OJg8PgPNQVSK1qA0d7Ceuv4lOshw0ZVto+uZ9xlKw2kllQXExy5N4yljVqzXG6g695Gu8GvKfMsCXg7wLL44Yn5/pLayASEpYHBsrSVAw6ltyxZji/AzFkmBLQFIoMotytS8TWV8ym+j67oAxBk2Q078k/vgwV6WzbDmCgHT0BOEVnmIIpfTM5d8nW3Hsv49NUj8Ntj5wlIZXr+0ylYHdYW9ZOX4vFbz0NAQQEm/7IABf1vRUB4BJ68YAimvnMlmlWvV6xx0nILMHL8G2g+qAAVK4fIl1yYJfXlzZTszvz1IM66IF6e3bAqHQ2aRCEsIhBTf0hA136VsHDmITRuFY1qNcLscDIRkQ7I3bw2Q0BmUHAAOvaKFUZ26fwUTP8uFS06hYl0NzwiUMAqJb0MP1O3sQKsBKU7NmUJQKU9Kj+vHO/b6y/B67AxH6BV5y4udQND6Si5rzlDNNMtM9QAnjmW8yx93ueoERyHVrohdf9ocGjaZftaIWRzZX3Aexn6J9Jw+mWWQ9uHm/nIaPOyMfd2LKbLczqBVMZWJOOSV1CI7nRKlFvoE6TyxJ/MHhnRK95aLJ43ywJSuakmk/rUJa1w1aQlApIJchY82l+AMuWbDH3Dfukvjmo6id3hxRP/kpjVLB89aFJ2yE2s3tj6kvsefGuY2M8RLIz/ai3+Z3kmPZ4glazu/27rhqd/3ICXft3kbQZkzPAjAakrnxkoclHKn5nYxj+M7SFyR38gle0aEx4ibUjmiWzbBV1q4q3RHYWRoKdmSh3d3n0HtakmDNXUNQm4i8y5VWaCVIJMyjl/sZhPMizf3NFdwspwI03HSHMm9JMDDbJ2i7YeEkXOHUOa4P5hTSXe53EFqW8Nk00560YbTB3Kpiwg9dwONfDm6A4SwsctKff3LUWQShaZ8uR3Zm4Tb8hMvkAq86e36Yl/bhV7SyZ/IJUegMkQsj3Pf3mBhN1gKg2kUi5OsK1jkspaGRCA169ujyFtq6P5vX9KPqueGSj5U+HA7xDapZJdpffYYwGptIOkgzP2c/OaFXDxxL+9bJlHdK8j4Xlem7LVnpssD+1UE9NypCwapNK7L8fsJ2O6CiN864fLpcyUoNNbMaWgtItnahQfjd/u7S1KjyNlUt0glVLp92/oAkrq693xq9jEUzY9rFNN/L052a+9tzlG/IFUtY6dYa1jS/2sY397xUk28+Vawvi9lLkS5OowRmQuaQO8LSFTjvUJsOnV+o2pW/HUj+ttkEeVSkJarh0B4khBKtfc289qIocn9N5N23134qEc2VxtAkDbZzqjoy3p9e8uxR+rVBgknXyBVPozeXO0stG99HUljWdi6KrJN3SR8dDHClnkb26e8tdL2+4fhwoYIPV7v68zQapwRBIn818KUmW3d2Qn+cfSTyoETbRhKel+v5tz892NCgzxM3W/sjEz73WDMr7HX15KMuxFHRWrpD/A6a81TJDtBoXeYNbbsY8/kOxmHc33OuDUu13cbmHMtnX/7js/p03cnql0v/mbZrpM3kyn8xZVH6v3yjCknDbUMmjtkEc/bOalJdz8zM12ewKC8PqY0Xj3tt5oXFvZib70+TRsjOuBgBW/YNKEkQJSf/prKZZUPg8dOrUVafdz147Ei6M74qxOLe3yFgUH4/ZnvkRi9HoBj/SaS3aUAJOgcM3iNKQk52Pg+dUQHExnXsCU7xJw1oXx2LUlC/G1wxEWrmI8rl6Sipp1wlGlusPYzvkjCX2HKImOHt50kkSbUv6dm1OID1/ZhYioYNSqHyas6oE9OahZTwVNJzOwc3M26jWJEMkx5er04ltSSjsciOzsMGSlF6D3uaMx7NqbbEvxHE8RIgKBLIbY8MFWqwMJR+auRkmx4ETF7slkfiJ99yDQAxSIqt6KpVtkev1WMnM1dhxPzmZ9ZFWw7jHtxn3NcNs7tWErq0HuPyf3PbL1l0CEoIZsFOX83AQ2rBYtjnpos0e7JCbNdFKuStBKuW+zGtECLhneZMLX69CyVoxfkEonSZQTc7NFGR/Dd/y1JRmj33Y8PlI+zNN1ggIyfATB3LTRhrHHIzOFmaHEjKE0qvx/mS1jL9J+in0RFhwk9pscozPWJeLqSUvklJ7144Zy5rqDoLxS2yAeC0jddCBd4pDy1J9OXepVicLWxAwBaSWFPykrSCUQ4cZ9aIfqoPddem09p30NCSdyYdfaAg59OU4iw0ymkECCLAwdxjAkBeWAvR+fZTsJcoNUzm1haYc3x8PfrrWBGNuOG3iWZ/aGJBkng9tUE5B0ycS/RQrMRBkm49Wu3HlY2pn2kGQVCVzZl8cVpE4aJjJNep5m+CIdY7c0kEqRDD3A0rtzg7t+95I1l7R+EaRyHJJJZZ01O+gGqTcPbCgsH++lF2oNLkqS+xJoU36uQwOxHKWB1IoRIVj4+AAJ3UKHRbSHZviajg1iMXnWDrEfZn8SjLOuPy7dLyw4WWfGex3eqSbOPQrHSWYb0S71km51sHRHigBsem7VqVJ0KN68uoOMXTLO6/emo26VSDSoGomGd/0h7eKA1JnC7NO78dInB0iMY84hqlt4EEIQSak+143zOtbE76sOgAcB/Y7QcRIdTNFREm3ouW41qhYlNuk8SHjYsoccM7ARXri8LaasOiDgrLRUUpxUtY718bOOzfDLMPOdBHxP0VNxvwbYfzgbi7amyLUuDeMkhjIP6ngoR0dFtOEf1rGGeGVetzdd1tXG1aPR4I7f7DjKZQGpK3amIodrc1CAHIYR6M7ecBBXT1psx1Y224MOzii150EF5x+/G8iMvjdrOyZ8s0a+H8zkC6Tyc6o7+BnnwfS1iTiYlouz21eXvhn99mL5DjitUzlIPUndV+Ie6Mg2SMdaA98gVW04HdhCSabJiOm3+mMAfQE7Bwg6FqZqy6z+aVcuJruptr4q+QKF7vdrJtSdl/m8e/vsqwWPhI01y2i2i80t+Si/NygufihR2sx0P6/r5w/YmwDVu/4ONDb7x7FD9m4ds1zFHVQ5ANpX/fzXievx67ffgI9v64WGtarKK9/6bhHWxbRBwt+/4cvHRyCgsBAzl2/DtKK26Nynj9yTn5OL/149AhNu6I0hXRRQff+nvzF5zi8YdkW8bIB3bsmSTXfNuhFYsyQVTVpHi2SX4JWS2wXTDmHwBcVtUJkXw8AkHcxFs9Z0LKbSvl05oLffZm1i7Lief888hK794pCT40FkZJAwpT99vh+Je/PQsAXBKeNHWs/vzEFslRAU5ImVaakAlU/l5XjkvXn58Xjwnc9RrWYNW2auZqo7OYoA7QxNjVLnTmduE2yzfPTYq34S8Ea6AC8dqXFXyufyi2i/7Mxir962DqdM10kOm6+dn6lRp8Ey/+IKY8fk1cdTlp22p4jx4oqgmFTFrvhO/+zaqcvAE3B6wtapwOORjQnt9bgp0omA56q+9cRQgIlgj4HmucEhYKBdF9kIyvforZPghomx82gTqZ9je+XkF2DTgQzMWpck7IpOHGe0S7z+jAbCGnAzxs3lG9O2YhNjrAKySSUQW7s3DYmpTrgUnQft5QiE6R2VMmXWj6f23yzeKyBKJ3qh5SaerBfD1piJksaM7EJ8u3iPl1MSAhCCCK2+YF1yCwolkD29IO9M8i3Pc9q6BbYfzMJXf+/xsoMjqLuoSy38988ttsdRXqO9HusjjpnWJAo79fKotuId2FecVNabbTe8Yw1EhgXLBpKOqejFl32qE+97+D8tMHV1IuZvThbWhV6d2b+MufnSr5ulfASp3yzaKzaxI7rXFjDBtiJ7qZlVnefYc5pgcOt4hAQHSjuwXemltFnNGJERMxFEjz+vOX5ZcUA2uGbiYUSbOhXwxtRtJdoI0vaVqhlKQxkPUh+20RHLlb3ryaGKr3iYHAOj+9WXMcv2L2tiO7FOU1cnYN7GZPuQgwcTbOsv/tol4Oq96zrJ5pqhcGjjrRMB9Re3dsOvK/bj3RnbZUdAgPPg8ObS7vQUbTq+6d+iKtrVqyiOnTTQNcvKAwPai/dvXlXAC78nCOI4Pj6Zt8u2Y+T45sEDDyl4yDN7fRJen7IFT49oLXnrWMft6sXi4q618MofW5BsjBHO91G964rknPUzE0Hf7/f1krjFDLWjnavpe+i9+4YzG6B30yqirmA9CKgf/2G9fO/wgKhzg1g5DNF1J9A5v3Mt/LJsHxZtSxHgTbtn5sX60Yb503m78OylrYWhpcMllYrQvXFlnNU2XsrqjuHMcD4d68XZxacU/1BmrswLSlN14uEXHTVxzpOdLC2xH+4Z2gxr9qTi9xUHbHtaPqfWscp+1rHS5auU+9MBE4E+bZbZZjwc4Vj7ZRmDzan9SBW284AGcnDHw0K2M5nox75fZzO1HCNjzmwkjC4PlTjmdKJX6Eu61/HanXJtZjzrWesO+gSofJZ9wnFEiS/HH2XqtC2lDwPTwZp+Dz2XU4nw9aI9XvGh+TkP1Mae01T8G9DGlsCc6wvjB7vHVWl9csp9XtpW+DgUuJxJ9dWIpxRIpdyXEks36+lrdJhA0RdQclfWH4iVZcheIJ2nfN1fFsDjPy9vFsnXfe4y+5Lo+itDWfLzd4+Zpy5DaTPS3T7O386hQlnyMgegeQjgPhBQX2AlJ3/joHhZnbizZo7qvkkPj8MblzZG4zpKgvvBDwuwNq4bNk7/Hj89cykC8gswf+1e/G9fJQy44EI7g+ycPLw48gK8/8g5+HPOVvy0cjaGjqoq3nTTUvKxa1s2WndSEmIymp5CICY2WLxDpx0uQNXq9Mzre0KuWHgYtepFyD060VkSpbrtu8fKFyk9A0/5PgFDR9SQWyQGq+Ux+JvJe5GSVIimbSOFtU1KyJOfUTHBSD3k2wbVbBmysnt35AiYrlytHS4b9ziatmhu3eJrLvruKZPF5verMqNWh1BmPF3FYnonO8RUoOWwzAKXMjIEa5rAV3tSIuAU2GnLzrN5Ah8cqELKENBZw0O/U+AvM5TYvg6I5XsIcqmuWb87Dc98ttFVwpMDTI/Dd+MJzYLjm5subs64uTF7liCVoWNow/bDkuJONej047ozGtgg9YQW9ARnzuFE5ofye469sibKbcmWUtrrC+iUNR8NUu/+bKXkRZad3p39OZrhewmAKRH2EiKV9YWn8X0ELRyn/9TGmnNEHB0GBMjY8PVeLm8ExL7m0bE0NUPk0AEV5yDBsb/ENuHBxNGOQ70O0DEf/TqUnEr7ri/5aYItOlXk2C4p9MqRtBvzJEhX7c9vlCMrI+eSPF8Ev152WR7dzhwDR7JOHEldfN3LscU1Kjvf41e+XJZ38Ns8LISHuVw7PF5AuizPn7L3HFl3H1U1jhik2vyd5/+C3NfPBuoU2lc5jpOcTa/DrrHPxcrQCETjC9So+0xAo7eZatQ4zzgOforno+KrlgTqvMegDlvhvMMF/KQQvsC3eocqo/V/L3myWZcA0O5SEUtmy6h89WbfLIvzu/cMs+PH2m3lXVfeLe6Y7HAgJc9Q7zY228b3AYM3YNd1seoh4MX3wLTDg5j8ujtGarEW9e53p3T0cKxtXa2eCwjA23fegjeu72SD1Mm/z8WmmD5YPXs6fhs/UIDLpt2JeHBqKq64/U4Jl8TEI4WkxERMuHAoeg0NQYceFW3QSdvTaT8milfew4fyxHtur0GVQXvSyKgg1GkYaRdr8ZwUxFYOQZNW0WKzOuPng6heJwwNmkYhJ8uDzIwCZKYVCKMZGBQgYJMAlTal2Vke8eAbFAxERgWjQ8+K4uU3MjpYnpn+QwqatAkX+1UCYoacYVxVfgH7Sgxtk7A3B5mpHlStGYrw6Ba4Y+IniAoPs9hQBwx69Tr3IEEBYnPoEKFW/+rYxfJA8YMFZ2zqHO2ZYV1Qz7jXBj23NdvplhY75VN1dR9dsNBet8cAACAASURBVF91DFY9j4vPE/WJYlI3+2yz8otlb4F/E0gte6ucmDsdkOodgubEvK0819OhBchIU25Mu0fKQf05Rzp16/IPIIdTt/LlJTsZLXACh9y/FKRam89TCIz6G1fe3n2NLaUR61Q2l66/3ZtP8XdrOWrRm1EaomkwUbp9qdd22+dG2vud/kZtScye3gZrcOreNrsZRjdgdoFgVzgd7zZ28vK2z3WXzx8jZl53s7u+nvGVb3FQbUqLTZDuAHATvJZUVruXpdoCsC3AocCu+93F4IndXGTd3hl7C14Z3Qkt6imb1Je/mI5Dzc/DuvlT8f6N3RAbEohNe5Nx/68JuPLue+UeumWi9Iax5Ob/8Qfmfvoohl1dSeSxlNRS6pt+uEA85zIMTYv2MWIzkp/vwezfknDm8GrYsDIdu7ZmCQOafDAPlauGSpiZAAQjIroIUVHBCIsMFPBJR0gEmQSXBKohoQHi1bduk0ipLvPIySrE9x8monP/aLTsUEEAL+1gF81KRbP2kSIFpqMkAmJ3yskuxMH9ecjOCESFuCJxphQWEYSMrOa488WPEPT/PbJ6KxC8D1O8pfH8zDw59+5L57DIB2A12FLfEm7d4yXNNd8HJSWPM/d8NMcY5b4Zpch9T8a35+n3TspCX7+qPe78dCV+s2wizVpQ/kZvoWc/N89vnMbTr9Ynp8TlIPXktPup+FbacVJ6ylBBlMk/9OUavD3Df7ilU7EOTplOIGo4tSteXrqT1QInaMiVCaRqpReR0P8JJtUPI3Wy+rak95YGUm0C0XJ+4g+s+rruawvrta22/D1z7JmxHjX5KeDOiJuo6+EdF1IBNuVoSXsFdd5ih9rQH9rvKr7BVyDbDabU3yofb9Ba/Job1OoS+3PaVBII9gcWjYrYHVuWfMr6nN3K1i9lAaq+wLAJMHy92wEknPUfTXgAjwxvhI7Na8p7X/7ud2Q2vBgrVyzGxAuromZMFew5lIbrJq/CwMuvwZr5M7Bu0QLs370HeYeTUZBfgPSsTIRFBKBhsyhUqxWC5m1jhC0lKF04MwWd+8QKuPQUFGHx3BRhVbdvzEKjFioMDAGolsPqVkhNyUdOtgfxNZXkl7FPN63JQFCI5TyoCOh+hoq/SjkxvQHTHnXwBfHCnHLI0LPvzJ8PCoPaokOMqZBVrykCDuzNkUlAoBpfK8wrtmpWZiFadbsRQ64YYxXLvVr76yOzL32Pa3WHrwME85rbs3dpeen+9ndwYr6zLPeo+9fvSitnUu05f/S/UD5YIy4cSWm5Ij11J9oFUpbKUCrHS7Z39KU9vZ9kGJxflx/AY9+tsx0Und41Ki/90bbAu9d1krirdIT124r9eOHXTcUc5Bxt3if/uROEIE5+xcpLcCq1wAkYZj5Bqmxp3WSLm3s5HeW+pxE41eNu/OXN0KxejIAwr62n8YcKV6LCRMh20RgoGjCaz9vX9F5Vv8yK6egP6JrvcM8L8xl/v/MZicFogF4zHqQUx1UHNzj2BsDepfDKS9fFFDMbbLOuiwm4zdy8wLdXu/gCDHpTb+bgdIIDlvU1NwB3nit+r/b2qt6hQ5P4d1ilAbHOsyTm1Ve53YNCjbtJTzyKF8+thdaNa0nGE97+BZ4OF2DVgnm498xKiIsKxye/Lcfb305Dfr7yNFu5YiwqxUQjPCwCoUFByPd4kJ6Vgd0JCcgrzEXDptHo3K8C0lMLULuBsi1dtTgVRZ4itO8RK4woPfsOGFZNPPpuWZ+B+o2j8PesZAkpI3YsmYXo0D1WQCTBr050vJSdUYi1y9NQp4EKLUPmts+QKvj2g704b1RNsTFZtzxNAHCztjFYNOswdm/LQd3Gjo0rbeUO7M4TcJ2ZrspJttedMlILUK/dKJw3+naEhTNcjXkw4euQwt83i7nKuwGi2V/usWSWyVsq7vtN7vt13u5n3fVwjydnvKzflYmnP3fbpJ5K36DlZSlvAe8WoKMo2rn5s0Etb69/TwvQRpx2zvxe+PfYHJ8AVPHvGTLlNS3LNuYYW8k3k+pjf2VuiWRbUg5Sj7Hpy/b4uMvpOCnGChnj/xnbLtGHLSIBWSElkgZIs4GsGy8ZHS3bUetvXwDV36MyPowQFbrUvt7vVW4DH7ltSN01d4Nbr89dONIfC2yWyyyz/buRqdkWvuxbve1vnfr7ylfggNWuZcnLrJv3e7zl2m4A67SRq0Gs+S26CBkTvr+o9PMhgQF4+6kn8OiAKujUsq4U545XvsWKrUno3Kgadh9MwcyFG5GTl4v4SpVRu0pVxMbEICQoSE67JDRKUREKPcoDdU5+PhJSDmFnQgJS0tIQVzkMZwyvJA6UCEZ1Imu6dlkqGreMFkdGhw7miySYKe1wPjauykBKUr4AyPpNolCvsWPDSpC6fWMmGjaPEnaVqXYDynk9mDclGV37xyHEcvhAtrZGnXBhcX/7IkEOUarWDBFnLnu356BCXLCEl6lZX4Fdf4kOlCpW6ovht4xH5aoqDI5KzoLq7UCr2KrqI2s3wHXyU3CR/3czqb5K6AvwuvNyP+d7XLjroP8u3btvic1X/mF5C5S3QHkLlLfASWuBcsB60pr+//qLj2FolQxSjYYrB6knZxRpJlXZEwbY21F77+tiTTVTyc81oOFGljJZDTpMNpMxFousPa4bMAV5ioNbKQeBh8WImvvwACMvc0usGV7ZEnuxmTovZ7utts3ef2um2Bzn5jW1jXfqaPaUHUbDAO9SdsbEFAbaKYOKWamuaQcztuMlI36l2ba6vF7P6ji0qlg2BW6CZf1eG8YYlWMbeaxDBa9R54/ENZxL6TbWZfSVvynT5ufuAwg3687YmZOffxaP9K+kQGpgAC64523s23MYa/buRmhQJBrXqYpacTUQGhJihzDwNWM8Ho98TtDK31PS07Ez8QD2JyUjvlYo+gypjJYdYhAWHiSP08HRlnUZYvtZUOBBjwGVvZhMflaxUoiwsLQ5pYQ3N9eDeX8mCWsaGuqAXua3cNYh1G0UKfakHnrcCoCAXTpKqlojTDwOf/HmfjRoHobUQwWIigkStrZ6nfAyLQAsQ4GnOi6+6y3UqlvPFaLJ30rtC4jaPec9iIpNfPeg8MXauldvb6dkvjyHq2HrDyD7UgSUO04q0wApv6m8BcpboLwFTtkWOAY0ccrWqbxgp00L+Bh+NkiNvv57+2O3KtZ8zt62nHZMqmVAedr0lioomdTm9WKsUBEG5nHRmAJsLNlvflGRuMnXQEgTZbxOVkyAotUOko0P8KMBFQGMYuiUPaibAfT3vNnMZl7qugtQ0tZZnDh5R1Txx05qkKkAmcrLkQlbqNBHnXjJBMzMRycNi+06Gs+7QbKvvzXY0/mYXoVVla1PDIaZbakBoi6LA56tPnLhBOfgwelv5qzLpD0PayBq9rW0l3iA1WBc9YWOz6kZd90mNoAH8MnLL+DBXjE2kzpwzKtYsekAmtapg7pVq3o5nicA9RpfOlZDAKVUyv26Bqo6pllmTg42792NxJTD4gyp+5mxqF4vBHu2ZYvcNyujAKuXpNn2pbqMKxceRt3GkYirHIrlfx0Wj765OR507h0ndqN8NYEj7VnpyZf2qOdeXkNC3NCBFO9fOu+weB0OiwwSifCcP5KwZVUOqtVhaAOgTsOSGVSWheFyYioG2/asqYdjcNVDH6Jm3fouptrpULdE3x7D0i1qoGiw6PjtNU49vCKw+tpcuLUOqr9V8iUPdn/uBqPm0ZM5c1R+pyqTyhAH7GtKOt1hQ/hdZ4eCKfAI6x/hOtjw9ZWhg7kzRIGEOiolFIoOZeC+LzxURVfNkbi8xy8x34oRoSJfzM4tlNiZbvtVfhYXFSohNBjG5XBmntTDnRiaKC46VEIxZOV5cDgr74SHX+E7KatnHNSTHeqFZgcVI0IQFRYk7ZOWnYfsvNLChZS9LxlmpWG1aOw5lI30HBV7tzyVt8Cp1QLHc3U6tWpWXppTqAWOBqS6n7G3WARFjGvGbxC5qSQ24FRohNMTpJJJpdxXAKjBVEqLW4ybZjXzPUUItUAo5b3cYAdbjCHvN9lP3kvAqnuO9n3iNdXHIOG7Gb+S4Sptu1erS923+wKWQR7NTCpmVpfdBFy85oR2se6x3qHBN//UW3R9vz3yTCayhLz0SPTefjvl8zVSTVCqy+wG3lIuK1P5TINRd4bGPt/ddjZQNVhw0xBZl8NdB90GGqzaMl+rwcx29nXgxEYlc2uCJrLo8ngAkJebi/8+dC/eHNUGbZvUQkZeIQbf9DpqVaoum3ozmYG07XIaIFVCmuh/HKCC3xWzyn/p2VnYfmC/MKuU/3btFyuOlfbtzkafwVVAJ0WR0QQGASLBXbMsDT3PrOxVBtoU7d6WLR56wyOCsHjOIZH9/vlNEvoPrYRqtZTN6eY1GUhOyEOHnrEy9in33b01GxGRgdizIweLZ6WjfU/HztV8Cd+hQ9TQ8RL7qUo8bVHVkpiW7EGP/zyOM84dKgOb7VtSMuXr5hgrxpP68OrttfL6OOhxqyv0/NP961PtbWVqzxMjqo5SGSiZuDnmT9UQNF/c0hWxUaG4+YPl2H4w06sbasZF4PNbumLVrlTc/vEKtKpdAT/c1RPRFpPvq8/oWKXHIzORk+/Bn/f3RtMa0ZizIQkjXlvos4srx4RiwSNnoEJEMCbP2oHxX6+17/vmju4yh27+cDkOHM4peZCU4VMCnscuaomLutYW50qcJ5xvu5KyxBHM1wv3CKju27wqnh3RGg2rRck9nHt00vT5gl12+cJCAnHnkCa4dVAj8Hcmfk/sTs7CuK/WYsrqhDKU6OhuoROb/i2qoO8Ts8VB1MlKdStH4vWr26NLwzgEBarYwjxQmLEuEde8veS4HCz0aloZP93dE0/9sAEv/14ewulk9XX5e4+kBcpB65G0Vvm9ZWyB0kBqaX6FTICgQjqUg9QyNv1R3zb+smZoWVfZ4YntoMU4ekMDlb1sGj2KJeM/DTT0y83+NyWfgqksRlL2uEWKW+NmtECFdiwu79WgLAAoQBGCEADGog4OdOTAHCOOxNVkEhV7V8xRr1VQXTedX5FVWFFnWmBKx0bluXOwG7xqKz0ylQGQOKrMM9BAb5qZ4gZe11F+WnlJUBkLaPLZQquOqqGLUESmmsPfYEYFzDNmqwWlJb6kUSc9f0zQLXlx0+9jhJj3azBgAhLNDGtwK/cEeOCRaK4q6Xf5fLfxTvOAwATgyQcT8emzj+O85mG44cJeiAgNx8H0Q+g16nV0aNq8WKl9gVRuksUu1R6Iyj6V//T9GqRK8wJis7pm+zbUaRSGC0fXRFyVUBkvdHREL7zi6dcDdOgRi9BwxbowMXzM3ClJ2LomFzc/rOxnxQNwlgdTf0jEOSPixZ41vma42JzyOXGOtCcHW9ZlomJsMEJCA5GT48HaJRmoWjMYFWK9w9EwbM2hxDyRAB/YnYPwyCA7ZA3Ba+L+InTpdTXOG3M7tG9WEwg6c8JpPvcRn7ufeSfl9OZhgpuF92LRvUClI7N3g95iUm9vMYMU0A2gzfeayoRTDqRaX2g/3tUDcVEhGP3uUmxN8AaptStF4Ps7e2DFzsO4fvIy8O+xZzexQVnXhnFoUbOCADINlrLyCvDIt+vkEHDeI/1Rr0qksJQErm4QzPa7um89vHpFO5FPvztzO+75fJXd8b/f11vWqNHvLMG+lGMDYy1rVcAnY7qgTuUILNtxGH9tTkZKZj4YWqNTgzjxYDt1TSIaVI3CH/f3Rn6hB78s34+Dabmo9f/boV3dWKnncz9vlLl2x5AmeGh4c6zdk4oZaw+isKgI9atEShs998smzF5/8Ki/10p78NObu2Jgq2roNH4a9h5ju5T2Ln+fR4UFS//GRobgz1UJWL83DdVjw9G6dgVsScjEXZ+uPNqsvZ6rUzkSj1/UUg4w5m1MOuI8eRjx0U1d8NqULZi57sT1yREXrPyBf2ELlIPXf2GnH78qHwtI9RaJEQUVuUCqbGd8bHGOX/mPLafTlEm9TMl9dVKhXEx5qwEErY2pMG4WgNJd4s8zr5bO+nJqRNYzmEDChlqOWLC4hNfbM6+b8XSDLLMvbSDlw9mSyeRoUGZu+E0BoiP5dXLXIFI20wFATmERIgzJczGmSo9gSvjITAvgt9z7WpEtdTRM5qkPA9wHAOwmAl7eUyCstaIlCZiDA4pQiAD7c2/ZsUeQOOtYaA1ZgnWC6lCyItY72b8EwQTE2lZZ15rAiBtfAmYhyy0pOH/luRITyyOHACIpVS+ymVg+7wFWL1+Gr5++D++NH47OTZpYkmVg054DuGDsx2hTv0Ex+9OSQCpBqWIjyPJ7UFCoIJwJUEUGTAdLgYFIzcjA0s2bEBIchJG3x6NB0yixD6WMl4ngkhLf2vUjEBwSiHXL0rB+ZToqxAajXbeK2L87B41aRGPH5kyxWa1SPRSVq4Vhxs+Jin0NUCFrCErJukZQ7pulykSJML0Of/b6HnTsXdGW8bJfybbWbhiOPdtzEFvZAbGMwXpgDzBk1EM489KR8OTnSTtq+2I9L+3RaSFR84DAH1i1n7EmVkmg161I0M/aByHG5DSZUDncMmyU/fjTUn1mHVxpFp7XNuxMx1NfnEJM0FGAVPd3DNnGWwY1xLkvLigGyigTJoghS3lGy6p44H+Mq7jNKwsezswc1xcxEcGIDA0WUHgiQGq1CmGYeGV7DG1fHY9/vx6TZ+/AoYw8KQv7PT42HImpuTJf7zq7ifwjc/zj0n22nJaebtlk6dkFIgH+8rZuIIA669m5SLbyYn4MgUPpdG7+8ZO8utu9JJDK+lCqzHX1WKXAlP0H8TC20DFR0GXp17wqfhjbAy/+uklYaEqimdjvZJZTs3xLc1k2rk0lbdd5j5gicJEuQxLzBDkILn4/x97k6ztLf3J8lafyFji1WqBsY/zUKnN5aU5aC7iGi5dNaklMqgNStQ7MF0g9adWyXuyLjyr9o5Nd6pLeTyaVIFWDLdN2UTaLhtBabSpVT0k8USMMCzfL4uHXusXLHk43kRHGhpfoMEdzge5nNaBR96lNqy6L/LQGjNMjKq9i+fjxAuzLdtRkBensSQNxPTZNW1W92TaBq8lgCiOlmSlrr6Xf6Qbu5sbdC+z7al+rMPo+DYJtMKsdNulDBGsXabYdGXD7b9vBk+okc/6aAFvXUz+rQYQAFmOg6H5zS3vN64UM/fLjz5j++uOY/8EDqBobYQNUbnK/mbEMT74zAy3EMZB3sstn7B6FSQ0MRGFhoUgL+U8Oufywqdpmlc/kFxTg73VrkZ2biytuq42DB3KFQaXHXcpsuRk8dJDMaiAqx4dg385chIUH4OJra0tomaQDuahWMwwfTdyFi66thcioIEz9PgE9B1UWuW5BngdrlqZJyBszJe3PxZ6d2eKqbN3ydDRopuxSt23IRP2mUdi9LUtirmrATC/DCfsCcNnY59Bj4Fl2VibTzvFmglDNippya3cf6+f1YZOpgNAvscexPoywlAMlMat8VjtGkzlszQU9n9UaUlz+76XAMJ2geYC1e9JPrTipVmP/eFdPi0ldUgKTmorrJy8tNp4VSG1UIkj98q/duGNIY2Gxbnp/OTJzqclQqV29ipj6QB98s2gvejergimrEk4ISCU4ffvajliw+RCumrQY2XnF46vqMj15cSuc16mmsLdLtqUUqzMvUDZMCWp6TgEu+u/fPu8p6eK485tj5c5U/LbigH2QVTUmDFf3q4eQoECRFe84mOU3C18gtWZsOEb2qosBraoJu5lX6MGc9Ul4c9pWYbnJfN5+ViNhfRduPeSVd8P4KIzoVgfT1yRg0bYUkTlf068+ejSpjMiwIGRkF+C7JXvx2fxdSMtW/Xduhxp4/4ZOuOuTVfhswa4S24A2xyO61xaZdaXoUGn/ZTtS8Oi362U8jOxZF23rVsSzP2/EzQMbYki76sK6s6/qVIrE85e1wVvTt9kHISzfvec2FYn6zQMbSX/RJpb1evWPLXIwwjSoTTzGndccHevHYuWuVCSk5mD5jsN4+scNx0WKfMQdX/5AeQv4bIFyoFo+MI6wBawh43j3vcFxnOQrK7VpNkCgyH0LLPrlCF9+PG8vTaPs9a6SJooJcH3dVwIAPp71ceU1biRtUqOlnRVALR52hKAiSGyDFdNmsyOBDqixN8iWHJQ5acCrgYxyvmTAJattNcBVb1eyQwUSlVRVgzh+roGgyTJ6Ah3nPNwYm/Z5zJtJg1yzXCbA1KUiyHXLmE1wqeviD1gKODPaRYM6XQZvp0zWRt3qE92uugzmAYEJ2t3DwcxT2tBwcmXmIWUwrbsNpk3azfrbHIm2XbIPUkPnZTLVJni320gDfmE4C/DN228ibclc3HBZB3Ru3RQVQuk0JATZniJMmPgbvpiyEF2bNhNPvmVJmkElc6rt3/RPfkZWVepu2aXKOBIG30nLt25G8uFUXDampoSk4UAMCwvCX9OT0alPnIxLMqJz/0hCnUYRwrpSlktZ8JY1magUHyKSYTKnBJgtOlSQzOn9d/60ZHTpEydsCvOhh2CC3/lTknHGuVXx7nM7JPQNY7HS7jRxf66wtTEVVf3pNGn/jlyMuOc19D1rsMSDZb94rRhGnGNhtK0DIzfAtA83XOGi9HVfUmGZMxazTtGDOw+3gybtIMsEpnpum/NGz0XzcMiarUpdYAFd3UvrdqXjyf+dQkyqVbAfx1og9R0/IPUuyn1Tcf17PkDqpaWDVAIu2rae0aIqrnlniYAFnQgIr+xdD/d+sQoP/6clfl954LiDVHbFQ+c1x4PDm2PAU3OwyAXQ3HOUQI/y43s/X4XP5u8W2a87kel7/4bOUqeej87EvsM5ZWb9mFfSpGEC7O7+bJXMKzryu+/cprhnaFP5e/Czc73ayf1+XyD1kQta4sYBDbA5IQM7D2ahWc0YNKsRjS//3iNgjuzvlAf6ICk9F/955S87S7YPgd7jF7VC90dmYPOBDHx1e3d0bRSH9XvTkZiWKyCPMmna2r4xdas826F+rLDgH87ZKXa6GTnO4YNZXoJHlu3a/vWRnJ6HrYmZqBEbDgLXVvdNEcb3iYtaYVTvunhnxnapw96UbKk/y0076HkP98etH66wwXD7erGYNb6v9A+Z0uU7DyO+QpiUafb6JNuG+e5zmuLCrrVEgrx4W4qA9ZW7DuPFXzaVg9SyfDmV33MSW6AcuJ7Exj9tXp31wQVqtxFTKkg1IaqW+xYajpP+4TrbO0DN7LocVvoszukHUidc1lSBVJ3IrHkfF5gf2YyXuqiYS+NRgUEEl9R1OQxkEQopMbV9iapNtv5cN3UBNUd2MxdBO0TyD+lVJu7nnfI4L3EDOcqaC62NMD3/BkitvRNlyCr+q1MCN4BTm3p6OvZIHU1pLfPUUmY7BwvkO6yrsrHVSbPLvsCyumZBwwAlw3We429OXtqZDe9w58Vy0a6UNsaBlAgbwNyRL+v3qH5yA3f1No4ADzwiH7Y8KlPcax1myAiRihfBE6iA2av3jUWroIMICQnC6Es64LPvV+G2qwdh576DuGb856gaWwmNqldHgQUsyzLryaAGBdHTrmplAlPKILWHX22bajtQsjLV4FW/Y8W2zUhKScXIW2qJIySGqZn+UyL6nl1FpHP03ktg2b57RUTGBAv4PPfS6vh44i4BrlnphahUNRRtu1YUr75/zTiEvBwPWnSIQe0GiiklsCXYTU/Nx/rl6eh2RiXs2ZqN7z9MQv0WwSIJzsstQqWqCqASsLKhQyMa4/wxD6N1+w7KZlnGkTo0MvvabC/TiZieV27bYM4DJcVXtD3HS7qnCJH0iGYlfdCiD39MkKqcqSllRVGhR5yfqV5QcznNU4So4ACbVZVDI+NwxG33yuMmDVB5WMXxVRgYKM+vOdWYVKt9CFJplzlpxjYkpKqYuTpVigrF3ec0wewNSUcNUumMiDaLv93bC/d+sVpYQo7HytGhwkaSMXx96lZMvr6TMIvHW+7LufTudR1xTvvqaDT2D2jPw/7mJu1zCdIaV4vGB3N2YNqaRKzZk4a0bG/56gVdauGlkW2RkpmHt6Ztw/xNydiwL73EEFP6nW6QSiD23nWdBETRUdDRgFQCv/iK4QLC2L5kez+9pSuaxEej52OzkJNXiIlXtsOlPeqg7YNTbRtfAu7v7uwha87INxeJTJdMJf/empghedWiA61buyK/wIOBz8xVMyQgAJ/d0kWcTP2wZB++X7JX2OGD6d5jiMzuhzd2lnvGf71GmNjgwACx891pMZ4EqZRY/7nqACZ8sw7r96XZUmV/IHXOhH7YuD8d57/yF/YeoqoDuHVwI4z/Twvc9tEKfPX3HiknQe9Tl7TG1W8vKZf7luULqfyeU7QFykHrKdoxJ7VYZQap3rzASQKpPsnME8xwuqmuf7i7fIFUHUnULIrX9JaNaPF2UVccYOir5Uyw5n6Psk8lExmIQIIUP4DZV1n4rK/ycvNMFtgEgvo+73wUhDbzMT/Xz7NOZgxS8x7toCjIVRaCb8ndutksj85L58M89PPcnOvEcqm/SwbvJbWvzstXP6mQNk5tFPCxQJ9RDoIFglxdJ4Jm+d2yZVaHAQqoMvFeHgawXl+9PhEhK6Zi1Ki+2Lo9AbVqVUWF6GDc8tRvyM/LQ5v69REaHFymTarZ15pB1Rs/glL9u3j6tWS/vOYGprym7+fv81avQkBQAMZMqI31y9NQu2EEqlQPQ3RMMH793wGJs0qPvmRMa9aLQE52oTCh19xdz2sJW7ssDQ2bRQno5DimNJgtunNzNjasTEdUTDB6DqyE4FC2ewC+em+vsKeUFjdqoTz+0oMwmdWDe4Ix7JZn0H/wILFj1v3khPZRhyGiQjAORsx+0koJBQAtx2LWoZEGhs641YdFqp9tdYJ14CBtq4GtNUbUSLFGljhVc+T3+oBDS/EdW1S1nKt6xAAAIABJREFU+EnLWPGD+Tf7gxjZXadTmUk9s1U1OVjxZcNI+ekXf+0+apD6zcI9eG3KVvx8T0+RE9/60XKx1zyrbTwmXdMRo99eIvaM750gkEqW8otbuwmb1nHcdLEXLSkRfFF6SsBzUdda2J+Sg0XbDgnLRyCqU2RoEM5qW12kzARSWxMyxIsxmUYNvvy9xwSpPPwi0ziwTTW8MWWrsLhHA1J9vevGAQ3x4PBmaP3AVGE6L+9ZB69c0Q6PfrtOgDUTWe5lT52Jl37dhFf+2CzMpjuxrs+MaIMzW1WVvHSqUykCYwY2wqhedYVJppSWkuCfl++3bVQJQEf2qoOhL84XZtZX4j23D2kszCmfN1NJIJUHGuwXnei06td7e0k/MS+mcpBa4nAv//C0b4Fy8Hrad+ExVOD0AKkl4tATDFKPoXGPx6MPjdTefQ1qk8xZMWCn2EaNY9RWlyyd2tDaAFP2qpZUT9hKzaCq0qptKUNMKCBRnL1U95Gd48aV+doA0ZQoSmbei4vOq9iSY3p+dTWaBo+KcVROd8ykNtja2M+Ecc5dJsDUbLG+ptvFvtsA+KYzKee9jq2vGzCbba5Y5uIjwB9I1eXQeaiGN+tjf+LdBraLZAfE64MEX+3vq060/Vw0bSpeHnsTBnRsj9V7N8BT6EFgUQwqRkShXrV4RIapsC1Hk0yQqdlUHbqGIJWJQNZ0ukQ5cEZWFtJzspGemYWMvDzEhIchJiIS67ZtRVgMMPK22oiKDsKuLdlISc4TW9X+Q6sKMCVQZVo465AAzvpNI72KfmB3rryPzpSY6P1XxVUtErlvQZ4KiUNWlX2RfrgAk57aib5nxyEgMEAAKm1d01LyUbXu2bj1ieeUl2ZLli2A1PRubSgKiqkbrEFh2ps7Do0sb9nWENdSddOe1ASp+r2m7N5UD5jSeNbbZOmFibUPM7yl/KY9t5r/6qDDHOKnMpNKVnPMB8uxLdHbu2+tuHABePSGe7RyX4JUOtahlJX2hm0fnCaAafz5zXFhl9po/9A0dG9c6YSCVHr17dwwDm0fmFYqSNXrekhwIBhihVLh8zvVlMOnK95aLJJknbi8EMD1a1EVE/7TAq1qVcDq3akY/c5SbNrvA5BZAyLpLUvu+/kqVI4Ow5InBuCZnzZiW2IGPrqxCwY/V4rcd4zl3XeCt3dfMp4sK6W+laJC0LR6jHjcbXX/FLGf5eezx/fDjoOZGPzcPKnT7Wc1xu2DG+PG95dh+tpEu24E9bQNJctORp3AncVvft8Ur7WCTGyNiuG46cyGuGFAQ3G09NDXazBpugLBX9/eHbS3veyNhX7D5TxxYSs5FOj9+Cys3Zvmlb+A1An9cetH3nLfOeP7CavLAwSdOI7J2oYFBwnQZyoHqUfzrVT+zOnVAuVA9fTqr+NX2jKCVPdu+x9kUkvFoKXecPxaS3LyN1lOTDkcJlWxdI7NpWLWTA+ceiPpMDmmoxZVPt5DgGsyrY6nXue6ysubj1XSWFV/vdk183I7KZIbxdOwihOpALCyn1O+aa3kB6RqllWzv0pW6DzHv6VWBhj2xcqawJA1Yh4O5FNlUOywQhL6fi+Q4ep5k1H1GmA6Y6862RclF5MpNYG7u0yKqfIFdtWdWuasATzLIQy3mawDCV91kmsBAVg4YzpeveNG1KkWj6Z16ojdaGRoqDg70iDySCeROUs0O5qelYnd+/YhICSUBu00/lTZyni0bFLptCUkRP6Fh4YiOChI/tHJUZElU0/PysKyzZvQ48w4tO4UjYAg4PcvE3Du5dWRmV6AgoIiNG8bI5Le/729B+ddUUN+D7OAK1+5enEq6jWORHSFYBk+ZF4P7s9Diw7RKvSzIlbVWCgqkmcXz0rB1o2Zwr5WrBQiYWhiKgYhvsFQXPvA0+JNWY8Z9yqhgaIJUPUBC/tZeQBWT1HibYJMucZx4AKF7rxMZ2Nq6jmMuZ7PnFMayJp9qmTzjoN2zn1tb67XE82+yzy3KigHY5Z0+FRmUiUEzQmySSVIpUMcyj7fv74THvpqjThRorz1762H8MT369GzSeUTBlJ54PPKqLa4sk89NL37z2JyVL9z11p8KE0d1rEGXhnZToBe5wnTkavdgBsP08HQ+PNaCBAnKH/6pw1+vetqkDru67X46MbOiI0MxXXvLUXT6tH4+KYjB6mhQYFyCEC71nV708XpEG1Jm1SPRts6FW2QyuLyfWzviyb+LYDw70cHIDkjV+SwlBszZMvLI9tJnSlfZl6UOndrVEnK2fy+P/02GW1C37iqg0iMG9/zh0iHf7mnF0KCAnDlW4uRkOYtBdYZaZDa9qGp2J2c7ZV/SSC175OzJTySTnFRoSIbrxIdCn7GJCD14ta4+p3jIPctxwJH+lVXfv8/3gLlg/Qfb/KT+MIjA6kmzSMhaE6gTWqZMV+ZbzwOzVza5Dj+ZRl3eTO0qhNtgEu1ZeWOUvaUOs6mbKjpi7S4EwxVasM+zoj/KXtxo9gO6OVFE8w5ANVCFsrWUVu4WcBXe/9UNq1WvFXr/YqjpfRRtsnG79odsEKIjkdUzeiy7LQrLYI4iSJ7Kz9VzRR4Vpa6ShpJ21P1Hu3lVm2seX+g7VyKwMBb+qs28GYva5mjAAnLRlR5ZVWstRdwFk+8ROO0JVUbftVHuo1V+ezmsGLeipdiIby92XLVa8XjVMp1DSh0fq6hqQB8cWm3Hi+qDAFYvWgRnr7xKtSpGI2OzVsJMGUSO1G5RR1Imdlrp0f+JpQ7DI0GutrmlM/r2KkCYC3gpKW/puSXvzMcDX9qG1a+d29SErbs24323WIRExeAJq2ixZ6UMU3ja4UJqCXLuX5FOipUCsbeHdlo3z1WYpruWe5Bcl662KbymdCwQPECnLgvF83aREtdM9IKJA5mbKUQsdX1FBYhJCwQ77+wC9VqhiIoJAAhIQESuiY5MQC3PP0jKsfXsPrbcW7mHJAollXbGSvv0toA1LERV4culg2qa/4IiDWNxeUQw3I6JfPbOQxRIFPZxSp5t+otdchl2XjL8FDqBPdhieOkS32qX2t6jZaVyHBEdsrFSbUG6Il2nKRBKqWYk2/oLICFDngIJgiMF245dEJBKqtJlu+5S9tg7GcrJfzMkSZKhn+4qwfa141F5wkzkJDmO2YrnRNtfvEsTFmdiJs+WObXmRJB6qfzd2HB5mRph9s/XokP5+zA4DbxRwVSG1SNxJT7+2Dt3nTc8tFy7DuULeP2ziFNJK6tZlJZ7wEtq+LL27pj3FdrxBsunRJN/HMLxn+zVr4C6LX385u74r1Z2/HkjxskVA89A9P+tn/zqiWCVB4I0JvuPec0Rb+nFID8dExXsHwXv7YQ+1K8Aajuh6MFqRe/9rfYO+tExvbzW7oiK68Q5728QC4fV5BqrT9HOn7K7y9vgX++BUrbj//zJSp/4/FvgSMCqXY4BG5/KTf914HUklbw4w9Q+TZhUutF286StI2kCTZkQ2oBMoFh4j1WbVgV06n/Vuyo7fhE0URqiyobWktaaOVHkKMc+ChQJjladqiKZQ2QWJ5OyBaVt36HlNGwpTTzEjBnl0/ZRGp46AW8XeUyW1lzkhrAqvGpymC2j7lBFy/IBGG2MyQFZHkP68hyCcA18tAlUzFq1bPc2vMZJx/NUOtJagFeg5lVfeO0EZ/V5VE9oQ4SmKTfrBd79ZcFtgnEHVZWAXBfdr3My/fIDEDC7l145KoRQF4O+rVpJzFMpX4WcOTvvFJI0G0Cy1KCE/oDqVIW5kPHSXwXy+zKiyFnfMVapRyY/3Lz85GWmYndSYkIiy5A5QoV0HFgKFp1VN56zbRkXgrqNooU1pQAlfFS87KKUKVmiMRLDQyCgFkC0IWzUtCpd6wo4RnOhqFuDifnC/hlzFSC0vxcj9y3aUUuqtYORPXaSgLt8RQhJ78Vxjz2GqIrOOWwiUkL6Jtl0/3ugFiv3rRvtfNQE9Q5+bDmraNeUDmpceNb9m6zvD4+N8NXSb/bYaW8baHtFdBaDPShGJ9ftysDT/xvy/H/ljrGHP8pkMqx9PTFrXDjmQ3xx8oDqBARgmvfW4oDh3NOOEjtRjnxdZ0knMoZT83BrmT/4V18NSfn9x/39UbzmjHo8NA0JGeqGKvuRNZ198Sh+HbxHtzxycoSQervqw6IDJZxRc95YZ4Aq7OOEqRSijv9wb6469OVAn51InM9sHW8F0glkF725JmYtf6gOMoioDz3pfmYuzFJHrt1UCM8O6IN/vPqX5i6RgFAho0hcK1fJapEkMqp/OgFLXHXkCbo8vAMcWx0/7nNBCgPenYuVu12PDubbXe0IJU2tI98u87OqkHVKMwa10+ccz341Rq5fl3/BnhmRGvcMHmZOHf6x1I5RvjHmrr8RWVtgfJBWdaWOl3uOw1A6okBf6dLB42/vKkwqXpz6AAWsioWu2mzjwq2iSdPA+jY9m2G4xRdfxPUiUDQam79vAZS3uFg1E0CYi0wJ7t7F2sjXKoRosaWGlvPaHBp5qGXGA3GNQDXW3gNegUoCoujACmT6TBJl0/YZe3Z1iVfljYlaLKBvROWR31WHPTq8DEaDJiehe220q1je3Z1DgakXFZ52YrK47CScTvAxeRzDTbY4jO9xoBWaMrhgRoPBNA8UtCgWtfT7nN6dT10CE9dOxIHdu/CoM5dEBIUJGCUAFHYU44fwwOvBkuaRS3tq8AEmgSiwggHKKc7EivVzVhbbZKZnS0sqX5eXA4FBgmwjQhW0t+ICnm4aVRPhFXOwc/zl6Nq/SBUiAtBSEggkhMZJzVIZL/fvJeAkbfVxIJpyeIBWCe+qiDfI6Bz2YJUQfEt2sWgYqVgYU0JNvZsz0ZESChiqwcqIGux9sKmvrgTjVtG2TFSycLGVg5FYUFVjLjzTdRu0KCYUYDTXs4ckzYmYy3zwXu82WW1fjFXQed3hwOVuWTlpQ+q/IWrkcOVQGsOuw4JioVLsvUQqiDqKW+GXh/UrN+Vgae++PeFoNFMKluGDpq+vK0bwkIC8fzPm/DMTxvEUU9Jct/wkEDc9dkqiXFpJspZCfIIstfsScWdn6wUOa6vRCaUznkoxaXznvu/XC2yWM49AkuCm3V70+T5689oIOFK9hzKlnFN29ThHWsI+KJt7vCX5su1YR1qYMn2FLGv5ZiKDgvGhPNb4LxONXDfF6vx4dydfr9GD745DJl5BXK4ddZzc7F+n7JfPVqQ2qxGjMSb/eX/OyyinJqJXoI/uKGL2OCaTCo/Y136Na8iBwUE7m0emGo7TGLM0knXdMBj36/HuzO2g+dlF3etLY6TDqbl2DapDP1CB1hbEjLkWU6ZDvXi8MJlbYSR7ThhuqxTDF/z1W3dxWPvje8vlxipQYFA4/hoiUMrIWgsm9Qjlfuy7Ye9vEDKwPX40QtbSllHvrUIMyz7Wjq/+u8V7fHxvJ0iO2efsp/pwZgs7w9L9+H5Xzb67auT9kFpXyInrWDlL/6/0wLlg+x078tTD6QWw6T/bpCqmNQYrQFUu8RiDooc75uaUdUD0950irmlmrAKHCo5rg5Fo4GsArkaSKkNtQMc9UbVm3FVV91AzCF9dDgZkzU0WT/T9tPZrDsyZA2kNXDm27RHWuatgKzeQpvMsCq7DkNDZ1Cq+RyQrfJSznEUYNAPaEbWJYc2wJUCgSqvYvaAVqPZ6gOjHXXfaDG02S4CWm0Jp1giIsilAjYll2wvk+HW4mfNYuve08CW7y7Iy8cLN1+L9cuWoF/79oiJiBCAyk2Q+dN0cqR/lxrz4OEI2FSR+Vo2pxoA222gATvHpAWKNWuqAXORBWwJcGmPOnxEpf/H3nXAx1Fc70/XT122bLn33gsYbMDYtGAwJQFC7yUEQkjo1bRQA4Sa0Mmf3gkk9F4DphgX3Hu3itXuTtfvn/dmZ3d2tac7ybKR4eb3syXdzc68eTO7O998r+Crr1dh9eZGNDamEG6MY8+ZpRg/uZTB6YrFwm90/rf1qOjhY0BZUOxiVcRiwjw2FkkxUKXPyV/VReFq6VDBKYImffXRVuyxf2f+bvYntdjrwHJEmkTUVDILfv/VWgyf4GfG1etzoKTMzYxsU7gYE3Y7CVMOPwoFReTfqsBTyyEJrWEJ14Upr5kBFcbhCoBVAKP66rU+IVXGXtyZBpuuHmKphxjWF5lkVo11o9w5FmsAPoCAYFL/8gsHqWQ2+sU101Did3OgnnfnC6auJZC659DOnDvUWsZf+QEGVBTg9QumgNLcUGAnu8i08joCZBcfPITBZY8yH7OIBJjKi7ycp3TPGz7GupoQnj13EvYZ0RU1gSinlyEWMd/jwrertjL4pDyflOOTmEsCOhLMUoAiAoQkyx1vLWMz2XSFzH0JqFNk2gufmadXaytIJYB8z0njOCfod6tqWV8+jwOvfLMRv993APvRqgCegki9cv5kFPtd+Mu/FuP2N5fqMvSidDPnTmIQScwnpbIhlpeCak0b3gWjLxfRfc+YTr6eIxFoiqOyMcIBpOjQgPxcid0kU2YqxBSftFcfnLf/IAbF67eGQL6jpMMRl7yLpliizSCVzJTp4IN8Zkv/549K0YYf/ngV/vbWMtSFRMqgvuX5+Mep49mnlg4fiN3901Nzsf+oCrx8/u6cYohY4w5ZchiiQ07Lz0uo3CLbmeczB1I7+OwRSB3Rh/zkjKiyarAkIT5vSy3cFH0u/VAVCKcCUGXsckOsqsPC59mmtTFvgeXVku80B16S4FgGcVF9Rq2fqWBVBeaqj50VAMp8lJIBtXraGSyxMGGUOUINaQWzatKvZl4rWWa5VSdQISMFm3NhaoBMYyONVDFyKy/8EKXs6sGBkMPQIf2mMslWw13rnBm+vMIX0fBfFC2TnPF4HA/ccB2+eO0FTBk1GhUlJeY7gMZPYEkLwCTNceVPKwOa7vYxmfFqAExeawW49Hc4GsVGYlA1li6eFIBQMpjMxv4vqmY0FYI7z4VwhIClE06HEw2hWhx8cieUkD9qL58u0jefkrmvn0EkBVMiP1OK9OvxOThQ0pb1EYwYX8SsSCScAHW58IdGOOJO9Bvp5eBIVD57uwbTZpaz2a8s/366EvF4AqXlog6xLLJ+JJyEI9ENpT12x+mXXqlHwha+naIN1TLB0KEZeqr+1Aw0lYMPuTbUO854Fhjri+9PDfyKNSsOqazPEOlLrj9OdEsCrVXFqkA8WQzbBikDMakdEaQSUOFo0eF4M/NUOhgpzncx6KHvrYVAJzGdlPsylmju719a4Ga2jcCgLNQfgUK6htKWUKEIsRSwJxpPIRgx+inJd8NFtJtNqQtFOSrtdUeM4MjET39pTl1idw2xpqN6l2BQRQEorygFHNoajLH57+dLqjkgErGSFMCoS7EXpfluBncUDXfu2noORiTWcx4m9i9l89fORR7WQVVDFCurgpi3tt40Bjs5KAotFdKpGoSJ5Cnyuxggt1SImdxraGeMu/IDnWHu3dnPQKx7qZ/BNaWDWV0dwqSBZWzKqwJ9kp90Sz8J4FnnjnQwsX8Z57Ilc2xijClN0JDuhRz0ikrXYh8m9Cvh3KykJzogWFMVwoINDVhbHTK5KhBQpQBIw3sU8aFAYziGpZsC+HxZDQd8ozVBqY5qg7FmLg60Vqj9QCTOa4nKuL6loOi+k6/9iIHviJ5F8HmcWLKxEd+truPxq4X63XUABX5yM2tNZszlRR4Qa0zRmD/UxtSi0jvqlzmM0VFnZieUK7eYdrZJywBSBTCSRWyUtA/aM3CS3kdbWVOVK2inKbBby8126NJPzEJXtJMI1IwEqdk0KbWgmtFa2RJZR/e5NG04Jdtq5EZUN7Nq/kcjBJDkgsRmWLK8zYF08xEYPs70nSWQksmcWMglQK3c6BuTobZjbpPaNQCaBAnSTNn6t4nRVelqIR4XnaVS2Fg1BQ/X0W4buYTMupAHBob/KW8KLcykOpdmptlgeNUDAqkfMuM0Uo4Iv1l5y8biCTx9521466lHsduIUehdXq7nJeVxacBaBZh6gCPJAmbBotJ47KICM0CyjlOCNtKbxpjS9cSaJhIJE2urBk6S+qkNBLD3fkXYlNyArz6sxYQppRi9azEWfNcAv8eDRF4cPfsJ4Eq5UOd/0wBHxA1HYRzDxxWxxTwBmHUrQpxuhtLKhJuSaKiLcf2Na8IYNraQowCrpbE+jlcerUT/4R5EoynkFzjh9TvgdAqWORLogZnn3IJhI0foaV3kupNzLcGiZPoNiwDD9Femi1IfR/J6ypHKvuFKsDGx/mgNiNRQqhurWs/qtWqsYXV9GUHMRKA21XReBGQyDlEACpzUEX1Ss3l2Zl2nra+orDswV+RIuKMqMOTitxn0/hIK5TUl9riixIshF71jOgD4JYyfxihB6pTrPsKC9Q3yMZA2mvIvRS/bbZztgV3sTFq2m8C5httfA+2xCNpfql96iz8tSG32wm/rDkCHA9t/PrkriUKU5Ie2OHnb5WoNSG3PwbcEdBmEyABJrA6DIWqtDAboFFda1Wj0I9hP+be1HztNSzgoGCnjAaSCAxUwSGZVyKGsRR0PC+nUDb7VdNjEUkn2qVnoIkNauxA39K3O6LIYGhBRmFZRxxiX7Fc9SBCAReBrynv64E3X49OXn8HYgYMwoHsPEfxMAYnM9dqAUJ1FzRKg8vqQqXAko6yxeQQ8CQxLDbRkNhyNxVhG+tcQCiGWSCAZi4KM3BL0M5HEyaf1QDjuwOvvLUVDTQojh3RFz/ERPHtfJa6/Yg/M2bIEvfr7EQ4JpouAaFMwwVF9C0so/Yw4xFi5JIhOXTwoLnUxON20LsxRf+mzNcuCGDRS+IWzTlNAoD6Orz7ciq3VcZR1cbGOy7t52YQYnpE46c+3oryiGy/odAGtrGtYLjP5UweAyvoTq9JsISHvR2kWrwJHaYYvGFyzP6y8l1T/b5MZvnZDynUm09cYO2UpjbgvF6/5mYPUtr6eWvtQ1OoT6/jX40azGerd73S8gFRtHJbtZX6PA9cfMRJEVlNO2aHdC3HXO8tx6787oC9lew48TVtWkLoDuvxld5HDJ7/s+TeNPrcYOtJiSANSLRt0VeJtZlK1ttv1hb/tYHD7TMq2y/VTgdTto4+WW21PPtyuLRXg2oFdFXjbHYraLVm7NvVzDM2XVCXgpUGvNG+2akSCXmnqqcEiPUqy+vhUQY2dZmVbocZ6PPLXW/D5ay9i4pCh6EfgSQIu7ac6NglUVQAroJFgQpsZFFg6V1PICEwlaWghvZwb66vACljJN5VALbGqdcEgm0WSeS+BXAqglPTV49zjd8f197wJt7MEqZQD5501Bi9/PBvvvVWJ3502HJUNDSjtCxQUObFsQRCDRxegqTGBSCTJ6WPIB5X8Tud9EcbYPXz8t7WsXBxEr35+NhOOhpP8c+mCAIpKXHjz2WoMHu3jwE0Ebn0lU3Hi+bNQUFyiWRaYmUmpRw0y6gBWn0tWimGVIPPk6ochFqXJx3HzoGGGorkvzSfdMLEXDUlQKk3lDYsFoQVz1F+pG7MZvzRTX7CuYwZOyupZ1q7vo6x6zKoSme9yaqaf+b6JzIkfPG0Cm9hWN0bwyeJqjuJLPrC/xJIDqTt41n/m99cO1ubPoLvcgugok2gDUi1v62a7dWPD2aY8qXrqj/ZUwbaDwfaURifO5IYzTRKQbPrcVpBqZSqz6TNdnfZsyw4kmnJ4tkLQ5ia+RlTeVjTTrKpdu21pT+pNDQDVmj1xOvDeEqiX+g0GArjnqkvw/YfvYY+RI9GtvItmfipGYgqIROaj2mcUQMkERrXgRzK4USY9cBobDdhSuhlmfiW7KvvVmNl0gZioDfKhlUW2yeAqlUKfbglsrNmA+oYunNImENqCWy85Chc+9ARSW4pQ5A9jdVMQw8cWMoPad5CfgemKRUF06e4F+Y4G61LYujWMgcMLsGZZiE2FSUzyI3O6RK7VZT8GOV8qMa/kIxtsSHIU4fFTSphNDQUT6NbLh1BdN5x721MCoHJwIYcSydl8vCACkimgTwlGJP3PeX40oKiuRTu2XDL8an0rEysBrzTqp7oiXZW4WpgDi5MVycDrpuqq3bgeUVqkqKILKLjXj+s6pk9qprW6DY/njE3nKmSvAfLbZTuVVKrFAFHZt7jz1iSfWUopdMqD33Agq1zZARrI4ZIdoOSdrYvcovipZ+wXDlK3I7jNRDdlOfPbClKz7CZXTdNAS8CvPZneHaHwuppq3HDGSdi4eiX2Gj0anQg8aUUFhupjWGVKM0Xwbc0YxHmNMN2V4Iv/tjTCG9SEYE8kSCWZ2NRX81NNpJKIxOLYWl+LwvxChOMxFHs8cOc7cPbZw/HY7V/CW9YXTZEIFqxcDofHidMu7sEmvMSorlgUwi57lnIgJV++gwEslR++qseoCcWo2xrD2hUhpo4prQ0BVxKbIvl6PA74/E643CK/Ksn/r39uRt+hfoyc9CfMOP4E3XdTjJONqMlAV2peCXBm5tgNXRhMKl1kMOZGDZmrFykHkppvKDPdeuRuqWUDCBstyWsEXDVSJwlTdhlITPVpFcJbTQPE2Kh/+rlkTcPO4ZPamhOi1izyXN2cBnIa+PlrIIdbfv5znHaEucnf0ZOvgNR/Gdq37mtMUmm5NNoaOKlDManpFlw77GJ+QSC1rQzojl7s1v4cyRTnWVWL1Wzyp5axrf3XVVbiqpOPQW3lZuw9dhxKCgp0gMgAVQON4ocARQQGKQ2NLMSm2gHJbGRSWU9ZX9W0TEtjbSsQCqGypgp5LhEdlPM8ulzwUI5UhxNOMvkV0Y4QjkSQTCY4bQ7JGYnF0Ks8D6u2xBkW0ucEeFdv2ohBIwuw32Hl2FoVQ48+Pg6YFIum4PZQDlSgamOEwenQMYX8N+VODDYmsHFVDING+fTAWWQaTKCWuqQ8q2T6+93ndVg8N4CL73oRg0aOEnBOiamWjb5aU0fmCDbnq0fzAAAgAElEQVQYVXPcZ6uVQno/bvODXjX1tQY+U4Gy4YctgKsEtT+uDeIvz21DntR2eOy2Ro+5ujkN5DSQ08B200AOz2w31Xa8hnOTvb3mZPuDVCtY2y4gta3qyRakqvWURPbaWJq3ogRW2kZbsmyYVOJo7JMYtFUvbbuuPcGqta1tHaN6PfF0TmWIrQWm2ypL27RrvqolXa9fvRrXnPxbpKIR7D1mHPw+H5IaOykZVPmTgJy+dihPqmKSSz0ybuCozYI1zNbc1zpGNVeqbFeNHGynE5KF2FPVx1XKR76qTVGRhsHhIBNBSvPhQCAcRoHXx76staEgotEYj2nN5k049IQKNuuVZeGcRvZHJbBaVOrC0NEiOFJKIT1//L4BI8cXM6gl5nT96ib0HpDP/ZF/KqkmkUjhhUc24tK7X8DQMaMZtJHMwQDla/UzyP6pSzqgmq1c1kBqkn1Vr6c8qW2O7psDqNlORa5eTgM5DewMGsjhlp1hltpRxtyEt6My9aaag1QT3aFkgdcvaQWTqh7U8/XmlDbbY0CtazObRaUGCZEA1Xyd+S8ao5Zr0vRF23Zh2YDU9gSHrdPfjqvdWiBplUy93kHAh6iyNpZtlaWN3WZ12eJFS3DNCb9BgceF/SbuKgIMaQBVNsApStRIvRoAlSuUQJ3T4UCcUsIoxql8B2cZ4ZfBpMbQyn6pTdVXldnbZFKP9ms1L7YDqTINjQp6Y/E4YvEYwjHKZUm/JxCKhOFzuVle+reptpr7OvXi7mzCGwzEOa2M1+9EPErpbsgUGfy7SzP/JQBLLOnu0zvxEBpq44hEEigqccNf4BDmvingvx9uxbK5YUzaZRL2PPUCVG9cg09eeh71W6tx1WPPoVNZaVZz1xEqJQh8BwJoiMVR0allua3m7zmQ2hFmMCdDTgM5DXQIDWSzvewQguaEaD8N5Ca9/XQpWjKD1GZBkuxBKm9ckymkDZxk1057g9RWOwi2tHi077QfTJDqKUvkdfTTYFFFSBMj8Iw+MRQshf5pwWKkIR5DXZMI2Q3ADqRKszzqU+RDFPkSWUKZ8kMBYk7y5dNAmQqwfgngtr1vmI7cXqyhDmccMBVkwbz/xEkM/qwmtirI5DWqMKcECikAkcPpREqLqqsD2zR5VNPpQ/qV6kwssdcaSCUZqEiAapdTlUBobUMD4ikKnpRAVIv0G45GRdqYZAJwCobS7XQi3+eD3+thU2BqN5ZMINDUhKrGAIp9PlTWbUVDIIhpB3fmgEf//WArJu8rwKe8L7dsjGBrVRSDRxayuW/lxigCjXE2D/b6HPjs3RrsPaNcPBqkP62wNMYX79Vg87oIN0UmxBTpd8axl+LgE07uyEtGl43CU1VvqcSTt92ALYvn4YrHXkCniopWyZ4Dqa1SV66y3BPkNGGjgdxm9xezLHJT/TOd6tzEtsfE2jOpEj/Z4iix8U0LUvVdsUKjyjwJJHFGQtEMGLN7j5lTIqRXjIUB5T9twKcKUE11VMCq9qIMykEA1cUbfRlF0/gpsa8Kdu2kNdqzBalaJFDOfahFCVWBq9qiBKjyp61vmdaenSQqwJXfExPJIIPGanNtS+BXttcSmymBtF07dvKkm29rFFQrK+hAEnlJ6ACel6cSZVUEjtFSiGi+d9ncdD8F+Cf269xDd0Ek6MIhu+9hykMqgSkBUgaIxIbS7xpIJdBH65XAnVNhXolJtZa2mPuKWyiN9YGSq1Xti2rLyL7S3Fe2E4yEEYpE0BAMaYA0CTfZ6DpdcLvd8Lhc8Hs8PFav2w0CtvT3ks2bsaVyC357Zncs+iGAqQd25pQzFARJFsqh+vG/GlDWI4WSMjezrWuWUz/AxCmlHHiJfFWFW6x4FibiKXjzHXjz+c2IxYxxnnn9Mxg1Zow55242C2gH18mLx3HbpX/Gsh/e4zHd+vynKO3cpdVS5EBqq1W2k1yQ8aW9k4zjlyxmbsO8U81+bro6+HTJCWrNszE3qW2ZVHuf1AxgkmNAqkyq3rNlwuxArjpPVnNga7QOdXOrNG2ADQ2cCmpDk0JLoaDSlnasaDNW00Z9OkCVYDaTigkAOJDnFCBVsJpmnVj26mZy1qaba44ZjBF9NV85pS1SFYMoOU5OGyGiiMoeKT0EATG9kAUmW7maZWJQpZpia23ZjVYCVAbemsWsDJwiUleItq2gmeQQ6SrMRY0mavrGtE7EKNU20rUn+9aTcWo6FboxVoldW1aWWV4grpWHJ3kcFEctalukf/LyVIG21LjMSWlkCk2/nmR/cp6tNVVZo9Eorv71DKxYuwZHTpvOgFCCTmnuyuaxCkiVoJGBKAVM0ph2+tul/S5Nc7f10SrBpdXflWQiU10CodQvgVLyM6V/FM03Fovpw/Z7vfB5PPC53XC7XMwSk8w0PvKrlb6rxATT7/Q5/aQ+tgYCCDXUwp1fhOUb1mPI6HzsfVBn1NXE0LWHVwepsUgKbm8els4PoO8g4XdavzUGpzsPnbt49Ntm/aomFBS54PU64HTmYfmiALOv5OO6comRLmLs6Jn41R8ugtfvR6ixEYUlJSgrzM/0ENlh369avRb/mnUhFm9aCH8+OCXPube/gFGjR7dJhoXrtsEntU095i7KXgOt2Uxl32qu5i9BA9v6Bvgl6GgHj7GjT4mVEchWPXaPqZ9srCqAyUaIlp6x2VyfrZKyqdehFJmNwGnrtBqkSgNCAVLjFhNWm34yzY3JtFZeb2Es7ZAdVxW2duJ+sGFEdXFUIZqb7LYEFTIPUL1aBakuHbCJGs0XjQkDK0NXpb36mCEY1ccI9kJATwdMFsF1sKhxN81AKrGf2vVcV2Ni7VhY0ZZgGq3YUshHVyngTZsOdZj0PYEpTsCo9U0/zaDOGK1sT03JqEcctdFfunZUgKoyoWrIVRUwM/CmwDg2uqX+ZV0yrebcl2kAt3UdkXyS45djU8dogFbjSnmowLLIdC0aSFb1racJSSTw0B134v2nHsbBk6ew2au1qL6eFFBIAlKOiquarCtgVU6nXZTebJ44VnPfaCyGTbVb4XW52CSXgKYEmbwmHAT4nOIz7XahnKSqfAQ6qZ36ppBxJEWm7BSlmczbNbAajceRikUQyXOyqW+hzweP28XAdfPWWqzevAHHnt0TNdVRDB9bxLc4BU9yefI4Yu/ieY0YvWsJ+5wScKO/h40u0m/hZQsC6De4AF6/A6FAHDWVUfQZmM+g96M3qjmtDbGrHMzJ4UJTiHK6jsDpdz2ALj+xf2oyEcfHn3yJ9++7CU3JjUimEhz8iUqfkYfiwhtuRMrGXzsb64AcSM3mzvgp6uQA6k+h9Z9Xn5k2cj+v0e40o+mo09IiSE33PBKWgWlLq8aqCGBts1XtKBvzjIui3YTP2FPmCi3oOPPFHapGyz6pFlElRyawoQSplhk3rTNtk6m3Y10dzQGjypI28wtthursAhnZrUCbfluchkyrOt0CsAepJlKQ+7W/3qhn+K/OOmYQhvcuRF6K8hEaoNAOWErwyuDUJjgQbdLJf4/Yq0zgWwLYdG1JgJgOMEtWlaGsBoZ1sMfgTWhBfpa2HW2e7L5XQaVoywKaLXMsAaPKLos2BPtp7UMF8mpTajvqQYDJ6FwbYDMgrzWUzkCdZUsJtlYH6+qBnpZ7U4L/pctW4oojZmDC0KHoV9FNmJkrAYukzyn7cRK7KFCfKUqvvOeavVfoHm92QNS255c1KBIfKVnMia13qQycJHuUzCixrBK82rXLd1geReNNIhKPs7lvqLGO11wITmyprkSXrqUYt6eLmdAhowsR10Dq5nVhbK2OYZAWBTieSGHNshADVgmaSY+DRhSy7ykFTRq9SzHnTiVg+s7LWwTr7xR5VPMSLkw/7kLM/O3xmgtAZv1lAwgzt2KuQevl3fc+xEcP/RXB+Lpml4dDSVz/+Lvo2rN3a5vW6+dAaptV1w4X5oBoOygx10RGDTTfzWS8pFk27MxX5GpsBw20CZy1UY72ZFLNmy/jL/nIa2lcpseispFqsy7SXZjN81fdyLVZgCwn5OcIUn+n5EmVapA61fSpD5tMB4m1oM0im4oSEFEv4i2k+EDZ5DLb2czfU6vbzCS3pVVu2bVzR2nqs9AtsafZLi51bbQepJpD2LS0zsxtX3n0EIzoLcx9mwE1KxBSkjNKftmVTODr2d/gh08/Qu2qlRyMprQgH1369MWEA2di6Njx8LkJ2AgVWhk/oT1DppZAqR32Nq5tPmeCaSQT4ExPGc0cuZnasvVFbq5v6zhaYqjTzZZkWU0m1QpbLecsm7bVtuTcWdlqAi8UJEvKnvhfntBZ556NTQvn4MBdd2ctsqkrTaXChqlAlUyX6W+dTdVMY+kaHZBKkKv+1JSQ7aM1XZ5UdRVYAyZJU12pb9mGmoLG9Lv2HKL6VXV17Kcqc76SObDX7WT/cEpNU1Vbi1A0wmuc8qsGQ2EcfVYP+AucWL0syEwqAdvOXT3o1tOHplACwUACq5cGsfs+nZCMA01NCQae0WgSa5Y3cf1+g/OxYXUYXbp7EI+n8O0nDXC4DBP78Xsdh9MvuhJECjf38BUjlQdOHPxM3oPawY56X6rrsCWfbpWBJ/b/s48/xpsP3IHG0CoGz3al38iZOO/6m5jNlkU3xVd83+k7PiChtWZJJ5YDqS0919M/RdpyVe6anAZ+fhrI9u3y8xv5TzaijqjybLbkusLssEA6bcrBah10xLGbRG8vAVWFtlebO27F6kxq8VmvNpNeRLkVprRk3suFN4bC1yuV0NJMWPxBrf6hAj/K5jWq1dqbqY6dAlo6wcvEfLLgWqOtugPSbM1bB1KziBaVZsbzcNXRgzCqV6EwZpbpVzU0yJtI7UOrb2c8GsdL//dPvP/iM8iLhpFMJuBwGBtQ2uxTepLSnuU44pzLseuUyRYZ7OGo9Hk1/FCb+2jaDUaV1Xaw1meNzbOH/TDJhJjGrT9nLHNhN80ttJUnT1fs/HBbvWTEDWMbxKqltrhvY5VIwCoMqpsDdDkzi+bNx9UnHYWpo0aja+dynZlkgKoeDlnNejX/XAkSOZiSFsCIgKL+e14e+4pai0xf09Ljzi7fKgdwkubFStobZnhtGFtqg54zdYEA/+MSjwIuDxKxKBIOJ9xIIp4ngj65EjEOnkRNERinNsmsmP75nU4kKKcpWRHkObBozRoUljpw7DnddYaUhKuvjTFApYBJVAoKncy2fvtFHSZNLQMxjqSuxfMD6D84H4UlLgQb4mwWTLclBV766sOtcHuF//XR592Fyfvurx8sMDuuROG2vVesQaZ0P28R2EvmLFXbMbPh4uhnwbz5ePFvt6C66gc4Xemfe1Wborjvtc/QuVuF7tGuAl0po+26VgawaG0jrn9+xY57e3XontrynunQA8oJl9NAB9LAzrfZ7kDKM0TpaGps9WOzNSDVMgMdbewtLpBtEfZnAlILT3uenahYFVZWk3d9UoNKHVFZUa19HlFRQasnka/10m25g3kOFCY1EwDmTXlrO2wJJGttceRUGd1X9UnN/s6z3nJX/9ZgUomu1lPZaMOVLbN0DHRSWL+pEvdfdB42rlrOevd4hJ+iBCP0OwEN+hcjJi2ZwMGnnY1DTzldS2ljbEuNWRemtDpjru229UBJGtDifpTfm2lZG6D0V7UGITJtiDXkpvKlqp+nNThS5sjRAkIS2OUNtw3QTWeea7daDKButuDOpg0JNK0+q0bEZpLVbIJsbffJ++7BW48/iF/vNRXkayrZUz1IEkXv1Xy2xW0t1jD9T3NPhZlJSjujfS/NgmV9uepVEJlNrlQVpMo1ykyp5jdKvzPDqwS0ama6qwFnGRQpQRF8NVcDMQ7h90mlsakJW+vrkOdwIi9B5uya5YHLg2QsgqSDTHudcCIFp9uDaDSC5Rs24KCjuiOeiGHIqCI43cD6lWEOpFRW7tFTyVCmm/9+UIsp+3Xi1DJk1jv701pOYZNQovkKfabwyZvViERElLJfnXA1DjrqSH2ByPkV8gvN8FrQTLzl50Y9/aRQt3RQ16J1HdE8hqIxPHn7LZj/1b/gdIZZRwS0STbrWYDDkYfyblNw5f0PanNBBwPmfNbWdS7vIR6vdEFIAQvXB3D9c780kJr9s721b5xc/ZwGchrYVg20eqO3rR3unNd3FDWl45vUja5dnWw+k5uf7TpDcgev7uS3AUjbytrayTKhhO06+u3RuM6k5p/0pESfGoDjc3qjTytGU+fCJJlFgdm8w9O2leWQ7fpohik1AC0BbWvnORsmVoJUiu7raBtItY74KglSZToUFQ+ZUtEIJaxeuxa3/f4kRINhAUq1YlIRMVoUJEdjtriKz487n38VX332OfY7+CDezKqMjQSAMh+rAIjGwQCDVd0fWUvboqSn0XlZBaTabbalM6aYHkVqbltcLMGlnQ8py6Czo5pvp8ZGGuaLgrmUINe60RdIKM9ohwGc2LirwEJ2w8ynxfTRekuQTDrYVp5ZKvA0g/s0Dzb5cV4eLjzkAATrtmL6+IkG4FPkkICTwZ/CXDa73SzIRYJQBpTW7/QFJdZQawq1JdUur1UBbzqQymCIfKxtfFjV9DTsgiAjGGuCybQ6BOKpJJIJhGMxNIUjWL5xI/KLgHFTClFc6uLUMrFoEkNHFyHclMDqZSFOQ1NdGcGQkUVcJ5EQIHXu7HqM3qVEDzpUtTkCj8eBkk5uLPsxgBWLgyBMPXHi4Tj5mr+0qKZsDjXE3dCcVVcPcMisecH3c/DcrVegpmE1L3BiUHX/WEGY82dktky/NwWSuPyxdzGgT0+Nt2/Zr9tqfqzeO4vWNf7CQGo2L7fW3CG5ujkN5DTQvhpo3TuqffveyVprN1VtAyiyJf0sz1lpjpRWvTbP5YzXyP3mtigh22u39b2RbT872fpLI64BUo//p2Xk26CIHTUHCnnanEWzQdX67rwFAW1vEtKebK+la5XASe0FUo8egpG9hE+qjqr4V0ZjilQpNNTV4cpTjkOstoZNIT1Op8lTVwIO1YST6kQTCQwYPQ77zjwUPUeNRa8e3bUNq+F/JtePBGOmdC26PNpWWpkXdWNNH0szQr5EyUNqjE6iWG18HEBIHDBYNc+yyO8ZQQpwzJ+RebqmHwPcCsGs/tN2aV6sEYaN3rU+9LEYUpnSAfNyEWvGxJjJZ6H2tehHtGG93vy3AlDygMb6BvzxoH3Qr2tXDOvTR7+9VfAnP1RBqgSuJrCoAVhiV2UeVQnqTAyqsgrb8vjT21IAM7XD4FXqwGKmLK9hdlgDoaZxKTJxYCWtvUgsilhcpLEhYNoUTxDShZOQo9uDRDzGAZU2VFVh2kHlGDa+gMEnM8xk8UzVUyk01scRjyVBjGPV5ig6d3Vj07oI+g7Mh7/AAa/PyUCV0s/06u9HfoGTfVbfeakKbi9QWNIdtzz5AZvbqxGl7Y3pzVYIJvCqnFnYgVUygX/poQfw3qsPIRxs4mjJ+UUCoPKS0wCqad5SQH7RCNz+9IuIaodALQFm63dWX/VF6wK47mfNpG7ri60td03umpwGchpouwa2YR/b9k53/iu3SW3qxryVqrDFt9bnbkvCtcczujWDV8ea7XXtIaOdXrPtv5Vz8hNXV0Dq481HaAcCW9SDnfItF3CVNI3oH7dhEm1zrFoC6WYDUi0gwpif7QdSzXDarBth7lukaUywHLokGhBisJcHPH7nHfjy9ZcQj8fgcrlZdI/DgWgyCbcWSIfMe60lmYhh5JS9sffBh6KkWw8MHTwIcS1FjQmza8yp2JwasrS0TGQwGMmDSnArc4+KaTPGbN34ShCnRja2so8S4AmzSTmBYrKNWRMgzzCn1TbvmskigxcNMPKVVpZaOxRQfQIlYNcgpp5rVh7aqZ8bqXCMtlXAT32qOqG/9VyrPGGa/NqIqjdvxtkzpmHq6LHo2qmTqKHNrTVokomtNBCeAPEa+NPNfxWQSJ/JAw313dHWVxCPUevP2oY0S7Y+GQgo0neBpiZQWhsZ8ZfqUV5V+i4SjbCZL6e9ofypqSSSDienu6Gcry6XCx4X+WOb34DUBvmmwhPBb06rgNvlwNbqKKKRJCp6eAnTMuDctDbMeVNDwTizrcVlbs6RWrkpjC0bo/B4hRXB4BHCd5xypa5a3IQk+e4ngakzfoeDTjkLRYX5wixbW6f64YR2L5nApzhjMT8pFWsC9X5oisbx1J1XY/bbbyCRiqOgJI9BtSx5BLq12141+6W8sMdceDf23m8/sy+qzZ5AtwTQDov0ta+tF5J94bogrtspfVLb8L75iV/cue5zGshpYEdp4Oe5+W937bUVO6a9Lt1zOZv5yIBFWnrkyz2k3KRYN7gSR6hbVxV/ZCNeuytf39htt5Z/qoZbD1LT6UI1d7SbJCVAje60KAGrKd9GG1UhqS87sGptMp0jpL6r034xjWP7gVSzeGblzTpK80mllBrkR8oslLhr2DdM28bWbK3F5b+ZwdFf4/Eo3C6PaYNLIJV88sjUkQoBEDbnTMTQb/QEnPLnCxFM5GH4kMFKgCbBApp8Ua1BXxRGV73vJZiTkLF5Wg0NRGqpVtS0KQYgMzQjQZu+/AROFma4nHtV6EMFmKJvA6xK+UxmzKZzDPn0MZtVsralnApg5GeUDGpjY/qqjtkEyjT2V7FK1m4JDdaa+lI4fAmcAaxauhSXH3c4po0dj9KiomY3jcm3VAtAJP0/pdktgVnpv0ojp8+lr7L8XWVSua7WUzZ+qXamwhKoNrslWzAdJmBaGwg0A9QUoZjkpQBgXKR/q2amLAGx1ReXUjARi9pEOVeDAWysqsLkfTqhZ38vqjZFOAcq5T+lPKjLFgYxdtcSzqFKaWpkqdsaQ2kncRBEoNajBUoic2AqjXUxfPp2DTw+8r0FCpxdMWLf6TjslAtRUug3cgzzuYrhA6oDWJlOSTEx5/WmpllKAY2hEJ6+5nx8/fWX8PgBX75xFxJQJT9U9afQiVj0kZADD701l1xn05r68holU3XF3F1lgaU89LPjRffNgc82vk1zl+U0kNOArQZ+UgTS8ecknXoygkLr0DKAzIyaaOH6dn0taDs7K3Bt60l+xnFlW+Hns07Tg9TWTGQ2+jCTGNlq+qepZyurjEqcRjH8cfub+846arCegkYHRCqbqvGQsz/+CP+4+hI4neQ3F4PP42PWqaWpKfA6cd9lv8achZX4sCoP5YWlGD9tX/QfNQZ+r8c4S9AaMcxrxXbZCFalHjnJKTO+p285Kq8EIgpDJDa5GsbQfVjN19K3BmupmeuqZrLS9FY37zWWjRkci2tV/1E97QcFvFJBWBrwzS1L30ptzq3tSe3wijAFlNLoMa0NbcVwkxI481cW/1Z1DgU2T+G/n32Gv53/O8zYfTJ8Ho8+YGJTJfhkOWVEXS1IkVFRkUWTR82hym2QH6g10qzFt7WlG1SPHqxU0oGuKpv8PQNQVUGn6r8q2VbWYzIJCrCUSAjZ6W9iWMPxGCKRKBKxCFxOFwdP8rjd8LpdWLZ+PcKJJuxzWCd06eaF3+9EfV0MNVui6NHHB7fHgaU/NqJzVy98fgdH8g00xNFnQL4+smAgzv6sxaUCuJK6v/uiltuQJrexsBs3PvsxyspKea2JtWkoRwV85sNb46BFrhm6NpSI4+ZzTsL6ZfPg8aUYEFOh4E7E7qpGE2RIof+tNR5tcuKe17+B2yvWj9k0Xx5IaIdA0hybG9EasADoH9cFccNzFKytI5TWvMA6grw5GXIayGlg59BANhvenWMkHUpKyWCmEyqdtWTGQchDYMu8qcAyXRtZcFPNLs24PDJWsJiAZhxgmgrZ9NPWtnfcdQpIfcw8Igm6spHl56ELY6R2INUIa2sxKVXX03YAqb8VIJWJDLJIlSybAvSITXr07rvw5avP62OgoEh63kvLHJIJMOGaW84/HHvvMhhf/rAIy6sL4evUG4uWrcSa6q046JQz0Vv1dVT2fJJZpMSPEk/pZrqarSvXsXkINFMjyUZAzmGwxAawNExcCbg5KDqpllZVmsbqJrymMYpNtL7p13xf1SrWLawpP6VuailqSTAhTY/1QEna+Eguteht2dw7zRhma9CllOEHrEYfFmDakPrdf72Cx/9yNQ6dsocpJ2rzB6YW/MgCBO3SvqjRn6kdWj/6raBEBs6GReVptQGdUlMywBEfYGiyyd/tHjnWnKlqECU1kjD1WV1Xh2AsBi8tUKdbA6MCPLqdFN9XSCFBNJkSL1i1Ense0In9SAePLOKUW1q8Kd2fc/OGMCJNCQ481KtfPn9OTCU1t2WjyMHavZePPwsFEli1LITK9WGEI0k2Dw6HCnHjk2+grHMnPrRhoKr5T3P+Wgvzz2tPOQ4ypZ9JpXD/TVdhzsevMgj25QuAGmoUANWlnVvIoEn0ncxMJKclHMzDjS9/ha6F+Uiq5sF8QGNY4W/ZUokfZ3+BFUsWYOuWzTjxomvQo1sF60euS5KNQOp1L+yI6L45AJrNazlXJ6eBnAZ+Sg383DbG21OX2jM9rcpsgpLYUTBGnkazsM1eGXIDbdduunG2NJ+Z5LdrM9P6aO/3XKb+tuf8tr1tC5NqHYSmpGY7+rZ3uFNc2ZFA6lGDMbxPoRLsRzNz1Vg62kxSkJR/3HoT5r7zBoLhENxuL0fulSBV/k4/yUcvkoziqeuPw5ih/ZHvcePbJZswcN+zuZ0XnngSx51xOo4/8/e48KZbwB50uklumtlT7k9hHqgBT7l8lGVlNpsV7Zk+054ddiCSG+Z0KZS3N4lQJAYEG9EYS8AdjyAQSyAZjXEOzVAszr65lBczkUyB0kQ68xxIuFyaa6LGELncKHEKJtObl4dIngORRApdyzujvKKrbTodCZCF8IZOVPNdmaZD1lVNjBmM6T69GhCW5ts27JowZTYgC11xz4034Lv/vIIDd9vdNCmSSWXRdH9BLdUMW8QKM28JSHm6CIBFkkEAACAASURBVCARa6q0RNfSWuFgRUpgI1lFmhPb5TdV61hXjGRS6SeZ6xLAVPBQi48H3R9VAmblp9UsWbKrPF5p7qzphOwLpPzRWAzVdbVYX0OmuSnsuncphowUgcoI4K1aEkDfQQW6XGTOS4GUeDZovYSTnFeVovuOGFeMmsoIf0egtVc/P/z5Tvw4pxGrlwbhL3AiFirE8Vfchj33nqoHEePDAAelGzL7oKo+yerhBq2G5x+4Hx+8dL8FoCaZTdXc0Y0DJHnooqxVSrMTiwLn3PYKRg4dLEA5D9pIW7Rs2TK8+eyjWP7Ve8jzinGlEg6ce+vzGD5sGBJ0L2qMMH334/od5ZPa3i/vneKtlBMyp4GcBnZKDeyc4GDHqVp5nuuqSqMzrpqlPvVqGpNqusxuk28Zse1rxqZvsYlKL5ZdO6ZmlE1zNnkU22VistRhu/S1bY207JOqt60OqB02COpuTKUKZDcZu1AqqgvRvF1vu2YygVS+TyyV+M/twKQq5r5iZ2wzrFQSt112MZbO/q/YXGtARK1Z6PUiEIkg3+PB8PIyPHD7cehZUsJVPvxhFSb85jKUlZXx39FoFKceexw6T5gEnzuJguJOGDh8NMq6VKQHoBagyurR2F8pB7GgxAazL6mSijESjXNAGXLei0WjwkQzFkMoEEBtYwBNDfUI1lRh1YrlqN6wEXUNdfCEgsiLNiHP60Wh34+C/AJ4vT44CovgjoQYcMNfiHy/Dy6vF8F4HCVs8hlBLBZlwEoRVyPJJJo8+fCGGhD1F8IdCiBMOTfdPlx+251IaH6O+hgUpZp85TWGl6dIPnO0unKJmvwJNeBvSoUjUmsaOmoW6kc0SAbSfzpyJlKN9dh9+EjzgtDMlK2rJKmlYDEFUZJj00x4JbAj8MhFA4EEouwCK2W6wdIxqSp4pjZ0s2AtkFO6diVIFaIJoCmLlU1VQasaqZjWViwRRzSeQE0gAK/LiU5FRWgIhrBk7RqMm1yMIaMKUVziQjicxKK5jRizSzGb/JLvafWWCLr18nGKGp/fifWrm5Bf6ETnLl4296VAS411cZR2djNzWVMZRacuHmxeH8Hcr+sZRHap2BWzHniMb+UPPv4UE0aPQGnnct0sgUZlAFTDP5pvqRQwZ+5c3HfRMYhHXSjunILbnYeGujjcHqcJoOrW9VpkX2nyKyP90vflXSfi+gceRYKo11QK4XAYqxYvwhsP3YWFC2eDUs5SICYCtVS/S+8JuO6ef4r7QklTRfOw7Uxqxgd/piWX+z6ngZwGchrYyTSw8wCGbVdsBsRmpwr9EvpSBsdssaL5wLdZekAJKFt632SYE/1SufHdXnNobbe935HbS+5tXymyhaxAahZnDq2TyApSW3e1ZVMu/8x4XJF9L+0BUp0uLcDRti2qq48W5r4E7ohRk/6PKp4PRSK44ahDUNUYQDQaRrG/gCP6yo16vsuFUDzOQINMfQf26o6X7ziW61FZU1mDms7TMWb8rohEo5j/zefIr/0Cwwb0xqYtdfhizmK8sroQp59/vogSqs2fDjQ1v0v1vEG6rBJDU7l+HUeJrQuGUL1pI2orN6O+pgZb1q1HtKkR7lAQ4UAD6pua4PIkkYi7kJ/vQ4G/EL169MDwYUMxZNgwdK2oQGl5F3SvqIA/Px+u/ALe2HspgisxQDDAFAErYo6pEJPqdFCkWmIHM8/H0qVLccrZf8Cs+//BTLLufsvoyMz86qBSPbdQgCrjVZNfahrkqaxO2aadaTe11RAI4PcH7IXB3XtgqGKSnW6B6yloJPNIptNUWTKoCiPJ4F7z7VSxNq0d+rsl5tTavw4iLfl6GTRqgJT6s+Y/belGpaBHsqjXqX6pLKfmgLk10Ijqhkbuz5eMIc/jY5/UAp+XQS6BU0pX43U6URdoRMQZxuR9SrFlQwQlnd3Mqs7/toEBKrGoY3YtRl1NDAVFLgayBEqDgQSKigVDT0DV5XYw2+rxOrFmeRA9+vg5sNLsT+pQtSmMZAI4/84XMGBAf1xxwhG49N5H0alzZ3h8XnMAYnWppoT+w01hXHb4dARi9SgoEXNF92RTMIn8IvG3DJREv5NpMqfW0YIo2aWi6Tfu15g24xAsnjMbKz/7ACs2LGaz4cJiJwNUbseZh0TCjT/d+SoG9e8tAi1p8vHBU5tAauZ7MfuHdq5mTgM5DeQ08HPQQMcHDm3Xcmv36SLHuygSpKr6aYlAky8oKa3sm475xe9mTe+g95GWJcO6r2xGQNnG6NgRMnas9WcDUtsdklrWs0ohyd1825e8PfNv2t21vnFbkGpppkUm1Q0Hg1Qq27aoCKSO7CnzpAqmTY6ZW04B69atwbUnHYNUivI5apFOFXEJpFJkXwJxjeEIyov8eP/Bc1BRWqzXmrtmFZbXFKHcXYNxwwYj3tSE+176AnNivXDQccejb9fOiOsMmzYqG8ZQAmkRhCgP4XAE5x00DScfczRKyyvQvVsFulRUoFOXrvB16oI+nUpYNiouvx8eFzFQeTrAzBZYtn6S01+xeMkSnPrHC3HtvfchlkiaU8Eo968KUE2tKSCeoTMBDP15KX1lpS+ujRxaHyZGlk02hV/qvK+/xqwzTsQhU/ZAvs+XdiAE1AgEqiCVwJxkSqXprXpmxPUp+JAMtNQGX9RMc0GBjCTbr4LUbHxdOTCSBkBVNlVlUvm2SKUQY3Y+xfXp90BTCOFoDKlYGE6PHyUFBfC4XagPhviWooMO8k3ddWoJho0rZPBH5rpUKFASsan0fpnzVR0m7lGm+3gu+K4Bg0cWwJ/vQjye1N+pwcY4Vi0NYdgYcf/++H0jho8twof/rkIsmkKxqzOC2IpuvcZhn18fjemHHKbl+iU2ndaMXAgyinUSf7vmSqz4/t+IRhJsPkylvgoo6SK0bgKoDCyVBatOtPVxliJ/1gRqq2MoK/egoFhj07V68Shw6Nk3Y+YhByNuOZlmX3kHRAqarPOkbttzMdMay32f00BOAzkN7Jwa6FggoX10mO55bzdWdZOlAVMrQOV9SUt6svTHf6qfGYCVx6d/Zb7OCOspKpm3vHZANwMJkfG1p7ykWwgkua24IvOcdpw1aIDUE5Q8qc1StLRSYOtEmC7POEuK/lS+sJUyND+WyDwvskYmnM7ryFJJ3gQUJdZpgFQ1em32Ahg1CaSO6l3I/oK8Z9XuEvoh067M+/573H3xachLGtFG1b5o83/4lGFYuSGAws5BPHDx6Sjw++Dj3JH2pS4Ww6UPfI8jL7kSUWIqCRxQj9reVZrtGtSiJprCqpKsjYFGPH7xeXjnk0/bMvyf5JpvZs/G1bfegT/95SY2axQBojSzS20ZOkA+nIY+SD/M4AmOEo68lOF3qoFUeaig+/bLYFjSxJem1wE42T+U0qukBJOrmX9y4KRkEhedcgJqli/BAZMmZdSPzmYq5rG0HtiEVwNz/LcGaKk329yoCjCxM+PNKIhSQfqhEuJT2VDpo5qpLQK5zdLLaL6z8tpgOIzKujq4XS74vB42c3c6nHwdpZ+hlDaxcAgUKalbWSmnsQk0hbG+qgqRVAAjJxZi3G6lojk+zE2huiqKWCSJ7r397HtK0X7J3JfObsq7edEUTGDDmiaUlLnZR5XeMWQqTPqlaMErFwcxfFwR8gtcWPBdPZYvDMLrIzPiFPY45HcorKvC0dffhrWrV2PF4sWYts80JJW1s2HNWlx75gw0BRwoqxCi1W7JQ2kX8mk1tKYGS3K58hCPp392koxNgQTCQRfcPmKInXo0YjLxpUjBlE91yj4n4pSLLhH3g/Kmliwqg9Q1doGTWvO8zzTzue9zGshpIKeBnAay9svsEKpq6R2gsqSqsCqDSqegIsEg19YBqs17zQQZFJ+yFvWgMwgKwhSfCZBqAbc2gDY7Qqq178JsMU9r281mUWTbdzZtbVsde5DKCyGLgWfKSWo7Trt2MylEni60iH4tmmhN3TSXphNrB4JUPQUNbUKlP6eFgF69cgVmnXQUp5+hf1SkiS/93rdzZ/zfXw/BstX12HfCMGxtiqLI44Db5YfPJXa3taEGfPztYhy2/57Ii8VRF47gkGvfwqV3/51BkwpOJUBTLWH1Z4PlXKG6qhLPzLqkQ4DUNO6aze6gd995G/c8/QLOu+oawcYpUVb5d45GbFwmN+p82xDgFE9S3fHWdPomTX/lc1GNVqRdz31Is2rZDUVSdbnw4Ssv4m9XXYIDdtkVnTSf4mweAcSOcrAgLcSryRTXcmJHIJVYRW0UOnNJYEveVa0x+1XlI4BKYFSyqTJ0Lp+/tHhyaLSiBlBK55dKtSW7Go/HsW7DWsCbj+KCfBR4vXA5nAweKV2NbIPqk0n6kjWrMX5KMXbdq4yDIkk29Yev6zBoRCGDUvIBXTyvEb37+TmvKslPbGvVlgh69BbsttfnxMa1TVi7oonBH/m6Ws1tVy0NYuWiEKJhwO0Duuf3w9bkOjYbPuWSv2OP/fZFgnIbp4Dbr7sKK797DdFwAv5CccBEbK8KUFVWVZr6ClNd42Hm8dAiBWqrYixPTWUMnbu6kV9kf2g1cNQh+PP1N2ruC+abQb0P7JnULN4j2SzgXJ2cBnIayGkgpwGLBjLtnTuCwtK9A1TZZSYBCxDVAKmRm1swNep7X21dyeSeYeDqRlWtagGk1hQVfFhvB1oJEFvHKYGucQnnG09bzCOxjz+TTtYdMc8/zVrL4JNqUagVlP40MrfTbEjga9OcHHZWIFXbyvM1MnBS+zGpBFJH9hWmhxqpBzLcJd9UHgHTd0lcfsapqFq1jAdDm2+/08l+qFQKkcDfrj4Suw8fiLjThVKfG9F4GIW+Av0+CMUS+MuzSzFo+DBs2bQBkVQeuk8/GH26dxV+qAqAEn9Y9CYjAMsvNbqwurISz113Bd768MOs5o0YviT5zzpd2LJpI2bdfAseue9ekN/tgvkL0Kt7N/To2ZPb2rRxI959+y0MGzUaG9euwdARI/HEww/ipNPPxKDhI+BxGkiyNWbDb7/5Bp54+0Oc/Ic/6iDV9GiwjF0F8NKPVDfvVf1RlUY4MA6dDarMtIVJ1b3/taW6bv16XHv8ESjye7GbNWCS1jYFSHJo5tOyO2nuy9MmI/5qkXX57EPJDyu/Fz6+ojDzafErbStI1duT8hKj20q/VLo0GzbVFEyJxqkdOKh6oTGS6XFNYyPqGxvg9/lR29iIUKIRR57WnX1JaexNIQrulUK4KYnCInEQRIWAaVGpi6eqajPlRAXKK7x8f8RiSaxYFMSI8cWIhBPNACqxsBQBmNnMUAJzv6rn1DWRpjwUlVGLDhQ7emP85D1QNngonv/7LM7/KsFk7eY8lFaINDYsS10SheSnqjy2dZ9UZx6SCdI10FiXRLTJAW++OIChwE/qNRSIKRYTs+/198F1j7yE/AK/ODihYnl0SrN3EThppXqrdIjf9TRZaZ7nqosQDy8LXK0GpeJByngeaUast2mpl0m2DqHAn4kQpOtCnwsFXhcKPE4M6FrAcQo+Wlj1Mxlhbhi/bA2oD7gsHmLywbXdlZaJmFLYVJMZr8GmqiDVAKgtMKlyTNmqQd8UKO84/WXXkoLsgal+hellIutKhkK8TI0WjN+MkaUbQGsH1p6TvGOBXxaBk6RCs1gQ7amH7dpWBhTajiB1W23Hydx3dE8y4zXCaCcpnYoGcuR9tGb1Glx1/BHweLwmzckUHJecOAWdiguw56S+6BH2IdGlAPnefGHMoI3343mrsCoxGAcceCDeev01BHsNxtBBA0xmrVzVFMQpJWTRzADpB5mosgdsnhNb1qzCm3fdihffejvjjMoAR5ddcAFG7b0P9p+8K/abtg9OOekE3Hv/veg5eAS8gQbse/DBuOKaazB54kQ05DlwwG6TsMuBB8MdqMPFF12E4SPHYtP6NfjVb47AjbOuhoeSwqYpJpZTq/PMk0/ii5XrccQxxyCk5UBV9+V6qpl0bCpPlTAPZh9dbe4onyrlo9RNJFn5GmtqJ5+Sz4fm8eKTT8TmJQuw74SJnPuzNUUyqWITLk79pMms9EO1PqfFOyxl5EvVFkq2jGc6+ayBkgjwtgaoSoCsR+1VfFRNUX21z6UcVF/2E4nHUBcIoCESRb4jD4WFhfB7PJyKJRyLYe7yZeg7oBDj9yhAfpELlZsi2LC6CXvs11mqhSP8blgTRl1NlIMkka6GjyvG8kUBFBQ60UgAtsSNLt3E+gvUx1FYYgDcRT80svmvLOTbOmJ8EcKhJKo3R7F6WYj7ID9Tap/8XSs3xNC5wgWf38GAVgLWYEMCBcUGE5rOzDfYkIS/gHK2Jjm3qnRhJ3aVgkCpTC+ZNh/1p7twwAH76WbnYvBi3cqDFil/RwWpJ+7ZB363Ey99swFbA1HTsizxu3HCnr2xqTaMV77diG4lPpy2d1943eldIZqiCdz9znL2Vz97nwHoUuzF0k2NePrLdbZLPt/rxHn7D0S+14Wvlm/FW3M36/VOmdqXn8Evf7MBDU1GULDW3Nu5upk1QID0V6MrMLF/KYZ0K0K/LvmIxJKs96te/JHBaq7kNLDza8BuR9PSqLb3um8JoKrgVL5YBFNqBEsSspuZVHnYngbKaR/zjzRYzpSZQaqn3XCfXUPqZ5bf9T+tdVRz5Uxtbo+Vm0khO2bthB7/tdh55h+v+KRax5tO1rbKaG1Pva/a2mar50iFHZaLTSDVUk//ThkE/6oNwuKTuq0glZjUUb0piq2QUTdS4Hyayod5wJuvvY5nb7teB6pkVkmAgjbu8VgED111NHYZPRAlfgd/VuIvBDGoZPIrAtkAq6oaUFlXiY2VQazv/2sMGTyQN6Omx4GmEgZcWp5EXRaVZE3l4cclS7H4qYfx2MsvZzVDxKSecPRRuPDiSzF8xAgcduCBmLTHFDz82ON47plnMG7cODi9PpQWFeLwY45FIBBAaUkZeuV78cerrsYFZ56Bp155BT8uWoQzTjsd//3yCxQWGUAgGyEeuOcuLKiP4JCjj0GCQrHy4DVzFE0RBDzJ7Jm/oRyXeqAh0QMz3WxfbKwAU25UZZ2rJpN0rZPArBZNlx6mNM1f/ud13DnrUuw1Ziy6lIpUQS0Wi22zFaTKPKEyeJL6PJdATq4d8ZbQ8phkSBOTSSzWjQU8qiA1G7AqA0JJNlVtj9hTUi2Z+MaTCcTjCcSSCQRDTagNNqLYn8/Rfb0eN7xuNzxOF8QVJJc2KXnA6s1bUBfaigOO6MKfU7qZ4lKRVkayaCsXB1DWxYOCQhcikSSbBVduDKOss4f/prrkc0r1I01JbK0W6WjoMypLFwTQZ5Af61dSGhsXOnf1MKOaXyD8Quk6ihLMZsSbYtiyIYyGGoAI4UQyhtJOLvgKHGjcmgd/EUUVzuMoxMm4Az4ttavK1NG1BSUpNNYSU0uRf8VsSYAq505OdTTkwW2PvIyS3v3MDx8HwAcuFCVaOSzrqCD1tT9PRlmBG6c+/B1WbAmalmivTn68+qfJ+GFNHc589HsM7VaER86cgAI6dADQtdiLsgIP1tU0IRQVIJLA5KF3/hfReBKfz9obw3sUYf3WJky65iPUh2LNboFpw7uAZHA58/CP91fiomfn63XeungPPoQ49cFvsbEunM3tk6vTSg0M6VaIW44ZhalDy/HJ4mp8tqQaCzc0oroxgi0NEWysbbLuiVvZQ656TgM7qwZas+G227jbjTsbwKCBUbrc5GMqEabxLqbXs9Gi+FwclIvfbXtTLNhsJbQbdhqxzVWzPATQN+r6W9UQw9o392vtXGMw1A2k3oKNoLZtqK0aML91mOSnBKqibwOkqoGTdtb7rb3lVoMjNZurNJO3HQIncQoa7WaW5Jq8VWQ+RfqamKKHbr0Z3773lq4JPQ1LKoW+ZV48NusIdO3VF4UeF+eITFfeXlOEJa4uGDZogKmKen+pwFQ8OQxTQJEnNQ+Lf1yIOe+8haceuj+r2SHA8ptDD8HFl1yCSbvtjpOOOxa/O/cPyM/Px9NPPYG33nwDw4cMxwUXX4wLr7keB02fir32msrpPOjBddShh2Lg6DFYs2QRZl17LWYe/ut0h2m28tCz796778LKQAQzjjgSZBAp85vKVDL6zPMG3QGnBKuclkNyqObMNRztmL8T7KpwdRAtMZhl5tnBv8v0HnJuGwJBXH/CkZwvdo/RY9inUwWX6RRLwFT6oHKQIiVXKulZRtNlZlUiL2pbMYtlGK4BXpK2NWa+LTGuAveLAxROe2MJfNTSYpHLTEb6VaP80u8EXhubKKCRDGKVxzpzaubfxJbKQkBWLRKoRuNxfL90CYaPK8SUfTsxUP3uyzr0G5yPohIXg04y1x00Urs3aR4peNCcRgwdLaL5kmkwBUtKBPwIxRuxy16l7GtauSnKYLTPQL8OWClNDEUPpusHjxIIU1hBiMMRkph+b9gqogwTi7q1KorKjRFs2UBMrgPFpS5OOePxiXVFQJd+I+DaFMiDryCFYF2eHgnYqmOSX/q40k9PqhxXP/lvPhCyM+/Xr9cmhEHq8x3P3Lc1INWqk1uOHoVz9x+Ambd/yQBHLT63k0FqPJHE4G6FOPnB7/CfOZuaLd3Hz5qIvYd1AS2/F7/ekAOpWb0J2qcSHQz85ciROHmvPjj8b1/h6xVb26fhXCs5DfxsNZAtgpOAUsVYLYEaBZjqbKn8TP3OUCy/+7IAqa2B2ttl2loSQL7AVdW0KLBaMQNI1L/WftHAqnGVZEnkJypYlZqwA8iqln4qoJoDqZnX6jaBVDJ4FaAk0xS3JMg1Rw3iPKmiyJZkGhPtVIn7EDvFpqYQbrn0Iqxf8APnTPV4jBQl0VgQ856+Et3KS5g5JbNGn53ZaF4eXlvTBZuKKtC/R4WI6GkJ1kSiyO2z3fgYoyIPc+bNR2D2x7jur3fa5iiVhJ/Ma0qg5fdnnYlpU6fi8COPwoEHHIibb7kJTz76CO595FEEQk2YM3ceTvrtkRg5fgLuuv129O7VEz8uXIiHHn0ULz77DPL9+bjh2lk47pTTke/3SYyVVs0S9Ehz43/cdSeWBOM48IgjNX9NA1hK8G33jCEGNCHZZbU35fBNBakph/HAIJNpWdS2KVjSKw89gH/e9VdOOeP3+fT0LZkXsHjCy4BJVp9MPWiRBlgJ0KqMq2yfIwHbmPpuy4uBAKYEqCrIzIZJVQGuZFHlTxP7qwRPorFQHWn+zn+nkgwwmqJRBMJhIBZGYVEp8r0eBoTra6pRVV+NI8g31ZOHQCCB+q0x9u0kNpRStRDTSb6owUZxnEEglkCk2+1gn1Rqh6Z2wbcNGLtbiT5lBBzlIWkkTDlVHdx2KEjgNZ9Ne+mWppysZCJMbJvbk8dpbCjdTZ4jD2TSy8xpIoVAQ4KZWfKbra2Mc1onrz8PXj8QagD8hZRLVTCo1uBNJBSBbo/PYWKKnXDj2sc+QGlZmX0wSctL98f1v0yQ+v6CSpwxrR+e/GItLn52PuJKkKouRV7MvWlfNvMdWFGA9+ZXtgtILc13N/OdDUUSiNC6IXbc5cDo3sXo3SkfXrcDlQ0RLNrQiC31YdN5Q0m+G2rqaFqr9BwkU9howhzVjXJND+xagIEVhSj2u9DYFMeyLQGs2BJgKxxZOhd6MKxHEWavqMXIXkXo36WA81SvrAxi0cZGkLm0LMRYk6x1wZhJrnyPk+WOxlMIRuLwuhwgs+l0pS4Us2VDOxV68PW10/HsV+tww6uL2UQ7XSHGfETPIgayI3sWs88q5dVeWRVk5lWV2+9xsi76lOej1O9GOJbAhtowFqxvYHmpkG5Jj/SdWmi8ND5qj+rQAQcx9jTG+qY4VlcFsXxL0CQr6Y/kGdq9EIVeF6oao5i3rh5VDRG9aaozZXBnzFlTh4oSL4Z1L2ITc6rzw9o61jEV8sulOQ9GEjzXamnpu3R6K6L2HHloaDLmgPRD4wyE49wH/U3y9+2cD1q74XgCG0lf6xoQ0PQlZSOdU1tSNGtbVK+8yIMRPYrRvczH99ua6hB+3NBgmiOqRzrpW57PuijOd6GmMcpztCkLqwU64CAWvl95AYr8LtbX5rowvl9Tp1vdkBzDexSjRwY5SBa3M4/nTt0QkuyNYcPMn57N5HIwomcxupV4Qeua7pnVVSHTAfG04eVYVRVia45RvYrZ2oOsOGhNyLG5nQ62CAlFE1xP6oPmK6ysS+qz2O/m9UbPEHrYkwvDkIpC1i+RGdWBCBZvDGBttUjXJktpvgtN0SQicbnGxUuBDvDo/hWWJeKKIp9TBB0MRY3YGHkpvhe8rjy+V4JRwxLF7cjD4G4lGNitEPkeF6rqmzB3bS1qAhHduo3aNXbFaW/tHf/FtmyOspXWtPFOtwtXGxO7cr3Y+csqIFeGslIuaCaZxN/mL5QNb7Zjsa2XA6mZ1dcBQKo09zWveQFKDY5F3KoCEqdQU1ePK049HtH6OtMYB5QV4P3H/wyf2/CLs1NC0NcJf37sOxxx+pm6r6nqX2k+izEvUxWU04vryy++RHHlWlx0+eWZ9a2dmr31ztu45S83Yuqek/Ht19/gkaeexn4HH4wTDpqBzhVd8Mrr/8aAAQMwqG9fvPKf/8Dp9WO/aXtjzIgRuO3Ou3DbnXfg7rvvQl1VJWbNugZ7Tpum512VQLQlYR5/8inMXrYaR55wPCLapoZZVJJPRrjVQKUMLyRMebWg2HKylOeBZGOl6Yq4jVXWVP4tJJMPiMZgCFcffwSc0QgmDRvO/qEtFZ09pTakCbL2aNJBGndgMKnMeCrIhXOpSlCqdWZlRVn+DKa/LTGpDCq162XU4GxZWmaBZcAnDYRL0KuCVPqMmFIKNkQRi+nvcCSCcII2Z0lmrX0eF/weH9wupwbExXomlcQSxKYuxdDR+Ziyf2cs+7ERPfr42d+UzHkJEFZtiqBbLx+ICSUWk5hSivxLpruyECs575t6Bql0Df2jm2R/FQAAIABJREFUnKQEPinyLjGi9bUxDshU0kmYFEsWlUDr4jkh9BnsYSBMpsXl3Tx8HRXyI5XRe9etaELXHl5mUBtqY6jcGMOmdU3M6DryHCgqdcDrF+yynG4CpyQ7AVQyFw7Wg4M2EbiOhpO48I4XMXTEcM71ayoif5FYxdojYOG6AK57flVW9/mOrLS9mdSnvliLfUZ04c3/aQ9/xxtKWU6f1o+ZvJtfX4yz9umPt+duaReQuuauGWw+TIcs8olw1YsLQbKQHJfOHIJDJ3QHbVQJDBFY+3xpDW56bTFvemV54uxdsP+oCt7EyjcKbcYXb2oEtbdwQwNXpQ32oRN64LwDBvKmvyYQZbBBQOPed5fj5W826pvoacO64OEzJ+DWfy/BSXuSf6+DN9z1oTj+9vYyPPXlOsS0TfOfZwzGZTOHYMAFbzMIoNKpwIP/O3sXTBpQhrfnbcHJD36LA8dU4IHTxmuyOBg8EiCXz4xxV3zAG3pr2W9kVzx1zq44+7E5qGqMgEyvaZO+fEsAL83eYLpmr6Gd8dhZu7COTp0q/JIJ7BEYJx/kJz5fq2/2j9qtJy46aAgIkFO/BDJpg//Ahytxzzsr0L3Ui3/9mczI69mMXBY67Dtrej9cefgwHHDL59htUCdceegwZtmpndJ8DzbXh/Hghyu5P7rFCGgdMLorLj54CAZ2LURtKMpgh0zUL3luAYN/KhQQat5N++K+91di5rhuvA4IBBMIIN/bm15fwoCV2iE/7fOe+AGfLDKsAwgkf33ddKz6H0g+4R/f6POR6V697dhROHBMN+x382d8GEI6e+acSXwf0KHN1mAUv9m1B/dLhzY0TvpJ4P2hj1bhHvbvFqv4+iNG4LgpvbHn9Z+wHkivT/9v/jbXR3DRM/OwpT6CHmV+3Pzbkdh9UCcGeASG6SZ47fuNuO7VRfohEel66rByXH7oUAapJAfNPYHUS56dj6WbA2mHRm0es3svnL3vAPTvks/9FPvcfCizz02fsrzdS30gS4tMcshOZoytwMOnT0BtMMaArFupj0HlQX/9QpeDgDyNbZf+ZdgajLGbAgHwq19aiC+X1ej1Vt55ID5cWMkHG0O7F/E9RmuHDiMueHoeuzXQ5/ecNBabaptw1mNzeO2O61uKl/64G+v8nndXcHtnTu+Pc/YbgL/+Zyme+2o9H97ee9I47DeqK19DeyYCrT/+D9z/7rE5LI98Jqy480Dc/PoSPPjhKhOIvuigwThmcm9Mv/ETNIYFUL3l6DE4aGw37HbNe2hi14kUBncrwsNnTMLwHiW4/pX5+Pv7S7ltl9OBwyb0wp9mDEPPTn6+B+mQ6psVNbjsue+xporWvFgzVnhm/nRHoMVMd4jy/fYQpxlSzECL2UYGTMOm6h8bTKxptLaBodQamSg6+9kTLeRAauaV1YFAKglrrG8JUuUQxCqV003AadHSFZh14pEoKBCmg7FYFBccvxcuP3lG2nGnXC4sTwzEo0/9B8P3n4GKvv31PnUGULvaQqJoJonaBl+TxJmXwsfvf4A+RV6cc8rJaftlRs1y43z40UeYt3AxDt5/XwwcPBhrVq/G82++C2csgl1Hj8Se06ejpjGIt17/F6ZPnYreffqgqSmMj997F7+aOROxWBzf/zAXqWgYe06dmnmulRoU3fepdz7C8Wf/npXOgY+0InLTiiI1Tp8R4DT5nGbqUWtStqEDf61xAsPU7kfvvou7Lzkf+0/cBWXFxebQ6zYgkYEpm55qzpMKAypBqwSPwg9ZmNvSd9K0V84Hfc/A3Mryaj7K9qdoLQ9cZUHVF0y2AFXeB1ImAp70e30oiPqgeHmq54UE9ihSsW7663Aw+HTQoYKWCofM5OnFTFGlI5TqJ0knzzE2vyY0t6m6ElP2L0UoEMeEKWUIBuLMfFLkXgKjZP5LwJMOZSKRBDatjaBHHx8HPSosdrFJLoHa3v39DGKJaQ02xjk/anGZi01sKSAz5zNVbiyyRKZpXPhDIwNhv98BX76IxEvAkopkbOl3Yl0JaFKfslDbjfXkzxrlVDjxKFDcycmsLJn+eguELysFSSKmNb8I/Lcs4/c4GmdcdGXz9DPyoEALmEZrdf66UIeM7ru9QeoLX61n4EcgikDqO/O2sPoIRIq+Pbj0uQV48LTxePOHze0CUmsemInnv1qP295YyhteKvVNMQZK5+4/ENcfMRyPfbIGd761jBkSYusePWMiM7q/e+x7HRS8eN7uzAIRkKoNRhkQEbCb9ethmLOmHkfc/RW3TX63BBYIhJz16BxmC2kD/c+zdmG27qzHvse3K2u57r4ju+Jff94dSzcFcM4/f2BASJv+B04dj5G9ijH9pk/Zx5fKpYcMwazDh6PrOW/oDOTpe/fDdUeM4I03Rd797b1fw+d2sB6pXHbIUFAdAq9y4765IcJBz6yFgNHv9unPrO6UIZ0Qo8MkRx4zY/PW1nPbBLipEID994WTGfTRZnzZ5gCD/L+fOg5j+5Rgv5s/ZwBHZUzvEozvV4p352/hjTwxUS+fvzsfhk2/8VOek1f+NBm7DSzD2Cs+YMBFhUDjXSeMwfi+pZhw9YfMVhEbO3dtHYMBApavnL87M1C/uftrnpOeZX68cN4kZsROf/h7/jlzfDfcdsxofLSwEsfeP5tZR7p23d0zGPyd+egcnmtiTC+ZOQQn79UXVzy/AA9/vJqZuvm37MeHCHe9vVwPGkU+u/+5aArufXcFrnzxx5Yf5Mq395w4FgeP64Yp13/MbO1rF0xG12IfTn/4OwbSNCvE9k3oVwqyOqDDBdI/6Yu+POj2Lxh8UiHf4ZP37IsJV33A8/L8HyZhSPcinPrQt/hmZS2D9uf/sBvG9S3B5c8vwKdLqnmOKAAZBSe7+d9LWH6p63/9aXc+8Dvjke9RF4ry2rz92NHMulK/lvAI+qgmD+qER8+cyICa7g0C95INltGgSTYCfZe/8CM+XVyVVg7Z6PFTeuP+U8bh7MfnMFP+5Nm78Lin3WjkkH/hvN3YCuHCp+fh+9V1DDTvOnEMB34bf9UHOgCv/sdMbvbW/yzFPz9bw3r59cTuuPl/oJkOdk78xzc87sN36cHjfeHr9bjs+QUcOOw/F+6BO95citvfXMaHa8+eO4nB6eUvLNCZ1Jnju/PYl2gHWodO7I4bjhyJZ79chwufET71dHC15e8zce0ri3DfuysUkJrCFYcO44OQSdd8iMamKB9o/u2E8XzQNeqyN3WQevmhI3H2voP5vrj2pfm4+53F3Paw7sV48pwpbPnx+8dmc+yUo3frg1uOHY+nP1+F3z/2tcHG2qxUYze8PVBh1reGfcUdKpJ1p66JJD82yWIDKJuBVDkkBbTyr+q1lt/1jaI1b212ADbnk9rSeusAIJXMfUeyT6rBnEq2UmXj5DKhz6TP4zOPP4r3n3ocwVAQuwzpgzfu/T0zR3blm9Vb8dKCBBK+Qkw58GB+IEs0ptL+gq3VWEXdzNheiVTv/bfewoQuhTj+pFNsK9kBVFlRmgBn+0hoLyMDypN6/zMv4rwrr2JzM/XETgJRPWqvpu8ENP9HBcQKuc1QTvdv5SDJBiMuwa/aLu3/LzzxSIQ2bMLUMWOFT6sGDlr9nCOfTyuzqrGpJKUe6VcDtRI0SiDLdZSJyCbCrxV4qo8kyYaaxmEK0JV+1nXmV/PDlrKoP9X0M+rv0VgMoXCYx8vgnHUgDhzIb5U+kwcmlEOVdDZv5Qp06+3C0DGFINNcStlCprnkA9q9t48/I9NeCq5UWx1DOJxA125eVG2JMrClzwm0EggV85fHAJZMdEvLKX2NmNd4LMUA0eVyMOglZnbzejLZd6C0s2HeSe3YRe8lNpY2JkXFLm2uUmgKJnnzTqwttU+s7bIFIZa/qMTJ+VYJoMZjDhSWmPOp0gxQFOCDf3MO+o0ehw1r12KXqXujW88evCmix6PqEy/ypHZMn9TpI7rw5l4PjqUtL5prOqEnwKcyXnL1ZeOTSozc399fidnXTcdzX63DX15bzJtJ2pQTsCMgMH9dAx45Y0K7glQCocSwqOaklFrl+fN2w5g+JRh28bs8ZioEzM7/1SBcedgwBgCSDSGQ2qXYw2BUgjUCrU//fhIDw8nXfczXE6NELNevbv2czUllGVRRiG+un84s3e1vLOV1J0HqrJcW4m9vL9fr0udP/X5XXP/qIvzjA7FOrCCVANSX107Df5fVsJkwBaQiIKmWm347En88YBBm3vElPl7UcvqYu08cy6bYa2tCuOblRXhx9no2Hbz1mFE4cY8+DGpu+fcSbl6C1OteXcxjkYXYOAIkN762BPe9JwCQXTlzej9cddhwjL3ifd7gE4t+5/FjcP6Tc/HPT9fwJaQvAvDkm0ysn7XQevz7KeMwtm8JB+cicPTb3XrhvpPH4uh7Z+Mjbbw0nx9fOZUZyWk3EusYYZC6/p4ZzBATKJOFDksW33YAA3o6RKFJonVJwJoALslKz0ACvQT+D/vbfzm4VLZFgtTpN33GYJF8uP/wfz/wGFsqxFbTYQSBNMkGS5C6+7Uf4ejde+FPBw7Cxc/M1yNn05qYf/N+eOLzNaxXycASo/3vC6ewPkZf9h7C8SR+NaaC19uZj3yP177byGuT9EYHRwQud7vmI2yoFYclaqH31BWHDcOfDxzEwJsOW6xFykEm/n984ocW5ZDXknUD3X/EEtMhz+sXTBHsvgZSiUWdc+O+zHIS8KNDC1oPdGBEFgczbvtCP5QhkEqMMIF3MvulQmP76Iq9UM5r4lM+UKLPrjpsGP5wwED88Ym5rGdi+O94axn7z5N+iCU+6p6vUN0oI583313QeB8/axdub68bPuH+7EGquPaKQ4fixD37YtKsDwRIRXOQ2qssH5/O2h9v/rABvxrTA/e/uxR3vy1A6ln7DMK1R47BjFs+YhNfKkSYz711Jutuxi0foLpRHPzYQR0VpKaBadku7+1fr9WbOVUkebE2SrndNClF+1AwBOJiE0hV/8gEHK13ivw7XSRiKZcCavUmjL5YQv0/Ga9FfJ8DqS0twQ4AUlVzX5oyg7GTC84wvhVLUfxPYIcYojuuvgKrFy/AOUdMxeGT+6B/t/JmrOXc5Wvx+Hwf9vnt0fC5yJfWYAll6yrjJ4GWyjCK5SRuAJ1hdOTh2X/+E7+ZNBaH/eaI7X+zt1MPn33yCW5/7An87rIrkZciMzi2bVRaV3TMnJwxbqkH3bxXeyIYdUQzKliV+jYOIih3ZwoLFy7GNSceickjR6J753L95FCC8WyfbTqDqoFU00NbA4bSFFgCNAI71jyjUgHZAFSqq4Ji66NNBan6oYdigtzibakkqaQ1rrKq8jrO/aowwKaxcJCmJEf+pSBLMTL/jccQYRvfKKLsLpqEM8+B/PwCbA0GsLFyM2Ye15Uj+JL5LKVxIeaUCuUUXbMsxP0Rw9qrv183x5XyVG+JorSTW7CWsSTWrwqjWy8v/y3NdKnu2qVRFJeT/6kDjfVxZkJ69vMzuCJGtqKnV/e9kybGso+qTVGWi0yCGYQ781BTGWWfVYpCTGA0GiUwnERdNZkCRzlysMftQnFn+5cTjZFS59RWEzgvxLWPP4vBgwfpkcXVNbhobQDXdlBz31G9ixkgkqmdWojROWLXnsx+bgtIJcby9uNGY9f+Zdj/1s8RisQZ2F0wYzBow01pT3YESCVTyzcu2oM31sf9fbZprGQC+uDpEzjlyuMaaCKQSr6yBBzJLM/jcmJiv1Jm6u57byWbD1N57MyJ7K955D1fM3BUy7yb98N3q2oZGNHGWoLU/W/5nNk8WYhFJeb1x/X1OOWh7/hjFaQS4/vXY0ezaS+xNZccPJjB17aA1IdOm4CDx3dj885n/0umjGLFElj84aZ98fbczWzaSj56EqT+6lYDDFBdYrb+73e7YPHGRmZvZSFQSEwX+SXSoe6eQzrj2Mn/z95VwEdxrd+zWYknJIQECxDc3d1pKTXq7t5XNyrU6Ku7t9RbSoW21CmF4u7uwSXB4qvJ/51v5s7ObnaTDdD3572X+3t9IZuZO3fuvTN7zz3nO18m2t4/FUeKPSJ7XTZuCKatzRG5MTcMRnetKxLMC95YhLmb/PJNMndkiglUbhvRRAAex4SsI48/vVMdvDl1K3abQNUNg7IkPpgyW0pXFUh94Ku1eEffBFBtJVtGJ+uhz8wW5vdSAvTz2+K0F+Zi5c48kXNSBkrJMEFUcBxtRe9jgtTTO9cRsM/Ng/Ezs/Hq72ZmTTubEuUWdRMERJEZ7NUsVTYKCHq26pJlgtSr+jUUdvL2EU0wYf4uPP/zZmPcyNgSWPHvwff4wbUc6zro+sh0maPPXdhWxoNS1C05fqBJCXrXrBogqKaENbjwncv+oqyY/RMqNdTIjrUx4eZuGPPVWmPDRdWj2tHtkenYpT8r3CjgXCRDSWl7RlJ0OZB6dte6wt5OnL8bszb6N1+GtE7Hud3rCfBXaa4IUn/51/uMQN0sc3/y3NbCmpP137Rfk/VzTF+8pB26NkrBR7O245GzW8nzXyc5Gk1rJ+Cq95aKasBcCEbJ4DNVE9N0cS5TocHvoS6PaDnvFUj9dPYOfL/EL/fnOuaSPg3Qv2UtdB871QRSO+OMzvXQ9oFf5Dvs4xt6iZT3uR/X4YVLO+PtqZvx6u/ahtH463ugf8t0vPLbBhxmDKpeKP+tEe/A8Kf/xI5crc16oFXQMAagsLDTN9I1VEXz/4T9rcLGBKqsyl1Tzg1iKkPWFwRqTRUFq4DLnW4GuQENCLF2MD4SBiDM2Ogfm4/lWltSJHLNrSGeapBa0Qw7CUDqY+c1ESZVAUIFVMncmaWnaqGvbkfFSs6aOw8NGzaCe+NKtGreDJnuZaiXloB4h0OMMXw+Nx6bsAp9r74HjmiHSTTsl7mqulTdClSZPw+eh/I3SxS+fucNXHzaCAwZPgJej3+BqNKImLtfY7V0tpA/dXfaKGohlXkTmcuQmvrwAxmUjaXCdwoXMbNnzsAL4z/GrQ8/psUuGiy22oAqv0/nB47KxEp7NtW55g2u4P4zg051HLmwZ8bch5Uzp2FEt+6wsQ/0OMyAfa8wcaHmeFR5fen9yX+rsVKMpKQRMsmC1RiYmVDt/RQ4ylV9wZvrYL8qObEaEN5XJLJfxfqqdioAys/578KSEgGfqr/g86KEsmCJS9XcfzWnXwscZANtjANlnJuWmok9RPDrKS2Dx+tGUlwCVm3djNTaVgw9s5Yxf1RcJ5nNPdklaNwyXhhQua5Pi2tVfVRS6MOOrcUSd8o4UoJZAk6ypBtWFYoZkupixrQSSJKxjY23ihyY7d64qlDYXFWWTXcjpb4XaekOiSndvqlY2sB8rqnpuqnTPjeatIqXx4eML/OvkoVl7Cq/AygBXr+sBKkZUYiNixK2l8cSnJYUlok8mcA2Ibkubn/4cbTt2Ut3qS7/GNHd92QFqZGmoAm+q0iZVEonz+leTwDFOa8uxPq9+Xj10g4C2she0dDm3wFSCUT+uL8vflt1QCSD5kI2efw1nfHp3J14/DuNxSNIHdq2loB3iUWPsog8eNKivXjsu3WGERNZKsa/XfbOYkOaqeome8OF/LmvLRBGSYFULmbNLBSB4QfXdZZYRxWHZwap3ZukSB+9My0b3y3eg49v6ComMMcDUl+/vIPE1hFAm0Eh5/j+N07D6l15OOe1hSKvVSC12yN/SUyuKmSRCNJp9kM2i4UyyftPbyFxiQR07D/OMS7sFUjlcWRy+zSviavfWyrxh5R4EqSxPWYWb+oDfdGMhlRxdpG13v7pSqMNBI/D2mUYJkSqXTSnEVbpublyrAKpBMSUb5rLG1d0FBDd87EZ0l6aapEZ4+YMpb0cM8rRzbGKFX5Rmv5IkHpJn0xk5xRLvCwZYLPJFA8d0CoND4xqIaDE5fFJvCVjmjNTY8uBVOYe5oZAiceH0a/MD9hYomSW8ZI3fbxc1A/mQqkrWfO+j8/Exv0FwhYT3NO8yZwHlwoB/n7Kc3NF8h1c+L005f4+Mk8veYuxueXzF7Md7NObPirf10Y7npiJjfo84nPJDRrKwXldmm4FM6nXDmqEVy7pIEZSyuiIbaOcmW2+8/NVIu1lIUj9ZtEe3DNhdUD7GDNOFnPYs3OxZpf/3jhP+V7gRgnNoNi/3BC55ZMV+HaR6kdtZcH/p6T+zC51kRBjFYaV7zFu1lC23uVhgtQyaRflvk63L8D8iXXQWI3gufvYP3SQCrx8qQZS2z3wC05pXxfjr++J+yYsw6Kth/Ht7f3w1lQyqQSpZfjpnoHo17KW1GteE8Q6aH7lxMhnp2NbjvaMHg9INY99VdczkT4fx3yc0aBKAKpxgaqwoEG8S3kkGdjscFVXqdMqaZ+sQQlS+R/Xu9UgtfK5c5KCVNXwQBCk/aaYVgUgo+wOfPvxpzizZweMGDkS69esgS/7R3TI1BbbE/5YhoPNTkezNm0M1pD5PxUoVvWYmUEtR6hu+qM3RrkLq7bJ75YofPDGq+hSJw1RVhu2bduKXduzDZFr8AAQJPAlbi42mx1xCYmokVJDgERazZrIbNYSjetmyOdZTZogLj5B8l7aHY7jclJW1/3j99/w3jc/4Lp77hejIiXBVfdsjv9VcNX8rPofRTVC6nHz95k6xg9itZhWFtZZVJiP608ZjHb16yGrbj39c398aPCmhDEndGCvYlMNcK+noDE2AXSpq1axxjoaYFlHX4rtDNg4MB2njI/CPUgawDeVoM2FcmZMlZhCqZpUu/g7/2129uU184uLDVBfVqY5+vLmmFYGpT7pZ4/XixKPR8BoFNlyGmLp/zGPqs1mE/MGSoD5VB0tLMSWPbtw+iUZEoNqLgRyB/a4hEFlIVDlJffuIFtKd2nNLCk6xoqSIh9sDkqL/QqI9SsK0KpjohFnSkBKkEjnXnN86JaVHjTtYDcuvWl1IRo1jxPgyZQ2lBQzZpUMK9vDuFPKhGVTR4Anwa4fQCsmtvhfTtYLpuUhNUMzciLALi4og9VeJgC5RkoWHnjjQ6RnpAfsisqmgj7CfDZonDT26+2Vv1f/zUf83TGplFeSRaIj54fXdRZmihLfb27rIVJFAsZ/F0itlxKD3+/ri1kbDsoC1FwI1mjcQqntcz9rclaC1Ia1YqWdjGnlIpAGQjcNaSyS20veXiybLYwfJAjjoj3YGZVpePgZpaOUOSuQOnDcLCzd7pcG05mWYI8yxLNf0WJdFUhtfNcUPHVea3RrnILOD09Hg5pxoKnT8YLU+05rjpuGNhZQSEbTXLa9fIo4E5MdNoNUMmwqvpbHN80gSO0qxjtnvTwfNRPIgvWSz3kuwS/fQwQuz13ULgCkEowseHyQSC0pOd3x6qmSK5dSX7OzLgEA+5exqmNObyGGSxe9tUgAFsEWgfLl7yyR+N5wRYFUstAfzAh8DjnujKFVLCmZXwL44e0y0PTuKbhteBMB3Y3v/L0c4KjscSVIZcwiJc23DmsicciUVavXOY2wKHFuUTcR5722EHM2av1FOe/Ll7QPyaRSJn73yGay0UJJrarr/J71JbaZ/alYftW+Fy9uj8v6ZqLXYzOEmeVco2yaGwR8JiMtZFKpRuD4XPjGogD3YVUH2/Eu2/HZSnw2R1MblGvH4zOMvMzD2qbjvWs6y8bPJ7N3hgSpZECfvqANbvl4hTCTFRWC1B+X7RPgyudWFcZgUyJNUy7G3bLw/U/gSuM2zgs+DxPn70K7zGT5HjrluTkm5twCssQTb+kuLPaDX62VeU+QTTVBjXg7ujw8TerVmNTT8dkcMql7NOWSvsl7cZ+GwoR2HzsFBdK+MrxyaRec3rkeBo77E+9c013ilns9+oeYJk26IxCkTrqzv8SpXvrmXHFUDpSnmlVS5uA3c49FxqRGOieqhMUirbTKxx1jK4hjQnVHyC7Sr1ERnlQLRbb/GJsU+tZNIDWKayytEcUfjdZWjnHVeVLL99tJAFLNKWj88aBmti4QrqiFoxgdlfnw5+TJ6NuiEfr0G4D8/Dw0adIEy5cuQZ3CmUiJi8Mnv6+Et9M5aNa0qe4cq806NUc1HlE5B/sdaP3yXz9jqLXEP7u5cN26cw9mTp6ElPTa6Ni3H2LiE2Gj1JI5QQXI0tjGgrIoK7weGtqUwWK3+58pj1vydpYUFSHvUC527dyNvNy9OHg4D7k7suEpzAftNOqn10Tj5s2RXrsOGmU1RlaDTMQlJiKlZk3Ex8YiOjpaiznUGUneI9N0iGmOT5N95uXnY++unXjwsSfRfcRp6D18BB1qAu5JbQKoyaKY7XBg1fwMK7Drh6KhTJk08PLt+PfxxRsv4qy+/WC3a0BDvRvUzmIooGqw0SawLyDNDFKV268e36ruRZ2rTQCtlWYAeDzvI8WiGkDYlBonOKbU/CAq1lT4TQWm9ZyqhNUSy+krFdCp/iNQpYRXmSpxHzyWKVkcDkTrKZdkLtCcSgfrClAzDpWFvzN+tcjFuB4r4mNiJDY1JiYGoy5JlFhRbvgxbpQgMatFnIBQAkzJbWqxIHtjEZq2TpB0MgSsZC8p4xVw2SxOQOPebT4kp0NYUwJTxW4zjvTQHuDQ4UJkNomVtu7Z4UTjlnFG92zfXIzMxpq0mNf0eTSJr7ZW0DetLBBmlWBZMb8EvgTN2RuLpR0slBbPm3oU6fXskrKGBkolhYA9pgwX3P4cho8caXL4DbSlUE/8GjKpX//vufsqkMqF/xuXd5RFHkErXUq5yKXZzr8LpFIy+v0dPcW0qf+4WUYMLsf+4l6ZwuwRTE5dowG2UDGpPJYLfMZCNrl7iiwSKSPk76e9MC8AKDHFBeMdFavDd5MCqQQH/FyVHk1S8dlNXTFp0R6Ra7IQpD5yZithS5+/uJ2Y+0xetk9A2YkAqez3X+7pjfu/WoPxf203WBmyeHRI/n31AVz+9mJhjBWTSkBrZukof55wS3dcQto0AAAgAElEQVT8sHSvGGCR8ZzxcH8x6FHxrLyXR0e3wvWDsgJAKtkmAjSCpqXZRyWul8Y5v63cH3aJSmkngR/jCinjpTvtdQOzcMEbC4VlDVcUSGW7GKtsfEdZgJkPD0C+mDEtMFg6gupXLu0gmxlndakj3y/chKhqUTGpjBEmQBrdrZ7UQ5MkzgcydrMe7o+3p2XjqclazCHLw2e1xM1DGpcDqTROorkWN0ou6lVf5Ki/rTwgddGIauoD/cT058kf1hvglf387e09xBW3/RiaLrlw24imoMsszw/eoKjoHjn/376qkzDPHAN/rKb/LDpP/zmmH178dTOeqKQdNA3jvVJ63H3sdGGGQzGpNK5ivOiTkzfgld83h0yppFpAkMrNkRs+Wq6BOP07/bObuonb8JCnZ0vcOa/NcWZsNDemmOuZG06MSV2+/ahsVHBO3fXFSj0m3SJhC3ThvfK9JWI4xkLjqw+v7yKgVgOpikk9HY99twZv/LHFWCvwbw+d2RqX9m2EHsKkaiD1ZYLULvXx1A+rcf/pbXDF2/OxcMshtM2s4QepunHSU+d3xLndMzHqhRnYTDY6YLHz7wep7IPjWf9U9Zmq+PiglgQ3LBhgKpBa2XEVXlQ/uVwnVIZmy9mymK4SqkE6ixplZlKrQWr4oTnJQGqw7JYNV6ymXw7sH/ilCxciteAQbr7tNrnHdevWIS09HTWSkrBu3veoix34ddZGzNnkwoBb7kZacpJJokoQWT6nXLn5bzJPCmZbCas0OyGtsDYForXIV6349Dp4rDITUtfh31iExSSoMLFtPJ45XB3FBdh4MA+FxU7s3LAOu7duxOHcXBTkHoC3pARJiYngvky9WimIT05BSmqKgIiaNdNw8CCB707k7M/FUZcbMXEx6HP+FRgwsJ+kKDFLffmaUi7Hqu+NtplYbO0Lw3+smW3ymyVp/WveDFDnxViAa0efDkthocSjKvBoHCvsrgYkw8ljJcZU719x+hUJqi9ATi2SWzKFrEcHtfyMjDbrVhJhQ06r78pGIskNfqgUSFWfKzAmsm9dshzqS6DE5cKeg5qJh5Ikk+Vk0Vx7yUoyJ59VYkhFtmuSRisATEdfp0sZQ+jzkelpCOhKS0Fw6nJ7hMkvE7YViHVES55d1st6mE91zbatGHpWmkh1iws1Ix4CTJoSqalpt1sE9OXujELD1toobNtYjKzmcUbe1F3bSuBxAXUaOMS8SEnYzcY+TA+zb7dTQChBa50Gsf645DKIu3DL9glybc44K0lWfRdgT7YTqel2Ac67s0ukvayHAFU7Hti0thDN22jyYbKqOftdWL/EidQ6FjiLShETR9dn4KwrHsKp51+I0jJNQaGKSruke0Bj9a6S/0l3XwVS2S+X922AVy7rIMzcT8v2iWMmZYP/LpDKDT/GdV7Rv6EAZLrPslB+9+7VnSWudMC4WUYcWyiQSskqZbmUqZLhpHnP4Da18NF1XcU4SBkkcc7eNbIp7j61Ge76gjGfu+RaCqT+sTpHHF6VMQ8ZQhrAnPPKAnFlZSFIJdvJ9DhMM8G4Ox5/okAq4yB/ube3yE8vfXsJDha45Fljyo1x57XGkz9sEKDBokAq3VsZe6ril2l4c89pzQVI82+ULdO06P0Z2YZsmrF7P93VW1L9mOW+BDyMHWWMHllRbiIwzpEmVfxbRlKMmOeYWVVKNml2w00GykUJvAjAyK4RJCspKO+DAHBrTqG8exRI3X6wWOTUTA/EQhaPMZbv/CtNyNhv1xr5R2lS9ddD/cSAhzHTNPz6ZqFfQksGlHludx4qMYy2gt/r/N3s7ksJ8mc3dpNNEjKCNNliG2c+3B8fzdyBsZM08Mw0RpSQpyU4QoJUmntxLhMYsc/IzlIWyvjKBY8NFNdXOhhzA4hv2L4t0mRjhewhgTjfo3S0nnJfX0xdcwB3frFKd67V9l8peeUGQDjxDmN2X7qkHZ7+aZNIoNX40JiJc4iO1vMfG6i5XY9fJrl0g9tBMzKex7hlMu+UYDPOmJ+FAqlMj8MUQHS+vvnj5UacLtvLjRFudKh2EKRSCksXavWM03GaGyIc9+HPkh2leVS6bEQQnDIum/Hnyt33lSmbcVHPTHlfcWODz3WhyyfvD8YYc5OJZlsch2sHZeHx0a0kJrrLw3+aQOoZGkidwrhhfmtqG5gPntkmCKRqct/zejTAxn35IrO/+3Mtht0AqX/6jZOGtq2ND6/vhU9mb5PUNCplFec83bC35xboY2emRcyz88QyqeaaTw6wWoVWKBxjXryb2dBQD7WxUNP/wRyMwSU4LV35A0LUXFG7FZNqhSWKCEGjgKqZ1AoHyDTRy20YhNlBIENotYu8NdzjU9Elg8xgwZjU1uLuG76YjYzUIvLI4cP46eP3MWH8+8aJjMNYsWwp2rZrh5joaKye9Rn2rFuCbHcWdh0tQP9zLzJYU54Ubh4rrjUwX6oCmBpAM58fDDwNNk2O0o4OlhUHLoAD6y6VeNzyALo0KgpWlYJFv2tKgN0EIgf3Y0eJD64iJp7XRubQoYNIrVkT9qgoJKbXRu2UZNh8HolFVI9ScN+qTYFQo2G+L//MCbw/nhccXxxc16btu/DQeaehd7v2qJWc7AcwEcphtc7Xx8As4w2O+dWDdQ1Zr6khwflYzdJcs+NvRXPZbFakjjPPY17XAQ+8Fi21RFXAr9l4iW1TIFv9VPPP/HmxywVPqd9oiceQUWXhlgFZViUfJhNLdp2paMio0mSJq5sjhXlw/Su90RmX19TMkfQborx29zYvYuKYl5WpZeyo3yhG5hHls5T0tu+ebMh45X6FcdWGijlJS30WxCdpcaGlXkgMK8FlfKIWj5x/xCsyXiUBrtcwRmJRee7hgx6k12FMufbgLp1diNoNbAI+eXyd+jFGTlW5XyuweU2RxKuyqLjYDSsLhRlOrmlDdLTWlmhfIm544WO0aNYsKD7b/4XDf9Hd939Z7st+zEiOwfKnBsuWFfM6KqOTikBq9yapsvA1x82xLjrpBpsUqeeIKWhCufvy7wRMv93bBwQMZEwZR0bzFeZ7ZBoKs3ySIJWpWShvpUcBz6GMtW6NWIyfkS3pchQAYr7Xi3vXx7zNh0U+2a5+Ega0qoWpqw8Io0NgzqJAKuP9SjylstBtXCsezBNJsxcCUWVGo5hUtpEmMDS34lw6USCVz9fZXetJ2hf2MdNzNEqLx8BWaSCYI2BUYFSB1JU78qQvyFQRTJFVmrL6gIAuAmhNvtoLreol4vM5O4WFZU5amkcNap0u7rI0TlKFIJPxngS3BPkqvQsX/5SAEkyxj9gn3ESgBJd9R5DD63FMHji9OW4e2gS7Dhdj4ZbDwpAxLQ7P4Tzh3FEglelNmBuVfc2fjC2kJPTydxYLm2t+F5O9vrJfQwGhlHYzVlGVqwc0EjkuY6qZZzVcMYNUplThJgdBKRk6gi3adk66o4ek7eHcI3g6vVNtLMk+KgC6f5BxkkpBQ6k3YylZF92xGf9JUNivRRom3todew6XyLjQpXhEuwzYbRYM+ZfDMMeVhUCZjtZMwUO2kfOWfc54XPYf3X2VO3DwvdEo6K0rO8k84VxnbDXjafkMdX5ouswPbuIwZQzbQaCYEGvHKUHtIKtJVpZAnX3LOchC1QX7g/L4n5bvE9kwN1JoGkawzXGduSHXALmcIy3u/cOI9SVI5dxgqiPmS2WsKfMdE3yTAeXGGecu+4mbP5Sp85jgFDR0zKW5GzeP7vh8paSqGdImA9/f3lPG58+1OVJn8zoJYqDENnZ5ZKoGUqMsOPD2WXhs0mpx5jV/fz8oTGqWiUnVQOq1g5pia04Brh+/CIu2asZhbesnY9KdlPvSOElj2jmXnzy3g9Sx9UABlmYfluegU6MUbDlQgAtfm60Ddn+2icA18t8HUs1zpQpQMezz87f8oTIsaF7cBy7IT0xzQoFafW1S8QW0mFRLlMJP1SC1kgFRzlShApf/JpAa1CJlnFTZzFGgji8PLszHv/o6Jrz2HGJjtTg5VZxOJ1ZvzUanFs0k7m7Sxy9jz76jqNWkLQ7H10DjrMYGyFTnhAOF4UCsuS2sw9xTNHzS9ku0uFd/nKeffdTO0WI0zfGg/JxtUc+fqifwedOuFgygycJaCWa00Gzjp1fPJyqpNPTrqfs2Oxqb2VB1vVBt0Z5DPzBVIDcc2FV9q/qFqOWNxx/C3F9/xKievQ320GDaVNxHBeZRZEwV+gk2RJI+NOWlVUAy2IzKAKnBOVIrm4imv1NKrWTD6uPgp0baQsOicAnrwlxPGS+ZXXzNYFWdZgbKhnRZ/yN/P1xYgKISJ6BvTrC9Dqu20RTj0AyVCDjyiorgKvUhIykJK7dsQZd+SWjRzm9ixEm5Zb0f9DE3qczDf7E2Obt9SEyBlhNVU7hLUf/OO+wVILpnu1NysLIum4MuwcyNahWgSBkvT1u9JB/tuycZ50usratUzrVHW5CS5hDQmn/UgzoNYgRIE6gSOJN5peSY5k2HclySLqdZ2wTs3elESppdcq5Gx0Thj+9yUTszWtpJOTPPj/Yl4fpnxqNVqxYBz5/52Vt1kjKptwxtglhHFD6Zs1NYQXOh7FMW/4eKZQEdXEZ3qysMG5mGYAdMGgmRYSM4IfhRhSxdrUQHxs/YYZjjcJF6Rd8GWL07XxaQqjAWkAvQUGXspPWSJzNUefnS9hLbN3nZXiN3ovk4smRMXUGAxMU6mbv3pmeLlNZsynJJ7wbo2TTFOJX5Nsnszd98GNPX5gRI3MjG3jC4MehCSiOXEncp/lhzAC//tjnAAVWBVMZ2Xt2/ocSZ8v2yYOthkRyq9De8KPv2nG51hdVi+wj4WGomRuOa/g1wtNiL9/4KlJCf1bUOBrdOF/fhTSaDo3CvJt4/8zPeMrSxxH3yGrM3HBTm0OzcqkAqmWYCNBo5WS0WAVvP/rzRSPXB69A4ielEWB8X7pQ1fzJ7B167vCNu/mh5QFwnmcD3ru4kKVH6PjnTMOvh80VAdnm/BkiKsRumVYzjJbtrjj8l2KQ50WV9GsoCntuohwvd4gT74aztAUwqU65wTtFJluNE4EjGWOWUNfcTge7cRwfq+S9XBfQHU+Ew/Q6diEO54Kp6yLr1bJKKZ37eKICIheDswp6ZwszO3XxIxvmhM1uAqWI4b2iMxXF966pOku9Ubcac2j4Dg9ukY9zk9cgr1upiKic68lJuzZRDnEtsF91/CcTIxpEN5txivmJzIbA5r3s9XD2gocQ4snBTgqz0m39urVBSyw2nu09tKhsx/E6gymbWxkO498vVxgbjgJa1KmwHx+DLW7phx8ESYxPH3L70pGgxiOr9+Axh2imnZV/dOqyx3BtXMnTdnrH+oMHC8nyC1K8W7pZ3z5X9GyEh2iqglfHOSmJP52TGybOfVX5f1sm44amrc+TZ5ZcNATvjVRlrTRl1kdMrMax8Zhw2C/YcceLpH9fLu4Qbape+vUC+vAhSn7+4I35avlvy9fo3sstwaoe66NE0Dc//vN4wdhrVqR6Gt6uDhVsP4usFO8WgjdevmxKHm4Y2xe8r92HuJr+rMef5VQOaCPtKRQTfTZRxfzxzK76cl22MnfZ1GozK/j0g1XzlYKIy3Pvo3/U521MVXuOY2hUOjAZXFhGa15hTBVK1VXw1SK1kXCqa6CcXSDXfSO6+vTi0Ygluv+tOA+TIw6Qzafv370dJSQmysrLw1XeTsWjJYjz20Bjc+/CjOPPaGwLOOaaJe4wnmUFiYAoXP6tLMGc1sajBALoipjNcs0KB8IqMo1hP8DnB7TK33wxagxlic5vEsdlux0W9OqNxzRS0yWqspRJR8aH6vyNmHHWGUQFV8xwgeCOLKGA0KF1LMCPM44INrSIZYjKR8pQEAWrWR4BoBssR35N+4QDnYVOsqopb5WF0+S1wUvJW/g3pky9IvxEV63O53QJWea923fjLEZeAhNhYcTJkLWRUt+7bgyP5BTjv2jri0ivz4V8urnTKrd9I3xSie+huJ3ZtsqBtd5sASMajblhJIEvZLgQQ0nGXYJFsZ7AhU1EBWV8gIckKj8gBgIMHXKiZ7oA9mjJt7UuIZkz8e0xsFHL3u4VdTa6hSaIZN6uH2crvlCEfPeQRQyUOzu5tJajbMAZJNezSFl5k9eIC+kshLtEs1gc8RXZcfPc/0X/oMFBCLmmudEE/n0m6+56MTGokc/W/8Rg+ezEOLfaaC+Eq7gOF7RIapkTbrHB5mb6p/LOlQGqnh6YJsONGANtwsND19y+aKhhIAgCmPuHiWIFh8+EKpNK4idJKtpvnkP0KtdhjqEEsnWJ9ZSHrU3WTDaRxERfdg/85u5xihM8xwRRZPm4ghGqbqkvuwWGV7wUyY+Z2KSaVMliCQ/5OcMsNCrOc2HzPNNOacHN3PPj1GowPMlta9MQgYTDv+mJVSIBV1Wcm0v6KtF7WF2e3Sn9yfle0IFfHEtxX9VkgiOOGFCWnzL8aXCpqB0EqmdHrxi+VDaLgwhhebogokKr+TvMmjjO/u+meG6yyIEgl60mlAzcgaWjEDZdgV+VI+zLUcTE2i2xyav2lfTfIFryS62jfoCFODUdfBB9aGXLR1th04udzJuPs4jiXymWV3s2/Ejcre0KTFcfTH+HODXe3ld3d39EWc50CUsMN0Ym6eMQgtSItaFCrdSa1GqRGNEjhQGoFHX68ct+gdkXKpKrTOCl/fvEpvPTueEz5aTLOOHu0UeOa7buRBC8aNGqEtevWoXZGBm5+9UcUuZOQ7l6DgzHNMXJAHTTKrB9R7/ynHRTpq/P/674ICabPnIWXbr8BZ/bpK0Y/LMEspxmgGS+iUI02yWCDgaqKOeU3O0EZGQP2D42laFTFzxjzSTAizCzjFvVVgJL7Rir71V6Uga9s/makIdKNkCLtd/P9sw2KLQ0weTLlf5W2q5hbU1wuPyeQPXz0MCw2ra/NRe7X4/TH9pIFjY5FbEwMNu7cgXbd45GYbEVcgk3iPpu1SRAZLRlJLiJdrlJs21CMtp0T5d8sjEVNrxON6Fg/ADxy0C3nJAS5BjM/aWGBT0Cp+rYhCOXvuftdSEuPRkmJT4yR5Nq6ey/dg70EtQC2LPehaSdNLhxwb74ybFxdiNYdE42PnSU+ycVao6YDS+fkIa2230lYHURW9fTTbsDIG28VGR+vojaNqkFqpDP4v/s4P0idXqEb7cnWC2aQGsyaH09byboync7dE1ZJ/tO/qyiQev0HywXAVFYIeOlA3aJ2Is58eX7AWBGgr35mqOQB/WKe3123sjqr/x7YA8cKUivrRzNILXZp388ntqjvaw2YaqhQB6lyoeOFYJWdH2qNrZ8jG+uhQKq/XeWTBJ7Y3jme2iq78+Op+1jODe7pqrGvoe6mckAaenQVk2oRuW8IkPrxydZ3x9Lff+M55u45eUHq0SNHsezLj/HEiy9iwicf4errbzT6ZNny5UhKiEfTZs1lET1//ny8+ddm5OVb4DqyBQl1u6B9ncPo3a9fxK+gY2Eu/8ZB+o+uOtVuxXWjz8LR3AMY0KGD7KJKChwTE6nYR3NMZribVuZJBJpGShqTgZWWmkXfj9TBqt1mM441Gy6xHQSyqj1VYT7DgVS225wvN1LJr7kPFFA2O/+a2VTVN2bZb3CsrLkOHi8yZRYBwP4FgIdxqYA4B28/sBd5BYUYfVUduEp8iEvUdr354Hg8pcKakuEkqGzUNFZAakyMFcXFXuzYXCJuwDycTOyKaaVo2k17vzBtjLTBWyZpZSgFrtcoRj4rOOoFHX0pMyaTeiTXI7vJlPh6dBBMWTBjYFXJ3ecS8Bsb5weqzhLmabUIgG7aOl6kwYdzPcLs8m8NmsSKA3HeES+SU2wiNzYXnxfo0WEkrn3yaXhMyoZqkPof/fo5YY2vBqlaeo6EGLuk7qCDKn+n+62Kfz1hnW2qKFKQSvMfAtTL+jaQeM0PZ24XQyZzITtICSlNv8KxsH/HPfy31cl4ZsYj3/TxCvy8vDyTSpMsmq0Nemp2yFQ34frjxIHUcESMCZwqBtUAq4FmuxVulIcd0IrgRrj1dSBIrQgol+dUT86ZdTKBroBxrErDgtnUSg2Vwo2FloVCUmmGjkmtBqkVT+NIQaoVFqvt2I2TghpRFSaVw7t0zToMb1JPUmbUy8xEUpIWv8ayOnsnyvIOo33HjvL7pk2bcNvrPyOlRiLSLfnYa2uF2sl5GDWsWwBIDZaynpyP+39+q3KKXbihb2f0bdce9dLStPyaFch9FWgMd+cKmAaDVMlvqgymdOMg1qE+I4uqXljq60IkujrjGRAfG0G3hwWpytzJJLuNoDo5RMmVVX5XM0iVe9ElwAoEG0yq6d54XIDRki6H52clHjecbg/oLux1FukAlOmRYsR0jH1INrVL32Q0ahEjhkjMl2qzWVBc5BP57IaVBZI7lVJemhARqLLb5//mRWpSLNyOQ6ARcZPW8QaIlNyluiHTvq1liE/14XCuW6S4iTVsqF2PsaLaqGxYVYAmLeON2FZ2J9thdgjetqEIWS3iBbgyvlRMmlylcDiisG5lAdp0ShQwzN+Li30Sr0pGlfeyan4xUmtHiZxMHIYJ0F2lEvPKL5LL7n4RA0ecYpiYnawxqZHOqerjTkwP0Njmsxu7gjGpKhbuxNT899bSp1lNyUk6+OnZ2JZTdFwXYwzyV7d2lzg/1sWY1mlrc6tkDlfVBjAd0Mp/DpXcoqGkpaq+N6/siFPb1xZp6Pwth8C8qsr0qqrXrD6+4h6gjLt+agz2H3WFBKGMV06Os2H3oZJykt6Kat74/HDJu/vod+uPU+IbCqSWZ1GZ6UDT+Wp/K4dLqjwRwqGgili48ExqJJgq2Kekyk3+m0+I5B5OTBOqcCUBnOp4gkhS2PoYVU6YHkNzWWlY46RqkFpxj54cILUi5pICwh8mfIEXHhmDab//itPOODOAhdu7dy+27j2Avl066fFsZbjz6fdRMzUZPbJqYN7mbKxcMB83PfhICO/cwN5hb4Sao5Uxq9WAN/wse/XRhzDnt59wZu++Ei8qbGlQflSVFoaGPgKyKtBmhAKiAWlo9DrEhEjJeU31GTGrGuoTYBYqHU4kbyKzO7CaO+bPImVmFYuqjJNYVyjJrzmljtfLXLcEtnTsLdXAFlPSMOWM1wuXz4cyr0eMIJjHhTJnh8MOe5QVNhvTw0QJKGZqG4NZLQM2790NWC0YMjpeQBzzofLnoRwPSopKkZxqFZdfAj5VCPhy97nFtVcPe5U/BQ8j86oSsJJFVUQ6CV6molHHrlmaj7Zd/JtQrIegNKN+tMSU7tvllDyqZFF5XdbHdDfMp3rkkAd5RzwCetWTzOvwmIJ8r8SsLpl5VBhisrsFR2jeVAqfR5t39pg0vPn9r4iN1VhelmomNZIn4b//GMbSMQ6TZlTh3FNPxl44ke2mWVOdZM24jAZAR4vd/5Z43MbpccjJc1fIyhE4J8Za4fGWiZEYnWqry39WD9DBmyx3uHjpqt1NMBcaDFKVQ0dokKrDVtMlIwVBJvATUYNDg9SITg2zXj1+2XKkV6/acZH2YNVqrerRxkotzIlVQamR3JEu960GqVUdKHX8yQFSw7Wew8svm69feQ7vvfUWvv7iU1xx9bUBh+fn5YGS34EDBxqf0+0XVhs2rV2NLTt2YtvGjajRpQ/q18k41o466c6rDDhXpcF/V12EiVcN6o4GqbXQplEjAUWG6y1zluqNVGBOvlbMVrFBN0GAKoybYk31OgxgaAKcinU0v3KUUZJ8ZrKjlddWiPaE60OztFbVr2TElNWa3YcjHQf5qtQZ5nBMKusiUD1SyHxq/meXOU/5xcQUUXIfzL0rP5kqptRwRZbzKaZVbC/lzlFWuL1eAbjFJU54PB5s278Pw85OE1BHBlPcdH0akGScKaW/5rJ/lxMZ9WLE0IiFx0ne0jKIlJeF10mvb5OUM8k17cLOOos1dlZtEuQf9YKxrHUy/SCR53o8Zcg/4hFGlcwrz9WuUYqcfS64XVpKGofDgrTaWu5USpJZb1pGNLasK0S9RrFgrlfKgffv9CA23gqrvQyuYr4qylCrfkOMfe1zxCenBpiYVYPUSGdw9XHVPVDdA9U9cLL2QCiQav7Mz6T6v1nNq4dIAMmx3LsfpMq/qhY8WUEax7+rvcdyj/5zTq5WhWrN3wRSuTiyaDGpQXlSq5nUiqfUyQVSQ4k0CnJysGfhbFxyzbVYv3YN+g8YUA6kLly0CMOGDSt3qxs2bMDyJYuRWrc+fvrxF5x+/Y0Rx6Ue36NYfTbH8sfJk/He2Psxul9/xEZHC0NqZqsVg6hAWVV7TcCW6aWugJ4Rl0rWVk/HIwDN5CQcijVX51fWDgVSza8zA5jqQLKcqVNllQbJg1X7VI5TdXpwjGtwXKraP1ZfeDze2Duk8ZHXi2KnE4VuN6xet8Sq2qJjEG0n+HMI27162zY0ax+N1p0TA1hOsqd7d7rQqE4yyuI1FmX/Lhd8bivqN7UJoGVsJyW4GkAuk/8sZHP1sm+nUwOSNiDvsEdcgCkX5vFx8VZJJ0MZMOW5rpJSyYNKJtTis8Nn8edpzMu1oka6T8ApWVUyoy5nGVJracZIBMnMk5qUbBNgm5xqF1C7a2uJ3EN0tA02Rxli4qJQI7EF7n35HaSkppYbpWqQGsHErT6kugeqe6C6B07qHvADUk0iq68dlNw3mGDTdrL1O9I2XCMvoVaygkBDVKF/Y5s2jiO/TmjlH8/nhi5r1tLZBV87mGWuyhX/nmOr1L1/TxP8tZ7IxhjzKArQjZOqQWqVBlCNRiW7B5a/ISa1foI8YVavBz6bHVafBz4rk2RY4HCXwOuIEXnurpXL0SQtGfXrZ6Jho0aICcqRSrnv9n0H0LtLp3J3np+fj+Vr1yE/NwdfTZqEy+5/RI6p4FVh1PHv2EOr0lD9px1cWn3Qe28AACAASURBVIqrh/SBFRYM6dxFWFQl81XMmTnwMHgmVvieUMBUpbExudua6zEztPKVYzJrCgakBoOrTJcq6G+5F/PfFaMrk0tjKs33WtnQKQm0Njm1OwgA1KZ0OsEGSuHMk9RxuXl5YookX0sWINpqg9Vqhd1mFUDKh4HXoiW+SmHDdDTuUidOOb+m1hayqXpuURonMY1MqdsKi80naWiEcdWNjWhypOrkA04DJp5L4Mm40V1bvEiowTyyWpwpwaRKO8OfzK3Kv5ENJUCNi7cJAJWNSL3TKftVMaVsH8EzP2M+VrebdQNJNWzSTroOk/kVdtkKHNjjwqqFBajXiEDZgqSURhjz0qdITk4OOUzVILWy2Vv99+oeqO6B6h442XsgmElVSfQUYNXbH/jFbrqpSIFq8FravJIJRwqZ2FT9+z9SGBlu5c5crC3qJuONPzZg9yFNzVS+nEg0dmLH/5haxgVOpOljKmhuQBV6B1eR4A6sXRYuVliirIJvqkFqleZKKD4puAI9Ee0JNk5qm6kle69oMnI4586ajQuGDsD29Wtx6qhR5VKXrF+/Hh6XyzBOMuepFEMVjxu//PSj5Grbk1+Edn00l1/tP+42lcHmccFrj/Yb65DaYc5Ejwul9mhE6UA6qtQHX5RNcimqYoAiAgmLBQ5nETwx8ca9WRh0Z7UiyuOGz66lBHG4iuGOjkO0swguHmuSuNo8TvjsBOgWAe6llHCahkS1xTxK5hdaqJdWqFfjMb0EqjC3vC4XzurWHoM6dRbDJBlrmhTp+5PmjcsAmWsFcl/z5RUIExfbEDJg/wCZxko3SQqW4/L3SONHA9qg3ZT2kclVWMlp2Tb170jqF5ZUR2IGI2raYTXqMiWHNINU6d+gt6nh6qs3vFRPMGo+TgPdFnhKfThaWISSonzsPZKHEefWEtAYrhCwshCYUoK7fZP2ZcgE5QSaIkGGDfYYgmC6/EbJcTyeQJI/xVCpiiXY7Tf4dIJhOvoe2ONE7cwYlBT6pE3xCVYc2OsS9pd5WuOSGuDRNz5HjRo1wragGqRWcXD+lw+v+lT+3+qtv/tL53+rN6vvtso94F/5MfBFe1y1SSneOWpdFwqoHhdKKbdqCIom1doQrAyL5PbCvXJeu7Ib+jRPx+VvzcXa3UfDVlXx+vv//4GtWgsihfaR9GyYY6rWIL0SYigFUrWYqOKPRmsrvbhLq+W+xzEcpg6OOqHuvo+f1xRtM+PllWBzlcAbHastbmGB3euCT8/vyEGcMeV33Hr+2fj6yy9xxz33lLudles3wOJyGiA11P3OnTMbCQmJeOC5l3Dnw2MNkGp+wAUUlnpRJrsdgXbkqk7zI2B3O+FxxIg5j4rQM//d6nHDa3fo+yYBXmIGxFUg2Vy/+ncAsPT5IABZB7nyUtUP5HEKGPMzcmZRBCI62JE4Tt1MiMdGeb3w2Wyw+rwotVIaqe3t8G8Eze4YbVz4mfRJmQ9lerChze0UhtvcRn7mM32m/jbtrxmSG/W8gYMQbffnpjRLew3G0cReyj5TJaBRgTVhK3muYmmD5b2qjxgLq/ojhKxW/4bwTx0TuKzs+ZFxCiM5DmY9K6pLvj7VLmoIwGuuqyLJrybv8c8ekfua2FnVZwqsMgUN3X4LSooQHWVFdGycHL9hx3Z06ZeEelk0IfIXMpgiJbJo6WMICCmlpSQ30qKYU7KolOuqwn9LLCv3HXXmlnGq7F+aNamiQKq0g3lU9XhZVa+q5+ABt7CwBMdkVSkhTkiyIXuDE1E+G2564k106N5TNqrClWqQGumo/ocdVw0o/8MGLExzI3/t/Hfcb/VdHEcPBINU/+RR7JkOFwN1tPLh3wmAjh2khuuMSEFqRZ15MjoHnxSPe5UbEQxSLSj+6OxqkHocT3LQqSeaSbXg8fOaoHX9OL9+TwyaQ7OqP375BR6++TosXbwYo844s9xtLV2+HImxsWjesmXYW87OzkZuTg4mTpyIIedegLi4OLjMTGaIM81rGDNodejgVH1m14GdRuJrRc1h83nmvwXXrS6vQGJwc0I9EyIg0AFiKFCt2Fr1erUGscXqc7kWgYwpbQtBL8FqQNHZZX5m87rhsTmMMYvy+eATxldrKdv29cSJ+PKFcThvwKAA0KT6J1QfmMFVZfPXAHRBMaBm0yEFyFiXZiSkMabm6xhjZZLZKMffytpgjLUZpAbJhc1AvLL6glnQYDZVgdNIJb8ytDqI57/zigqRX+KU505trjBeNNZmQ1SUFU6PBx63WzY19h7MQf3GDnTolaimiLCfStZLZrK4wCey28RkmwFSaXIUHU1223+3BJLcN5Hz+ZNSXmcp9u9xomHTOANkmvuHKWoKC7yIjbWiZroDVjtTDEHO4QxLoENvdBScRT5x7k2t5ZCYVnPZur4IabUd8LjLhBFWw7RjkxMp9XrgyRdf0zdqwo/MfwJItVE6jbKAPq9sroX6e3Cqn1DHMBcl56WXE+A/ufw/gFQZJ11efyK7TrzkcGxqkBPZDtbF+eGPg6u49qoce7zttOnv/oqmrXynRml5s4+XOJN6TuAzwjHWHN9P7HMnY0B39ePt4JP4fP+4qg1b3i234MuDVAlBi6JrvolZNUCq/yYpFOL7UgwFj7P3lOrI5+WXZuiR4PirORXJ3HxdZ1Ivq4RJrWjYTkaQqtr7/z5f1aLb3IHhFuoiQzYzqdUg9QS/LhRItep5UnULz2O5is5mEaS2qp8At9sNl9cHt8uJwyVuFBWVoMBdBrfTDZfbDZqI5i+ZisfuvBVFThc66blQzZeeN28uaqamokXLVmFbVFBUhCk//4iUjHqYsno9Bg0ZKpJdYR1RBru7BD6HxuZynpEddOssqZp3Np0ZVRcJBqR2nRHm8XYdEFrdLngc0bDpcmH+JLjjw2+WDvNct84ms34FMMlx2kq9KNXZXVkE6LJh876esJ5aNhWjGFJmtws+R7Tx6lPnMRbYK0Az8BWr/h5u3zD478HssjCtpaW478brkLNuBUb06K31q8rXqUBckEzWYH4jeAMHxLTqdcs4KaCpmyUp+StjL0NJYdV4m1PR8LOq7pmqawf81EeiysBbsbhBsudgqa+ZTa1I8svzmGKG8aYE6VyA+ZiixuVEsZ6mxmuxIsEWheiYOHkWo+x27M7NgddSgiFn1pS5owFMstbalzPr3bPDKTGf5kK3XfWZYkOlT4OAKqXCBXleMUqqamEMamG+lvfUERMleVDNjKyqb8eWYmFgCazp5qvKnu1O9B9+G8678ip4KplvJytI5YK1S1YNXNI7E01rJ8DrK5Pcla9N2YIGaXHo1jglZLe6PKV4b/o2cD30wsXt8MnsHchIjsbFvTJRMzEaOw8V4+0/t2HN7nzjfIctCn2a18TZXeqCuTI5H3YeLMYHM7dj2Xa/lCwh2obrBmdh0qI9Uo8qnC/D26ajVmI0vpi3y5Ck3za8CXYcKsbPy/cbi+8acXac3bUeasTbJWeiyu2ZmuDAlf0b4uNZO3C4yG3UnZEcgwt71Me0dTlGm5nH8cYhWfh95QFs2FcQsh+Yy/Hq/g0xZU0O1uzKq9IUHNImHfVTY/HNwt0odmuSd5asWvE4s3MdTFl9AOv3ateNj7ZhaJtaOL1THUlhQ5Cx+UAR3p2+DZv2Fxrn1kxw4Ip+DcO6df62aj/W7dHqbJgWh5uGNMaYr9fgyn4NcUq7DMRF27A0+wjen7Ede46UlKv3zalb4ZJFsFY4P/q3SMOuQyX4etFu4/PbhzdFiceHrxbuLpdnlGNzWsfaqJ0cg/f+ykaB02ucl54UjVuGNkHHhlps94z1ufhszk4cLPSPFecY++3LBbtwzYBG6NIoRfrvx2V7MWnxXjg9/r6s0oCEOZjv8Uv6NMCgVrVkjvP9tWFfIT6ftxOrd+UZQJT3M7pbXfRtnobkWJuEBs3dfAifztmJnHyXVnsZMLh1LXRqFBgawJy5Py7dJ5s2TPdzTrd6OLVDBpJj7XLvPyzZi5+W7ysHLlPi7TLeBB7m8vHsHThU4O+zpFgbrhuUhZ5NUxFrtyI7txifzdmBJdlHA0I7RrTLQNtMf+ouvg9yC1xYmn0UG4OegRh7FM7oXBdndK4DjimfJ7bx+8V7Azaf+Lxe3reBPOdHizXTuvYNkjGwZZo8b2t3h362TsTYhauD+Yq7Nwn9buM54//ajrwSra0c13O61UWfFv5xnbPpID6dsx25+SUGSL1mYBPE2KIwZdU+XDOoCdrWT0aB04NJi3Zj8rLd8m5V4LFRWjwu7NUQXbJSEeewIb/Eg19W7MH3i3ejyOV/Hm4b0QJ2ol1TmbspBwu2HELrekm4pE8W/jl5La4e0BgDWmXAYbNg+toD+Gz2VknBo0qtpBic3TUTA1pnoEacQ+bm4m0H8dGMrdh31P+c83heb1DrDJzWuT5O6VAXfMfN3pCDKSv34sv521Gg90uk4xNuH29EB84bB75duEu8Rtg3iTF2jOpSH3VrxOGnZbuwaZ//+yPS652o4/7fAWzAjSj6KjhPajWTeqLGW1uyWyj3PQ6QakZPAC7ul4K0GB925xdJegmvnnORDAtzJhKwqEVtfPYCjL3tJqxcvQap9jzUzuoqi+iMWrUQG5+AXyZ/j74DByM1pYbJxTQQsHFB/9MP36Nr9x6446nncdGNNyPeTksfrfAxY1yqzx4Nu6tYWFb+TcWqhupMMqiMPaXsl8CsKg9GVUEQr0+ZbqmNFta62VSUTVxTFSj22LXFvoBTXe4b6joK5Kp7kj4wsaT81eYugccRi+iSQrhiE6ROm8TjRgng9trs0j8GO2tiYgUwl5bhHyOHwB4VhR6ttM0Dg1HUmU+jT3WNprCcumxX4op1YKmOYy7UKAY2muoSkyLtA+OnYkvlvvS6xSE3iCkNYHJV3OcxPjVmgGyWM6u2RlKtqsPseBwOuAvgDpLxKhAbDMb5e2FJMY4Wa19oZEkZ8WxzMGWMZnLk8nnhKi6Gx2JBnMOB+JgYHCkswtbduyQulQDQxsB/hz7Ly8pQXOjD3s0WNOkYZUh0Wf+hHDdS0zWZuyrcbWb+UoJJRzQ3DIA920tQu35MWLmvWfprZvg4t7SdZ39RMl/zZ2uW5SOreby0hyZKvK4quftd6Nz5Clx4y23lntvg5/hkBam9mqXi29t6gsBw3d58xDtsshDv88QMXNgzEzcPbSy3S5DEDQbmH2TfcQHX6aFpsvA68NZpmLPxkADQFTvzmB4XHRrUQLHbi5EvzMOqnRp4y6oVh5/u7i2LniXZR5AYY0P7zGRhdtqNmYo9R8huAwRa2146BWe+PF9AiipcPL15ZUe0rZ+E/k/ONBbCuW+NksXu5e8skcUXC4Hocxe2BYHxiGfnYOHWI/I57/eP+/qi66N/BSy6OzeqIZ/f+cUqfDZ3pxybEGPD7ldPxXUfLMM3i/aEfPya1U7A8ieH4JzXFgiorEr59MauaFknEae9ME+AgCrD22Xgy5u74d4v1+DDWdvl4yGta2H8tV2kr1bsOCpj1LJuIg4WuNHpkenGwrFPs5r4/b4+KHT6AtNLRVkQH2PD9R8sw4T5u6ROAsEZD/bHBzN34MKe9bF8x1HJX9qiTiJ+Wbkft36ywmgXF/W/3tMb9W77Ffkl2iKaz8uKcUPQNCMBMzccxMgX5hr3cOjtUSDIP/e1BfhtVWC/sK5v/tFDxr/V/VONjQgC1DmPDEBqvEPAH8Fam/pJmLhgN+75crUBdl++pD0u6pUpYJpglSC9Y8MaqJ0cjbsnrBbgeyyF4H//UafxLDeoGWe0be4jA9CoVjzW7s6Xedc1KwUujw/9xs3E9oPaRsrzF7XDjYOzZENkW24x2tRLlA2FD2fuwJ0TVslzw/LhtV1wXvd6kq9V7W39uTYH176/FDZrFJ46vw2uHtAIe4+UYOO+QumDjKRovPjrZoybvCEAqBLszXt0oAAbvh/ttijEOazo+sh0Y4ODIHHK/X1kY4gbFJxrvZqmyhzh3J62Nsforq//0QOntM+Q+tg2Pj8xDqu0/bzXF2KKPpYc24fObIFbhzWR+gg0W9VNRP2asbI5NearNcbzOaR1On64qyfaj5kGgvHM1FgsHTcEC7cexpXvLsGhQre8f/idxc0GAm4+e0VO7zErLaL1dufpoJj189ud7y+WN67oiCv6NUCh0z8G/Jz3FW2PQrsxfxobW9yEu0GNa04x2tZPRO0aMfhgRjbu+mI5ynR/hg+v64GBrdORnVOE5Dg7tucWoVOjFNRKisb14xdj4oIdBkidcv8gdM1Kxfq9+cjJd6JrVk0kxdlx+ydL8Mls//zNfecc6Y8S0ybWsz+tw+tTNmJQm9r47o5++GbRTgxunYHVu46icXoCsmol4P2/NuPBicuN8x4Z3Q73jmqDnYeKsGV/AVrUSUJmzXh8s3AHrn1vvjGn+H55+5oeuLRvloBcptsjkGQ/cYNvW04hLnh1Njbs1d7pfAfUTo41gC77j98Vhwr977NwIPXr2/tLP53xwgx5lljO7paJN67qjuQ4B24YvwBfzNl2LI/yCT+nKuvyE35xraf1/6pB6t/Tv6qTjwekBgFUVtm7WRRqaipCKQSmxElkXliUpJCL6PR10/DMK69gz9ZNcOyahKRY7tRasHn3XhQltsW06Uvw0Lh/IiYmMLeiUbfOMP40+Qd079kLI8+/Ai3Oux4146JQMyUJ0bGxqJ8UjbjoaMTFODRZaJDoQslqaWTktjokbrZUj5sNltpqDKkV1tJSlEZFwar/TjDL3xlvSxaTcZ5eqw0Oj1NMm+RFW5wPZ1ySf4Gvgz/WqdhULZaUL27/9FeMsHkSmJleXo9fJE6LVfJmBsc08jyrzQqf1wer3V83GTebDoy5hOQyn/0jgNVqA+VroV5kXqcTVw4fgKyMDLTMbOCPB9XBpLjZqjelTADNDbcicyED5Oo6UoItA5gpbakpllNeDTrwNfeL6jdl4KRd3k9DV4X5DKjXzBCHyNcayQMaHDuqPRyhxUQKpKpzzGyq6kclC1b9wN/p9Jt75DA1t7CX+QCbA9EOO6JtdgF/XuqcmJ/Y68WqrVvQuXcSUmrZQWCnGFQtVy1QNyifKc/jcbXIrpq+HUqKfWB8KD9TCz6yrWZ2k/Xl7nNJ3lRKc1Vsqrnf8o9yh9wioFPlbg3Vr9mbiqWOuAQrtm8sRlbLePlSztnrQkqaHXmHvWjY8jzcfO/9/mbqz5qltFSeX/Vcbsg+ioe+Cw10IhnTv+MYgoD5jw6Uhcw/Pl0pwJHPZa0khywctZ1/rfxwZy8BIxe9uRCrd/l3t/ns5rw9ShiSC99YiEU6GCS78vH1XfH1wt24+eMV8kxy4UhgxUU9F49cfF0/OAvjzm2DeyesNgBZRCB1XBBIXZuDy9/VQCqBy/hrOsuCvUujGhjxnAmkNv3PBKlJsXY0zYiXvvf4SmG3WvD46Na4YXBjDHtmNpbt0JhoBVK7jg0E4WQ8f7unD277bGUASJ310AAZj9NfmocdB4vlfXrvac1xz8hmuPGj5fhuyV6pNxikcp6MOb2FLN4LSrzCZJtBKjcOOH9mbzyIC95cGCB7ffr8tsKsETi0e/BPAYKcC29f2UkYZAKnn1fslzkz9qxWuHVYYxnb33WARJBKEEc2/JFJawU0160RI8CjR5NUtHlgqsHYRfrctKmXhIm3dMdHs3fg1SlbcFaXunjv6k7oP24m1u4pQJP0eBwp8ghbyD4iC/7u1Z0EED/78ya5DEEtNw/4HPGrgAv2Sbf1ECau77iZBmAgSKV6Ydizc/wMq95QAsR3r+qMz+fuxKPfr5M+jIu24pVLOmBAyzTc8OHygI0bbmiMv7Yzzn11ARZtO4Lze9THR9d3MUAq37VPndsaNw1tLM/4hHlkrcpQNyVGnk+b1YJRL85DsQ7eCFIJiEe/ukDeARxnbj69cUUH6dMB42Zp86x5TXx2Yzd8v3QvHpi4RuYk3yfcGBrVqQ5u+WQFfl2xX441g1RuXHGcyAJe8PpCUS0QkE64uRvmbz6M53/ZhM5ZNcAxfnTSehC8V7XwHU3wfGqH2rhu/DIB3C9f2l42IB78Zq2MDdtA1pjju++otjnG8vg5rXHnKU3R8aFpBkgtP65RmHR7Txnrfk9Og9OtbdoQpJ7ZtT7e+mMTnvl5PYpdHgGMb1/dDa3rJaPtA78aGy0Eifwi27Q/X9pDcDnhlj44XOjCyOdmGO0hSJ28dDfu+HSpbGqYy+A2tfHDXf0wb9NBXPnuAuw/WiJrq2cv6iggc+Rz07E8+7CcUjclDvVqxmHJ1kPau9huxcR/9EPT2onoNfY3AaHcs33s3A64ZXgLAcGv/LYeT5zXQYyTrn5nHmrXiAVjVNftzsPNHy4UYHpujwZ48ryOuPrd+Vi87RCevagTejevhXNenoW9R7TNm0hBKjenxt/QC2mJMejUKBU3frAQn8/ZGnL4w9VZ1blyPMf/e4FrNUg9nrGK8NzjYFJDAFReNBikhmsIwWri2ql45803sWXjBsTu+QaZKenG4WU2G177bS9uuPMBxEZrzrnhyqqVK5GUnIwr7rwPdYZcJHFxLF6XlkeSi95Emw81oh1IrpWEBvF2xCQli4QiPtphgEKeowCbWZYeXZSHkvjkkLG1CvSqn+bzREpZVgavJQqaZRNgKfWVM3Ayx+zKtC8tRUkZRLrp9bgRVZCHPYhGidcirFhJQQHyS9w45LEJMC1z2lBqdQMem/b2sXkBj10DcuBLtAw2B1kxn/9eLUCKpQB5vhTYy0rhsBagsDQJMRbA7SiF112GJEep5tIaRbatFPZoB7xOF96/82IM79oN6SmaNEe9GBRwkj5Q8yMCkOofdFOKF3OqF5MzrgLBZGPpbmt22TXqMZkjmeNGI32BhQOzZsZWpZaJFPiqdou4SM/pqv4dal4HM6oVpaOReauDeekXgjHmbdELDZQUCKUMv6CkBLtyc1C7oR1d+iZLzKmKKeUpzG8aExsl/3FCKfC5fXMx6mfFiouvuVB626gZTZk0ubA6XjGm3KBaPi8PHXsmGbGV6m+7t5fIBPJ6y6QOeUYsTD1TJkxpRj1tk4fHZ28sBkExC/OsZrWIM551xrlGx1hRVOBF7v4aePbDz5BRp65hfGZuLyOWKIU/GZnUnk1S8dt9fWRhyIV2RXFqlYHUSYv3CPNGGTALn5VpD/aD1WIRkGhmAsz906FBMn69tw9e/2Mrnvlpo/zJAKmvhGBSr9CZ1ApA6s1DGuPagY3w9rRsPH9R2/8KkBrquSVw/Pmu3hj10jwBgyzHAlLHfL0Wb/7pXwyS6frt3j74a10u/vHZSqk3GKSSef7xzt74ecU+YcbJippB6oE3TxOJKJnm01+cZ8ilyfKRvaWElWxk17HTBaRSIj7t/r7IKXBh5PNzDQatXWYyJt/RC98t2SNsKgsBDJnfi99ajL90pp1vCcpZnzqvDS59e3GVWG0yuM9e0FYY5AveWAj+/s5VnbByZ56ALbO8Wd4ZAAa3SZdjnvt5o0ijwxWCpbtPbYa2Y/40ZJwVgdSnz2+Dc7vVx6CnZ2H3Yb8Mkxsvix8fjFf/2IJnf95ogP7rBjbC7SOa4uI3F2PVrrxyIJVM1Xe39xTGqtdjMwRMqudTqQ1Oe3EeFm7RwEwwSOVn3Jz65IYuAlrPeGm+HPfQmS1Faj3qxbmGfJyfk21b+8xQYY8f+XathA8pkNp97F8Y3a2ejB03rtSc5Xf+Vf0byn088NUazNt8CE9f0BYdMpNljMm+VqUQ6BOUvjc9G29P24b7RrXA2V3r4o7PVgrjz1IVkFr+2mX4x/AmuPOUZmg35ncBoywEqX1b1MLlb8/Hwq2HND3av4wB7x7ZGg+e2RpnvzwHM9YHqy20lQKB+vM6wOvwwK/GJSMBqTd+sBgT5ulzsKwMvZql4bObe+OTWVvx5HfaM8MSvCa5ckATAaHt7vtJwDPHbtbYEbIRM+q56SJBDjZOYkqaZy/ujCvfmYdfl+9BenIMxl/XS8695t35otaYfPdA/LBkFx7+eiXyiv2S8+B+JJNKmfjpOpN6ad/GuO/01nh/+hY8dUFH3PzhInwuTGr51dTJAFJD9WlV5mnVjq0GqVXrryofrU+pY2FSwwBUNqF3iyikJVJqGDiJg8PDfJ5SJG6ZifGvvYpNGzcieudENEjNCLiLL5Z7cPE1t5ZLTRN8q7t27sCho3mY+PkX2JzeDVablkhGYtkMJ1zt5cRYN1upA2V2D+IdZRKvVzM5Fmnp6agVa4XD4ZBck7FFeShNCoyPiPJ5hWVkMcCpSU5rBqjml5CAVXOjfV64oYEsj9cLlBRjjzcKRYXFyD+Sh3xizCIPCkqt8HpLYXFGw+ktRHSidm3eHBlqg3FVUmo6AHvKxIjG5yqVLyN7rFWCWslcu4u8sMVQ2q1JiXkP7mKf9Ist1opS5qTU5U+26Ch4naWwR8XA6S6BI84qoN+Vn4dpL9+I8wcOEomujayn6o9gYyH1IjbJccMCRZ3xpJuvKsKo6tJXcTHWpb0EYtIN/JtpLFSOUwJkv9NtmcwfA2BW4u4bCnQabKx+fwpkRpJ6hu00jlMOxXrbeU+hmG/zVOHf1X/mzQAzoyrXMKeuKdNMJLSY1VI4PV4UFhfD7fOJ3DcxJgbb9u1Fqd2JPsNqGLJc1u8sKgWn+K5tJQI4lby3uMgLt7MMdRtqqgYFaglAyW42aKzFfYeS527f5ERCchTSMrTNplDHBD/TTmepOAzXqu2QWNnd252StzXvsAeZ+rVkDuidws/ZFv7M2etG3ay2uH3cK2hQr46x8WROkcRzT0aQemmfBiJRvO3TFWHlrKqvKgOpL/yyCc/9vClAnvfixe1wSofa6PnYX8K2scRHW9G3RRq6ZWkyODJgQ9um44VfN+OpyRvkGAVSP527A9ty/DGpDM0iw8VnjAyIMl0SuOQn7QAAIABJREFUua/OpHKxt+ixQRKvOHP9QXx7W4/jBqm/rNDiOBmHfaTIjflbDhsS5uOV+/ZtliYMspIh8v6b106Q2F5Kj5Xcl58TaAxtky5y57QEBzJrxmFQ61oCHGZu0GTRxwJShz83Bwt0kKL6/5MbuorC5ZTnNQmvGaS6vWV4/bIOEjM5/Lm5ePTslhJLFgxSX5uyVWL5yIbdN3GN1HNp7wbCjE5blwsCLDK+BKlkKqfe3xcl7lKRHavC8aQ0ddbGgyI3ZSFIZczmgKdmBQAYMmPvX9MZz/y8EW/9GblM8JahjXHfaS1w6TuLRWZMANMsI0GYTi7UVenUsIZIYcmskdUkC0i22RzbzPlMBo/3UyPegXb1k+R4sruKCQsHUvkd+d0dvRDvsOL8NxYGsMFkZSmFZvuuGb/MeM+Tle7bvCaufG8JtuYUaSD1Oj+Tyvb8fl9fzN9ySFhYcxnWNh3vX9sZr/6+BS//vkX+RJDK+6QCgtJbbj6Qhafs99rxywyJ/MRbuwtDfPFbi7BXl+mruhc8NlBY+UveXixMsAKpd36+Cg+e0RJPfL9eYtjN388EK5Tyc54NfWY2HNYofPWPHhKzTtm/kvEHv7uDf+ezw5CCLQcKZbNiWNsMvH55B7z2x1Z5PymQXlWQSub51Pa10SQjXoBVu0xtXFvf/xuKheEsE5DKGNPTX5iJXYf53tLukLGg71zTHfdOWB4g5SW7Orh1OhqkxYvEvVuTmrBHWdD6vl+M24oEpPZ9fCpW7VTPTBma107ERzf0wp7DxTj/VY35ZiGgPLVjPTSrnSgbSy3rJqN5nSS0ufdHAanN6yTiz4eG4cu523H/l8vknGCQSsZ30biRePGXdXh6svZMN81IxIyxw/HT0t14YOJyDGlbG29d1R1jJi7Hx7O2hjUPM4NUbl6x3t9X7sGkRTvx4z2DTCC1/KifbGZMkZISlc3f8H/XQSoxlIUqRe33anffY+/RoDOPEaRWAFB5ATKpaeKvYOYYNbmvACD+j4yL8yhSdq7GS88/j22bNiI1dypqxvlTUeQUlmCttw0GDR4eYBrEms35Uvn7wdxcrFi+DK7oBLwzdTNi0pLEHVQYGsbEEoQ5CHg06SnjRFi0dBfa0lUysVCy6CtDnXiNNUy0WxCTkIzYxHjUToiBQ0eaca4SOOO0XLAsVksUGMfqjI5FdHEhXDY7vFE2uV9H4RHssMSjpLAQJYX5yHf5cLQ0Ct5iL4qcpYDXCtAhjMUeKB0JHmq2TbHE/Ju7yAdHkOspgaXVoYFzAQOlZfAUl8IeFyXHC9DV79Pr5Pk2cMOg1FsmQJWFnxPM8iePtcVo57K+4sO5mPnmHbhg8BABqOaiOSfqfWuaJ2YWkXcqToaVmNoYYDHIsdd8PfUSMgM0AthgACdjrQNVM2AN9ygFv9wEOJuQlYqrlblYWgqaN5mZzlD1CoCm865KraMfFAkTq+S/rMMcl8rPucmhYmXLSn0CRItdbrg9Hli8LkQ5YhET7UAsN1+EfS6VmOCc/Hxs270Lw0anITbOajwT29aVoEnrWONLjKld+HxorKq/GCyp1YJtG8mk+s/hUfw72dC9O0twOMeDdt004w/VjWagGpyehnJgxrWStWUaHDK4dPJl7Om+XU7Ua+i/lmLKKSemxDjvkA+FBTFISc2APSYdVzz0JOray+CJjsURnwU1oq1IKMpDcUIqNh0owrM/atLJk6VcPygLj45uhRs+XCamQxWVykDqP3/ciJd/3xzAxj5xTmtc1DNT2DLGsFLq+86VndCoVpzEn+7ILYLVGiVmSC/+psXbsQhIffEUHCl2G8ysahsXV1yAhgKpV7+/FC9e3F7iTi97e7Hs7k++s9dxg9Q8vj/dXvmWIVhg+2hMQ+kgYw6PJyb1jH9JI3ML3MaGHe9TXYPSXAVSadrzyqXtJd6LDNuuwyUSe0iAf7wglXGVZA3NffzBtZ2Rlhgt/cziB6m/ieHM65d1xD9/3IDfVuXgrSs6CBPE+GNVDrw5Eo99twHpSQ4B3H3HzcLRIg/mjR2AhdsOY1n2UTxzQRt0HTtDQGqL2gn444G+8n6hLDO4cGOAoJ2FIHV017ro8+TMALaRfUSpK1l5zqdICt+RG58fLiCdrGmnhsn44Y5eYib1zvTA2NZzu9fDmFEt5F4Jdj6atQPjZ2gGOwT0ZNbIMO4+XCwg7UCeS+Z6k/SEyECqBZhyb18xfrrsnSWGcQ/vg3GSf97fT6SpF721yHjOyKSzLTd+vFyuZ4DUsVpMambNWIm15kaLYqJVvwxsVUtk8TQhe/S7dfIxQSo3QnLzXXIN9g/nPmNRCfwVu/vz3b0FuDIOfH9e4HhNG9NPWONzXl0AjwmkklmnbJ3vm8XbtBhxcxnVsTY+vakbvl6ghQhwflzVvxEGPT07YlMyMtG3DGsi7Zq14SC+v7OnMMG9H58hY6JKpCBVxvVUjmsLuffAcY1Hm/t/R5EwqRpIZQwq5bpan2jf7gSGH13fA2Mnrca707aILPrFizvh3O6Z2H2kBNk5dMv3oEPDFNCMKgCkvl253Lfbw1Ow0TAYKkOTWgn44Iaesskw8plpok67YWhzPHleB3m2dhwqlJ91U2LRpn4NtLmXTKobbeolY+pDQ/HGHxvxzx80ABoMUuulxmH2oyPw9YLteOBL/6bHuPM74rJ+jXHha7NF9vvHmCEyf0Y+O93YGAgebwVSz35pJh49pz3O6d4AF7w2WyTof4wZGhakhmdR/36oGMk7xXzMiWtRNUitat9X8XgzSLUJK1YWyPeVr68SgCpfnG2sSIktEzZTCd/FMEn7nxQCLUvhEWS6jmDcvXcge9s2xO/+EbXi/bGnd7/wLe549kM0aNAg5H2ZgSoZyS+/nIAunTrj3jc/QlK7vuXOIVglUA0oJhrO6ymF1R4lgI0/A9x0SzUDKIsrBoh1+RcvZTr41nM5hmoowbIyj1J/F5ZPX7DzMxWnW8UBDDjc5yY4rdidWYVnOvO8iEm2aaCd8kzKPXV2lcCU7KsAVN3kSusXjaHNWb0cC754FpcMGy5MpioEnZQRhmIX1ViFYx6VcVKwgRLrNl8j+EVDsOUlSCMoimLwepSANmFS9a8jM2g2z5lIWVAZH3POFb1eJWeujAlVbVZAXcmEg9tX0dibr8H78fp80s8Eojl5ebBbrbDbbHDYbIix2wUwE5B6TZJfFY+qWeuX6nGpm9GgcTxad4mHgyzlES+KC7xa3Kle+Bzs3+1ERr3yceEEl3t3OgXkMlWNKvycuUspA2Zp3ta/oRN8n9zIcbu0nKrC7LtLsX+3SxhUlu2bitG4lZYyiQZNdrsFcQk2AdEH9riRnMIYV+DwQZcwrNvWuZDe8Rok1O0SpksVn2pBvs+KdSWaxPhkKRf1qo+XL+0gMjia01RUKgOpdH194of1sihV5a0rNGak9xMzxMH14+u7CNNHVm3ysn0yryj5/PHOXnhr2rZyIPWmT5YbMa6sk3GYjFGkK20wSP1zTY4AOsbJvfTbZjz/6yZxnT0RIPX+r9bIIp+LPYLS+05rLmwTWbRtuUXHBVIpaWQM5uEiP2NHZuylS9rjHj1Ol0CB90EZ7vUfLjMcWRkXSSnn8YJUmj5NXeOP/SM4nXBTN5G5MlaVRYHUxndNkbhDHnPu6wuFQa0IpNJMavqYvnjom3XiAPzz3b0w6sX5wkg9awKpWbViMfX+fvh15X6Jm62oEKSe260eyAAr92MeT+fjt67sKPPw/b/CS3CD66Ycl9LVO75YhSXbjkj8ZWZqHM59fYEAP1WoAqCJTGKsTZhUOhjTvfjx79cLGJ16Xz/ZQCFgJPDme4N13za8aWQgFcDEW3uI3Hj0q/MlBlYVblwsfGygxJ2SEdXiCqOw+fkR+HHZPgGgBLfBIJVGWL/c00cY2CveWxJw62SF37+6M57+aaM8fywEqZkpsbj+o2VyfYYpNf2XEzc3szj/Bz01W65D0y+Cb8qjzbJk1rH0ycEyLjRFotpBMalnv7IAj5zVUsy+rh2/NOD+OJ+ovOAGyCVvLRaAQzafJlSXvbM4QGlQ0dzo2CAZn9zYDVtzCnHzRyswuE0tqZdM6su/bTGcnyMFqTR7m/pAPzGwutk8riObauMaBFK7NUnF6JdnyzxgoQbtwp6N8PoVXXDHZ0vxxbwdGNWpLibe2gcfzNyGJ79fIwZFibF2vHRJJ/RpnlZlkHrKs39JXKpWyiTel0zq5v0FuPSNOSCw/P2BIWLQdN1785GdWyhz8/ohzfDI6PYGSCVLOv3hYZi6eh+ue3+B1BYMUsm8LnjiFDz1wxphU1k6NEjBxNv7Yca6A3j4qxU4pWNdiVMl0zr+r80VMqlUhzz1/Wp8eGNvTJibjUe/XYkeTdOOEaSqmXHioOGJ+K4+Ma2pBqknYiwqqKOKTGoEAFW+ONtYkZYUuK8iIIhMqonBTIxyoXnuNtx+7/3YfyAHm6c8i75tmhnt/fDH2RhywwtoVLdOpf0gIHXilxg8aBAuuXss6vQ/vdJzqnIAXx5etw/2aKsf2BGYlhK4acCWYE9jZjXA53ExGZf2KARkHNH70ehOzadGKzq44sL9RADXqtyjOtZTooFU9ZMMKlGgI0FjWfdM+xzL/vwFl48YAY+nPPPLL+pgppu/E8AqIEuQJfLdMIVgVYAmWVFf6NQFwlwGSXfN/WiORT2WfjCfYwaJZhaV16uMQVX18DyzTJiLXPPfKmqjur45N6wYJdEV2sQ0m9tpBqisW4FUlY+N11+ZvQ1Op1MMhzr1TsS+XS5kNddiS1Xz2M3rV+SjTeckSSvDQuMilt3ZJYiJtaJOgxgjlyrPJdt5NMeB2g29olBIqWmKKdfRuXL4Zj2MM80/4hU38LQMu8SW7tvpxIG9LtTPikFcvA0up0/Aa6PmcSLZ50NDkyS20+GwICZOa9OmVU60OvtFwBKUCzgg8lzr7XxfFNaVBB93vLPl+M7vmlUD08b0F1AX7BoaXHNlIJVMy1XvLzUWgRzz5eMGSxwbGTYubNc9MwybDxTKIluxLwQbNMxhrF0wk3pmpDGpb47Cgq2HRYrLuELGwIrJS8sTA1KD3X3pLEugdPeEVQIajodJjcTdl2wO2T4aB5FNVNLHfwxrgnHntTlukPrcL5uMvue4N/rXJsD0B/vj20V7cN9ELaZN4l/v7i2ghCY+905c83/sfQeYZFWZ9ltdqXOeDpMzM8wwhCEnARFddUUMqCvqGjC7YlgTGNfFsCsqKLouggEV029ASSKICgoiYQaGybFnOufuyuHf9zv33Dp161bq7hkGrPs8PPRU3XvCd865dd7zft/74TeP9kosaSGQ+s3f7xZAQ2aN65uxrOf+5x8l5ZEJUltq/bj7o2dLntYzPnNvDoNuzkfanuzsm274uxwe8OJSv+IFK/Hxl64VgPeHp/SmvfgaofotgQzFk174pfuxsKVG3IYpmEQ3WrdY7faGAG5480ZxvV75wTtBcHT3R84RFV+mzNHXt9+yUZjJUtx9+QyZ2HdcsAxnfua+rPRLTEv0989cgKtv3Soqv/y1ZyobqiR/8v89ha/9TsUUO0EqWV/eQ/fjdR+5OysmlZ4UZCvpNq2ZdLeYVFb2rTefJGN27Id/J2wi40c//OLVstZMITWmctryhQvx9d/tFnaW72gNUqkGzvVJbweu17d9+xE5COHvBFMgffQlx+Bd33lM1hQZ0ZOXtwgbazKgxUaT8+C8Y+fJgRhdmClsRTBJoS4qW/95O2NFS49JpQK2jOvNGdVvPv/ty09S4+oAqc9Z24HLb3gI927pt8iBND71sg244gXH4J+++Ac8sGMI733+anz20uNxyZf/hLufUPO3o7Ea33v76ZL269gPMSZV7ecGS2BSP/yjx/CNu7XnQBrPWdOBm991Fr5y21MCJNfOb8S9n3g+PvHTx/Ct32c8DKiie/HJi2yQStfuP37y+TIeF139e/SNh3NA6hX/tBYfeck6MG8qwSzX//ffeZa0nywqQecv3n+epNP5yI8eyUk/ZY4fmVSKMW3aPyrA9PlX3y2u86evKgxS9XovPBes/XCxCWN9f7hjXGcPVCsgtcShnMVtshMtkIJG0z0yA40p48jzaLZAg1QK7STyMLMEYM9ZUAdvz2686a1vxdDIKJ669T9w9vrVdlG7Bg8gsOZyLFqyNMfd163HO3bsQFNjIy589Ruw/tK3Q2IqCRQtEMgmS6xmfPZTk/VrZpZJmoU1Ni4CVGGGGAdqucwGarzy45CgYp8FRjU6zQBWS1HXA2E3CVa1WySfj4WTCFR7pUxzkz+LGVDw0XgoCb+1+eeNHLe9t34N+zY/ipeceXY2k2qIG3Gm5GMti7nGEmhJihq6xxoxqdJQG+BbKW1cWm+PLuMxLYEifZtmTzVgLtVuOtbVboMFxNkXEyTmK0+745rLifeWE9uqU/g43YP5OdV6efGwRl+5IFW57eoE72x33+gwRiansfHC4xD07rRTuTAfKsXGWucFxNWWwFVf4XASU+MJ+3uzz0MDMQwcjEo5i1fUYP/uMFauVeq7Tu9u1sHynSJMBKpbH5sUcBqs8SISSgrDS3fjpla/Aqj/t3Hk/yUdg5V+huEE0UgKuzalcOyl15U0tEcdkype+h48/p/KLYtAjKlN+J7oaAhiLBy3FT/ZQbpA2uq+Ru5TUfe9/sVin0u+8hcRPeHFeFfGglFA5YqbH5ct15+ueo7MCYJZMg1kjL7+hhNAhVKKJs0UpA58/cUIxxJSNoVWGL/IqxBIPf0zf8D23kx+UW5GqX5LRor5LxlLp1PQvO2mRyVnKy8yHlSB5aafrCbdbp0glTlAGXv3lTt2FIz1LTUFDftF0RzmLWUMIN34mE7kx2xHZ/2sQSrzmZ79H/cJa8X185+vWCfMIm151xNK6IUg9f/92+k49H+KnozFfMd3HhcXRTJghUAqhWuoBHvjW04S5u9jP9ki6sIUyjFBKuv48muPk8//45db8fW7d8thF+coVY152KFzjRKkXn7eMvz84YMC2hlPR3b9f954oqRBWf6BOwXI092bjPB4OIG33/iouI/nu3hYQLaajPK7v/eYpLihazqZZAoSLWitkXhM/W4hKCVwo1AYPQUIcBlTS9dZugrzOnN1G25935lyYFIqSD1zVRu+97aTRbTqnd9VqthkMznnjumul3VKoEVX25//2+nS31d+7UE8auUZdoJUtoNg8mP/vEbUgglm2QeuvV+893RRRmYftTiUBqmXXveg2Jzvg2PnN4qCMOM9F75XKcFS0Oqn7z4ND+0esWNk6enw3beeLODyHTc9hruslEzOFDRsDw8TGIPO+GG6AP/hynNxy18OSGz6uWvacePlGyWm9H4LVLIfVA2mojTDCniAUuiiyy/n8Cuv/au4SH/78o1yUMaQgHLUfZn+h+NKteWP/eRJqfKs1a349fvPwhhdZB0g9RWnLcJ3/rgHH//pJolBZojDt958miiOr/zAbxBPpMB8ql993UmSvubbf9glW7PLzl6Kr75uIw6OhiyQqno3+I2XKXXf7+dR933fOcKYXnIN1XSp7QBc/8ZT8OITF+KsT92BXX2TouD7+yufh1///QDe9z3Fpp+ysh23ffgCGcv1lrsvP3/7hatx9atPFNGlT/18Ez77yhNErZdCSdQQILC854k+vPOmhzA4EcE7n7da2NgXfeEePNEzhu+840xJp3PKVbcXFE1iXSyLIk90fnzPdx7Cr/+uvHlKAakl/ejKTaXvwQ83UM3X5qIt1F6YxDhmTKrHg9CNlTyppc+FYnfy148GrlJ5Uvn2S2vEZCrS6HLs74y0HtZ3ejKds96LzlYFyERJTbv5iuhMZspd2B5AYzKMiy9+Kaanp/HTL70Db3jRmXaLdw4cQGDt5ViydGmxXsj3O3fsQENDAy55yzuw8pI3ZuhJq/6U5OrzCFDVLKVmePm8ACuKEWU8WEuqt+BN9kRWd2lsr0WPdE5I7WLMe3SbCLCrLBdIK6dLdvocYdBUudqdmKyupDWxYk5n34HsEpLxOP7y5SvEvfTCE05QINVCIGq4MylVNCAsJQbUdvM1Dj9sJtTIGSr2seJLWZeOgaWrL3OH2YrCprENufVyXHzNnrsxqaXGoupytJCRPqCgvcoBqapLmZhf59gSoBKs6rY6Qaq+X5R+Lbfsvf29CDRFRHXXvHgAEoukMDYSR9u8gIqDdiJsulgHPJJTdbg/hsmJhMSKBoNVGBmKY3QoJm6+5tlWoLoK+3aEBEzSvXj+YiW2xIuHOkxlM9SnYgEZj2pedMdnO+j+G6ypQiSUEvdeS09Lbp0YSyAWvACdx72swNTX+t1HIZNqvR4pSkNmg66k2/unJC0IN7BMS/HkwUyqmWIglZtJusIylo3vmg2LGgXMMO3F1t5JsRE30F981XqJwSSjSsaKm9yLT5qP7/5534xBKoWTapju4+GDeMdNjwqI41UIpPaNR7NipbjppxDM8HQMPcNhUVflZ8yTyvYygT3BIt09mUaDm2S6SRK8OEEqU8NQjIfuqI9Y4MFtkhQHqU+KCzPn9RXPX4l/f9Eq7OibRv9EBAuaa0RZl+qxBJNatVQJJ50pgkR0UdSXSkFzJv7t+5scKWjOlYOEM1e3ymaeAi4EI9+7fz8+9+vttiiQcvc9Q0DNv37r77Z7cCkglTG8TMXC+XHCVfeI0rMbSGXd175+AwjUGL9KN0iWT6Ga11z/N8mryYtglgJM92wZkHyVdMklGGCKo4//fIuI/vA6dUUrbn3fGSLERCBmuqK7jQcB3/7hsLC+tDnFvZhOhrF7f77qOaI8TFaPBzN0qaQtPvCjTRL7SKDFON6L1nfi/h3D8l5hipJfP9qL1521GCdddU9R4SS2iTGJbzlvmcwf2onpgXggwrlI4E5mkPOQQJZ2Ymz0x3+2xQ59cQOptN9/v+Y4PGftPDnoGJ2KCcjk31f9bAv+vG3I3soTpDInL114eXjFvK2NNT5x0SU4JAjnxfawX5yX/K2jaBMZeMZM33DfXlx7x04b+DpBKsfpm286UdpPpv7WR/pkbhDU8cCB33NcmeKEIl36+g+m0nkuUy79OUtcy20sa4M+kO0+aPWDAIuvPH3QUaq7r4zr5SeBIlMP7Bixx/XWR3px2dmLcdKVd2XFpD53fSce3j0iByScv2sXiGgKPvQjpuRRmgTMt/uLK84RFvLvu0ckxRB/Jw8Mh3Dy8lZs+OjtdpdKAak/fGAfNixqlhQ03f/nBbCgpQZfu2s7rr39KQHmPGy77l9PxSWnLsZftg/KAQ7t+5O/7hNQevLHmBpHHeCwHe9/0Vr8y1nLZOzpZt5c50f/WERiaR/ZM4LP/L9NkpOVFz9b0l5v500lo8pnmI+12EWQ+sITFohY0ttu4KGIcq2fW5BqtqIwHHy6QGppLXRhUisgtdgUK/a9c6eZnYJGQKpN7xll2WCr+JR5zgYf5jXnif3URaaBFzQm0eDz4IUvfgmmpqfxy+9dj9eemkmw2jsRxr62i3DGhnV2Q4S1EqGi3HaMj49j+8E+vPdNb8LKt37YZjqZAiZlulbSHddIk2G66JJlrVJegxnhIb2GDCpI7qP7svGyLmZ5t+8Fk0ldmcMl/pBqcSTlZqxiacnA+qt145QgEi+ToeLfAu6sz7U7Mj9gzCq/V2UYMcJaXKqEDqTicdxz9VuwrGsBjl++POcJzRjyC7c4VNVXJR7Evwks811uIFXuJjtqqeLSAtptVsSFLFNSnVkr/+ryZwpQpS9mrlarQM34lhOTarKgIqBkAc9ips/Homa9SK2UPRqsiqCS48TSGZfKZbFndC+q69JYsKRacpTS1VYrPAtbL41UjCX/JItKFpMpX6Ymk+iYHxTVX7rj1jd64fdXgYwq2VeysW4sqhYp03OXAHXfzrAtttTc5pM1ytQ4vMQz3DggE5BbTVdwtVb0fbuejGH5c66ArznjkVHItkcjk8r2csNLF7zTV7YKUOXGlCkfGOfGOFJ9kc1ibr3d/dMg86YvzaR+9pdbRUF047IW0HXz4FhE8jmSndMXNzQUt9mwqEnEMbYcnMAftg6BqXDo/msCOsZ8km0128BhoaImAem2vgyrxTQ2nOPcWA9yo2O9R+m+xtjHHX1Tdkwbc0CS6cw6ZLIaSFswhpDtXPXvdwpLRoa1yjjwjKfSsqGjoinj7bghO3Z+g2zSydjxIkPF+MXXfuNhDE5mYhqd84OHAQRwO/umwHL11VTjB2Ph+CwFpngRwDG+bk13vYAtumcSHDGukKJCOtcjN6SrO+uw5dAkIlY6ID5P8LCqs05AmFajZd/+eOW5OOPT92FBa7WMC0HS1t4pAb08cNCXLjeaTGProUnbBZbjTxaT9ufBg744JrQR+8D8i1QiJiO4c2BKxocAgptpspNmOwmIeLjAOcm/CVZ39E9LXylQxItM6iUnd+OlX/6rgFMqLDPP59/2jIoAknaHposn72XMKGMS81+FN68EZFrVl+PAi4I3jF/lQYx+3xPcU22Z48p2c1w4h+mWe+ujvTZIpnsx79neN+kKnDkGpy5vlbnHQxEymmRzCdLZN4I4AlmO428f6xWwrC8CWgoiMWWPGdPK8ePao71Y/sGRiJTHAyTTnZnAmgcg+qJlyLIOT0bRb8wHfs92cL0zFzEFzehuv7lnAn/ZMZyVtofrkGrJTx6aUG7caQVuyAwP/198KtdtUTaJ6+qKMwTQvfb6hwQ0z+bi4QeB2rZDzDucqX1BS7W4rnJe6sMujivHkECXrDj7t7N/Uj77zaOHJGe4Fk46YUkL3vy/D2LdwiYs66iXw62Hdg1LShrTzictbZX4Ux4g9I9HRJ2b3/Pw4BcP8yBA7TsZ7zkWjgmAVb+VmbZKntT3nYMzP3WX5GOl8BF/yx7fN4I/bx3EeCizfhlvesH6bnRPIUswAAAgAElEQVQ318j768GdQ9h0YAwv2DAfv3m0Rxhe852+YUkLNixuwZvOWynqw2RW/7pjSJ5jLldepYxZoTGia/iCllo5jKBrsf6NZhqb1V2N8lnvaCYN02zGu9izR5tasNleZecKSC02hnPzvaSgUcJJdP11Bal2TcVB6vkn+tHRTBXRPMuFL0MvcE5tCsu72nHaGWciHI3hJzdcg9ef3mzXNBSK4/6Bbrz05a8oqZ8TExN45Mmn8MmvXI8lz395Sc/Yq1qDRMMtkcxrleHGm9K5Bv1KJdgGmHquGjUKK2uJKc2li7HZKc2eEsDKZp3Am3VawlTywrIArxZIohuyBrdZLsbGsOrPOX4EGaZrcnRsDLf9x1txzoYTsKC93dgmWi9HB5OqgRiLJ2g6MDiIoSElBkLAFq3yIRaLoLO1HQtaW9Ha2JhR5rXcfWloEwiacZksR4sESb8t8Cr3WKDVFCrSfxdT1LVTzlgGNxlj0425VJBpxsfqjTjtwf8Cfr+IHBUC0SYgdvZf21KmoTV4knommUQkHsuKmaVgknJ/VwNO29Hlt390FKdd+k5E+59E+NAWxH3jWcqmcm9SeRpQICk8nRSgumx1HYIEi2lIDDa/Zxzp4hW1EifqdPFlqhrmQjXPmAhQ6VJMcFxbT8Eyax5bJw4EoIN9McxfFJRcqryYHofuxGb5bNPBA2045sWfcCZ8yvsuOFpBqtlg03ml1JeaDVJ/tRVfvXOn2Ilgj4dCzjHRZc6knlLbM5v7Aj7m8DxHXPNW/ftdBeMiC9Wz60sX4Vv37hWFWboNz+U1l7bTIJXxjwRbHEuuCZ2mYy7bXW5Z5oGq04IapJ756fvQOx5Rqcko8mYAfdbHeMu3PGcp1n7k7izAXW5bCq+R3PGVMTLEG2dbn9s6cnE2Kakabdd8a7OkQlxucjsgLFjWDJbFrmuej/+5Zw+uuW1HzljPtN3lPJcZVw0WuYPN/E113xOWtuAFX/gDBifVvORvbaH8026/saW26YJ1nQJST7pSufXKQa3sf5LWnjHP3JSD/exa3Hbb7O+1/3qquPu+4fr78YTFnrq1bwbDWWo3j8h9uf0/unqkU85U3H0P93SQVCVeeAhSSXEIzWFNj5xZUhyknne8X5hUxojxR6o6FkPIF1DutDpG0AMsHe/HK847A2vXrkUsFsMPb/wa3nBKJvZtLJbEo6FjcP5zL8wCQ9ocmjXT/07+36b/yiuvxI7mtWhY0K403GQzwldWGsxilBIhHmoYp5FiWo10EhFPhp3UZTWk45j0ZNLhuA6BxVoGWUZa5R7lZQIc+0dd8peq2FW2qC4Zw2TKZ7OxNZ4kQimvxLAG0klE04VVeu2NZYGTM8WoeqiYQwlO9YhhNB2va6bm4dfiCm253ZrtJwge3tOLe7/6b7j4rLMl36ZdHIGFxTbqz7RYUiQWw5P79snJ/eKODjTW1sHn9dqAivdNRSIYmZjAwOAAGptbsLyrS3LVanCXJZ5k1aVzpbKtOnaVXdRgT0Cr/rcWpLLYxpJAqjHoOa9GKya12NIU8Mk0MckkxqamMDY+hslICP4qLwLVNagJBjEeCiHoD2Bld3dBoCp9s1yaSxWF4v0UqSJY1X3m/1Wss1oXkXgcW/buwTFnvgwLz7pYhFSC/hCi01H7MMZfm8Z4Ty9ihx7HcP9BTPXvBzxxBGuTaOvyo63DLwJKB3aH0NYRtIWVTPvwsGb3UyEsWZnt4kvxJVGWTgH1lkLwUH8U7R0BmV8UKKaCcPfCIJg7lQJLFG5qbPHZDCrr2fLINBaefDna15wOHjD5EgNIV3fJPf5qa8MsYmb6QIXuvkeZum/x12uxKSffO0FqoQ1ZSQU+bTd5xIVxtiCV7OCNl5+ET/z8Kds99WnrUpGKnSD1aG2ns10mSD3kkq6G9zM+8vOvWo9ILIkrf6ZUSA/fdXRtaA9fP+ew5DJNxnVFt1uuq4cst+85bM0MipJfjLwglUq6h/vKgNQ7sbN/wv6x0b+/nrynhLmHKOahh/nT4FT3LdSnMof0cJunrPLLAaml9nOOfmKlH9kg1cqOUnH3LWuMs1GJZdYsfwA5arNc6QhOqxRY9ZhAVVdpIpYCzbjgpAA6WjIgSzOOMok0+PEANTuexLvf8BqsXrxQNt83fePLeOM5TfBYirET0QQenlyKC57/YhukanVYJ0Bl0fF4HOe/+GIso2iSmYrFulkYRGHYMtNZu/1KaC5ZQOtI3E1ZVwPbvF0nQ5xOIFyl0mPoEz42nnVys227EgvLqc4Dct5ZRudYhjeRRFIOEIDGVByjSV9OfGDAk0KsELB1GMyZb9W0CdtFV2YBM9JmujWreMCDjzyOh26+Gq8473w7R6qIE1ksns59qmMtDw4NoW9sDMcsWIDa6twUJk5bktmbmJzEjv4+LJ3XgY7mZjGkqP1aJ6D6JaNdh2VaGW7D2iU8a9paK8F2hS6yjJwgVqcMkjhYAj8KFWm3Zaa+scrjPA5FowjzYCYcxsjUBHjUUVtTi8a6OlQHqxH0+wWkm1ff8LDce+ySZe4pfIx4W7NtTrVfk0nNSpHj8SAaiyGeiMtyV0JQCqTy7719fYimgVPfcl1umiajoVUeHxLM95KKIx2fQmhsCKFDWzFx6D4EA5PoXlQt6Wh4Mb5Up5HhHN/x5BRWrctORUPWlW7EFEWiCy/deplbdXQ4jsYmH6YmEqLaS/Xfto4AohOAJ5hCbb0XB/cyLU5Q1hmBKJn/bZuTOPYF70agaTGm+zejcdEZ6q1nrTXdFYnZTqQxkfJiS2iGKWjm8teu3Nd6kfuPTpA6M4PRBfmrl20A3TEp2hKbAQvKOUKbkNWba7ZqjodO3Enp7quZ1Lku/3CVVwpIZd0EqnTomE34xeHqQ6bcUre8h78lR3MNsq48HvFMODos5gSpwI2Xn2oxqfdhYOLwu6lmg9RJ9Sur4rAMjsA6Kc3zSszH0uu5UA5ItX/zjuaJNCdtK20GzuxXyL2BFZDqapc58lfJKluzplWAl4yg31DytfJ58v4yQap2MeWjEmdJKs1yQSVjOPaH+/Ddaz6J2lqV8uLnP/g2Xr42k4NsMprAvf0LcPEll5Q0hQkQXvbKS9H44tfnqO3mK0DaqF0kLayu223nELU2RXKbBXI9dJtTH9gMFftkgj1tMtelYwNni7jWsaXcRNntUABRMV8KZRHkilaR1SEFWDLnbV66V6U98HvSiKfVXSyjDglMJnMZ40KG1UDWHMfdt/8Um373c7zmwguRFPcVZT8tRSM/EVZM7JZ9exHw+bFi/nw17iWNojIE83/u7u8T8LtqwcIsdlrKsuoQKSzHG13qIXPqcD02AZ15QllKs1gmXZXJ9vo9jPvxSZyzJ51CQn6AIPFrPEurqalV+UoDAWGbyQjruFkds2vWr214cKAfnFfdnV05TTJZ0Lxz2RoL83vnc9F4HFFhVS0RJmv2TEejeGL3Lqw45blY/YI3iweCuIj6PajyV4Eqz67CSVUBTOx7EMNbvoMFS1TcqnYxI8Ckgi9jVOmmu3BpNfyBKjtNE0Es7yXg5Jzm/RRhmhpPYvHKalv8KxpNCYjV7w+Z01UecSsmCBaxMw5QGoiEU9izPY1FG56LtlVnw1ffqTwDxFuE3gzqRip/s0Pj8SpsGit+eOJq87n8tStlEpZxD11777vyXBF0ufn+A08jIJgbI5FNZUla7bQMUzzjbqWiLVN1XPbNv2Fnf3Ghk6OlgxSQYvqPy4rE/B4t7Z2bdpT8qzY31R3NpRwVpsgFqZ9++Xocu6AJb7/xb7YI0OE046kr2nDt6zfildf+WWJWZwJSczcA2Z985OL1OHFpKz52y6PY1a8E8Mq9jorhKrfRJd1fuGdz84ukGvIsB6mmqfIY9Yge+SoBJQVSydRZAMzemerUKMWH+LwT/eiiuq8FuMzNpZ5j7PHQ72/Dj677b9RYbqN3/vbXuGhhPzx0TwUwmUzj4YkVuODCi0qemm9/7/sQOeF8O5aUdWvw6EslkagijFDMplvcgVNkSVfMjW6OVtP/pQXwM/0HJTy45814ydp9N5GZBia16QRCHiopl3C5UMZarEnq5EXgrIG0BZQ9BLcm48CUNkbcqq65uiqFSKoKPk8uuHVr3SPfvhqDO7fipWefa6c70aDUBPtP7duLmmA1lnV3C6AsJZeoTjkji98CoQeGhjA6NYXjli7NsKVWblTNpIqJnO63RjCOXl3FXHzzjQaf39ffj3Q6hYXzOuxYK/P+fOl2nGXaoFGrSRtrnPbbun8vOlva0FyvGEenW2++Puj77PXlcGvW3zNOdToaUQcfhjo0/03G+9DgAJ5z+WdQ3bHMPqii4JZOQ8S5x3nHzzjvxrf+EqGe24VBlfhlxyWMJWObfdnfkSmNhpMS32odMqtYWQ8weCiKlnYqCqvCtIA0wejIQFxALgEthZ5k+lcpl+DhgRjauwKYHvdgyyMTOPnVH0HjwrUZrwZrAeuztngkhcmUtzSQWvy1V8JifrpueUY3/ukyWqXeigXmwALm3s4+Wp6Dco/iIp5W9JMLUhWUyLb9kWxiLkg1iKZSX81HqMFHqJqnYfJmelaqyUtppCtIhQehm56RKWjMRaKZS8sMYj/LiObfpVjJ9Z5yp5oCpKWBVNkW5m9ZOo0LNgbR3uTJYj7Uhls9pj2MD9xxO274/FVY1NUpn2/b+hRWxv+CqphSiJuOJ/HQ1Cqcf+FFOTXa7rSOlnz8yo9h/8rTEajJgEBbqTTjbSxd0KlmvOkUkjbis9oobpDu3dRA1mQYVf/SCKaSiFoxroxV5d+ySWdqGAscqz9U2YFUQu5hvGzC6KXzfKJU5s92ITaUf8XelguvTm/DNgnwtphWm5A12uhPpyS6I2m1iy63d1z1JnS1tOG0NWtc/JRVt6ZCIQxPTqK1oQE7Dh4Uu6xetBC1wcKMVRYAM0BW3+goBsZGcdyy5TZo05PJVAM1AZ1eAU7lXf15MWEE7Yom9qmqwuM7d2DdsuXCiKolmkkFo8ssKdWOCUqN+GWz75t278IxCxchGFCKlbx0P4q125yxwtoa7Cr/pitykojOcvlVZase8CBh+4H9SAfrcNbrP4Ca+cuRjGW/S7wBDyJU9x3dhcEtd6IxuA3NbWQ5FZjU7vNaMZvgVCvv6raNDcfBXKvNrX4MHIqivtEnSr2cp5yTvQei6F4UtN8XBKQEwDV1XimLeVTJrNrCbFYTe/fH5UCqylOFYI0HvT1pHHPRu9G0WKmDa1voWGzS/1NVPjw2FMxe6HP5K+b+CjnCnz7rOnSE7VeprmKB2VjA5aS5dL+i2VT89D1b7hZ0zlp6NINUUUlR/Ju9ESmj40fIpkeomjI6Ple3qp7N5a/hMwCkug2nmwmMzzTacN6mN69zwp7mWwGF2mvRGKLySybVAlX2/HBnUp1ng9wIPndj0I5J1WDSBJVqmQJ9mzbjrRecgosvvED+vX/PTlTt+SkWNrVIrVT33RxdjfMvfH7JE+vLX74GD9euQG1TYdGjjJk1o5pZCOyTTgPDjbA5VNwEy6beKkCDBtW/jOtvsWVluhQbJpYkoF6kkIByb6T7p5YBcJYZTCZE9EmDYbc6C32n77dZYu3KbIFa9lUR6So2dbq/D7/9j3fhwpNPRmezGiN9EfyQiQswPtPjwWQohKlIGMcuWSqM3RN79+Lk1aWlBbEQhf0zTvC3p69XQNTyrm4bJDr7K/PKSk9DsSC2Q8bSYmV5v94ulPoi5n2M5Tw4PCR1SxlZsSXlxVbptpgrVLfbHo90Gpt37sCGlauyUnI4WVTz304m1W6nBVJpD/4XYzypdYmbrGVl/j0aCiGcHEEkEUGwphrtC9ehpm0DfC0N9snS9MAI4iN7UFfzBNrmKVBqXmaMt15jJlCdHE+o3KsdARkMuuw2tfoxPZkQV10WFwgG0NSWcZ2PRVPCnLbOy4B2fibsrLH/690fRddCFaPKuiMhD/buSmLtRW9DXffx4rrsvIanPdg8MUN332KL/Kj4fi5/ko+KDlUaUbHAs8gCpf4SPcO7fMS66QZSle3Um/BpiJ019vZSuz44lk1jGeN6xGyo2nSEqyvDEO63luqnMJdpbUoAqd91RB87T6zKMbM5W1xOvmwqyyqzFDCp/UM1dZhZKblWzgtSSwXCxcbYuS3WjTH6Ku6+GqRa7Krtd629/wqvKidI1ZtI1b3s+M/Q4BAWjB3C56/6sOQ9HRoawuZbP4vzNqyRzkQSKfxlcoUNUvOxp7rnrOL2O+7Ed/64CU1GblV7xVmbV72JNd13dcysWYcpLqT/FlVUDXYsMOdjXKLJxFomEvBHoGmB3ppEDJFAMCdu1Rw5H0V5JClkBlFJfKBmoNNAbTKOkNeflevV9m4VpVsP/EmyuJlytOhTqYysVG+JP0nffR5s//Uv8fgdP8Srzr8gi0VlGpUHtz6FFfMXSLPpUsp4zNamJptx7BkaEjvMb6fqcv7LjnG1hJJ0Khn+//Hdu0UduKmWKUwy81C7rppMpvm3m4tssTeDMJdWHWSGx6ansGhehxoWa63K/y3D6/J0Cpx8PTRBqvlSdbZxfHoaI1OTWGbFp5qsqL632KGI2MVSFuaYJCwG1V4vlstvPBbDUGwULfNjqK1TKtVkKqnWSzCoGUuymBNjCfk3Y0sFEFrzRDOnLNvMQWzagUCToLS9M4D+g1H4/FQ+TqOjO6Dimh2iNnqIx0eS8AcgqW7o0su8rCODcambasB8brgvjYbmtLCtbDPT2vBimpxdW2JYfcZL0HbCS3OGZSxWhceGHUxqsVfpYf2+nF3LYW1IkcKLraBy2vZM6XM5farcW7HATC0wl2trpm04Sp4ryxSa/rBS0JCuLOl5dVMObzRXJjD3C1aDyn/jldSR7BYXeMQF4ZTd2xm0qOw6jtwDM+2NhZOYxtNDf0hF9oVutN19CVILbnkdX5q+4M5pUmDaZEF0N5BqAkCjSiuuM3v254EJNuh1LqzDBVJd+jsrkKr6lQNS8wyPvE7SwNhtP8aPbvw2An4fotEYrv3wq/HB16kYVGFSI6twwfNeUPJc3fTkFrz/81/G0hddUvSQKtddN6MX5WQ6hVU0VrZK4WGxp44XnOnWrPOWsgOSs9RiJ3kP3YYpvqRAR4a1lHut7ynO43o53jIsm6xpzOtTIFhLC1vvbQ2oNJjVAk91jI+t8lvCRAoY+ywmV9fLZ8Z2bsO9130GXa0tOGvdcVlquk/s3YOlXd2ot9R7naqN6nwijb9seRKnrj3WFhEqNqgmGBOwlUjgsV07ccoxGVdjDdS06rNWAJYcqYbLMNuggWupQF23m2JDh4aHpI8KlFlOO464z2IAVZlBHzgYglvGqaUJVrf29GBhWxvqa5gPNPMecAPdumwN3gWUWv9pO2uAnLT83FnOdDiMSd8QFixjuh+lkhuaTqKuXoFVMpx0x+V8b2kLoPdABM1tfslbSgDIuFACW3H1pQq0EQetGVSeuQwPxjEyEEMn08iEkirNTXWVuPHKdNW2oQBVLIWBHqCxVclxTU3GJOaV7WO6mkXLa6QeAubpySR8fi+aW73wB1RZgz1ptHZl1jLv7dnlQWP3Oqx40buREvEkdVVAarFV6Pb9TH/Q89VV/pZtJq2uPFOxwLPLAnO9Do9i65hddfJJdrMdIFU+zwDQ/NZyB6m62Flb+SgEqXM10k7blLq3mqv6576cckdbg1RmRKHezUxAqtppFuiLBQ5skOBy65yB1Lyry2CmDhdI1XYoBMZNJtVIIWPBPYWX8j2fC1KdaU5MywqAiMYwvfkhXHLuGTjthOPR2NKC73/xfXj3JafIrQSpj0yvxAXPpZJsQqUgSSYRjkQQi0YQjyfg9/tQxZyTwSCCwSC2PLUVn7v5Z2g+9aysUHmykZIC1gX0OcFqsYnvxujaoFbjQ4OJZHnc/MumnfGpotirNtE2g2uxSFmku+V+q1g0ijQlkaArtsHmFWqrs1+u40FhGysmkWyrAs0KTHm9VUjFItj/4AN45Cc3oMbvx/NOORVZGsEeD/606XGcsW69nSQ74wKtc3GqWdM3MoKpcAjLLca1oJ11zKc5Xuk09vT1SSobpqZxplshMLVTFFnP8TMtaqTfAjL3SnBn0SBV8riGw2ikCrXWUrZYyGJsprOPTuCc/WpRLTTb+dBTT+DUNetk7utxN8G7cy7wO4J5tpnAXt9LYEp9VH2AwP8zP2u8dhidCxWjqfvSszuCmnovmlqYbiYtKWUYP8qL4JSmbZ2nmPwDu8PCXpLd1G7jnD+c63JAkwb69saRQMZdlyCVQLixWYkm8YrFUqhKe+ELqmfYnvB0Sv7PVDTqUCuNvU95sHClChZn/WJPuuAbwmaDvTG0zPPbQk66jkO7PfB62rD+tVcA/jZ4g1UYGgceGci4ERdb+4f/+2cCYCv3h7yQ1Z4J/T38o16poWKBw2eBuVyvh6+VMyo5q2uFQaou390ah9FGTxdILdzhGZm73IcOo1XLbcoc3u88MSGGLBek2jvQTOxgwRYqSiz3Ft2WLGxpfZjl7ut2o+WfqcGvlF7AoaBkJnU2P+p6i53HGllM6uxBqq7FmcqErSBYS41NYeTgEKb3bweqUljgmUB6egrf/dSLUBWNoW9yGh/4+gPoXLwCCU8AUY8PPZMJJOk2GwN8BKZ1zfA1LkHAG4V/eje6PdPYHliOznULJX2JM1bPbIsaEpWawmRJ1cbfZUoY5tOuvCzfTb2YZWhA6rS24SWaiZnU7bBuNtvNcjQDy3ylXh+Tq2owkwZdhOOGay8BSDVSiHm88PP/aR2bmd0SnReWPvqptIoBJBsmZccjOLR5Kzb94n8x2nsIyxcswMnr1sObVKI7+iJ4un/Lkzj9mDU2Q6rzlIptLKEhmpifb9m3T9K3dLe1oSYYFFEixcCrEgms+Jmd99TwzeZnsWQSj+/Zg9NWr7bBHBlDPWB0G9fjqgGquJJmrVeHHeQwIAUypkzFEkskJA8qm+TzVqEuWC2pZKSt1r2ujGgJMckmC6vT0ki/rfaZU5H180CmZ2QYK7vn5yj9OgEyy5YcrtYYmSBV5rSlcsj0Pocmh9E8PySsqD6k0OCQHR8ZSCM8mUI4EsNJZzfCZ6nzTk8lhQGdHI9LjChJWSr1TozFsXh5rQgo6fnNedt70If9W8ex5Bif5D/1+YGpvhp0rIwL86lFlegKzPdjXYMXkXASsUgKDc0+jA0n0NDkFcA53J9GfTMZWDXGibjyZmB9e7dFsGBZUNx8+w8AXYvV5/ZhENeQ14PRoTgmBhuw9LxXo+uEM9E/nKq4+87hz3elqIoFKhY4Gi3wbIQL1m99zl48ZW3nDe0Qx5AUY1XndAQ1USZeVKrm8nfxsxy/WT4+G3s8jVXPptlFnjUxXyGQ+roC7r56YmR288bO2qArNDuYz63SDWHIjs9pehcAmAN+3aamE/QWY1LLnN45LLDxvJNOEpDqR5XXm0neWXJMai6Tmm+UZfNoNaNu4BC27atBXV0jRrb9CjWdq/HLN7UikEygfyqE1/9gCk0LFbNqXtP9mxD1NqE6GEBtQzfisWlMjfdiYvudOPF5/4zkwkW5RwKs1wJiriB0NlPaGv5C7LGeNvmmmplL1q0p+dpsx74aCMeZ41XYLSZRTyqQq6ZvWjG8dLmkXZJxRKYmseOuu7Hzvl+J+FFXextOWrkaLQ0NWS6+hUxFoJQVM2owvwRmo5MTODg0jIHxEdQFa4Wh7GhuQiAQRNBPBsyrcp/qVDPW/yVFjceDLfv2YFn3AlT7s8WxEqkUvGTbrXhSmoP18fOsHKl6ANJpTIamsb+/H6OhKbTWN4kiMdvgZx5U5mtNxDE2OYX+iTFU+4NY0N6GtoZGuzwNqPl/9pv1F0q3o1ldE5RqkJpPHXj3vj3o6Oiy3X4LufsSaOvLCVJT6RT6R8cwHBrG2pODEleaTJBtVU9wDowNpjEx4EFb7Tyx3UB8HxYsrRZXXwJAih4xl2nngmBWyploJCWsaluHH+1dQUxPpDDYswzdz38XHvzGO3HCWUERRqIyb02tUubV844/2YO9TDvjlzZRXIl9bGr2S5J4KgDzNU7QSoBsx19bHeW/h/piwt6yDrK8PubVdABmS7NCXI33b4+joWsVOs57BzaHlLr40XAtba/DT95zKppq1Nx2zolLv/YQHt8/nrepzbV+fO7SdTj/2HliO+ZLnYzE8cL/fgBDk0o1vXJVLFCxwD+yBZ4tsMEIwZL9gtrTqJQzGVaVn9pqusawHylGVYXGKsD8jwhSzZX2bJl52W8Pkhfcl7i5+7qBVI0VjdOLTIGmmpYJ9tyY1DyA0gS/ek2Yq0CjL/nMLDcfuNQgNbPASgv2LvElWzJI1eq+TpCa0cIq193XZCdt0KTjMq3XydZf3Ia6hWeirq5BQGpg3mp8/9JqdNQFMBqO47Lv9aNu4Vk5nQ0NPomIpx7VwWrUNnQKSJ3e/yf0bP87jvuX96Oho1qYVDoG8iWRDxgmU2ojl+Uam4dw5oaeAM922aWbrKVuao+u41kTWOrnBRBYgJl18+WaD6DarJRmUC1LmGU5jWO6EKsXt2KLzbL0Mz5PCuGpKey9527s/svvMdB7UADaos5OrF+6DI11dXbxNruZZ+rZrrZk9IxDnHzgSwM6uqeOTkxgbHoaQ5MTkkJkaWcH5jW3KCaWINNiVwk2BycmEIlGsaijQwnuWMyh7RIrS0mtKwI1JzAkAOofHcXewUHMb25GV1sbAr7cvLUmGGQ9ZCCHJyawq68XK7u60W65HOcDjTnjopll7f5j/mA60sWY8a3sw1O7d2LN8pXKHnlYYSWOlHHx1cXz83A8hkhoDFe+70L87y/+iHBgQthRLVYUCaXQv6sKLTWtInrFOg6M92PJmkweJrr11jdk7GSCRR1/Slb10L4IWrsuwOIXv/dBnQUAACAASURBVEGasPlH/4W2pu0IBDPeGRROikc98HipXQ1hdCnWRLZTx6P6g5aXg+Uuz24TxDIONVhD1391oJdMAGMjKkcqr/C0inlleXJY4nj16nPJidEEdo8sR9WFny7xZTqb20o7XGxvCODdF65ATcCLVV11OH/tPPxh6xC2905J5V+/ezf2D4fyNqSjMYib3roRAW8Vbnu8T54/cUkTTv7EveifiM6mA5VnKxaoWOBZb4FnEowoBaSqfXXW/swaw9J7WvqdbtPDCVJL+yXQJZl1l/dk3qlqk4Al9qtU/akyGOISa36GrDYLpFZZIJV5Um3hpFKYVDe3XL1LsU0wA5CqT26cA65Bql1HHlfizNZf/eUKqmc5RuactsF1PiZV50mluq/JpBYCqc5FkxFOmtesGA/zcrKMbNLU/j0YfnInGpaci5Ftv4W3bRW+9sJRrOleKo++5LtjqG4/PscQg7segK+xFYGahairrxeQOjnWg96Hf4ZT3vYhVPmrxFXT3KBqd0YyODO55HmLiXQ+7wSZOgZV35eIU3HUcKEuAJwz8a0ZNeRy2uvG5ua4PcdjOHjv3Xjid79CX+8h+LxeLJg3D6sXLkJbayv8Rkwn69Yg0a0dmkHU3xGg0sIaHPLzQu62WXOEgJSxj+NjODA8jBOXr7BwtgKrvKhS+9ievThl1arMKrK+sz8gqLXAq16itAEVc5/qOYi1CxYIO5zv0n3iM2y7zdCKMTwYHBtDb28Pli5eJgxnqZeTQVXFebLYVz1WOjcqAevo5CSmwtNY1NFl50w165R2WoDcZHL5+b6BPjz35OV42xtPgL/Kj8s+fQOarZjSWDSNvm1J1AXbURsI2kxw//gg5q2Io7q2SoSM9FVb7xNRpUJBvSODCbQe9z745x8jj/U99neMPvk1zLNApHyYBqYmE6IgTIaWar0UaJJUNKEUOuYTKKvDG37P9cR/T00kUd/oxfhIHJFICkhVobaBbsKMTc/Efg/2eNDSSddxa61b/6OLMN2MedH9eNizCgOrryx1+GZxX/nvnJefsgDXvX4D3veDzfjxX3tKqntBSw1+9p5T8atHevHF3+7AR/95Nd5+wbIKSC3JepWbKhb4R7fAMwg+mHvtvEwqf6qMPrn/mXWOmWsBd5tk8T95po19jxV7okJuyrmOApBqNDfP+bh9R3l9y7bDM2jmOQbwsIFU2R5alTmBZAFTyyjpzDemWrBmRM1NEf8uF6RaO7hy5nG+ew8rSHWzUXF1XxPMJRIpPHrDV9F+/L8AqVEkBrbAmwrjkuUxvOvS5yIV8OOV//0HeJe/xrWHkfAwqmva7O8YR/jYLR/EeZ+4JgsQlmLKfPGjpTx7OO8pxJgWqjef23EqkcShe+7A3d//H3m8va0NG1esRHNLC/zON5CLf3ExNlW3SYR7LOZQAzMdL2qyrGYfyIjKAYnlHnxgYADxVAoruruVKq4FRCnu9ND27Tht1Sq5XzOpfI5Mok+n8LHKYX1kEx/dvRvzGhuxrKvLzp1ayotRA1Yn0OYK2HHwoJS9cuFCeZsQ7OuYULfxsUWcLJVfHZcqcbxWjlcNTp3PP7pzO1YvWCSxvM6Lz7JeYVklnYtiVJ/q34L3fnolLu56IZhx99of3YNHD+6Gn7Gb21II+trQUq/YcgG3aWB4ehSNi6ZFEElfPLNgahdeNlA1GqGZVLr9DkWfh6XnX2J/O9EzgKd++ims2JCJZyYbSqaUbC6BJMsmC0umlgwox2XwYBptXaoYMqgEywSzdOd1XgOHmJomIPl85fBrPIEqL1BXz5zPKn7VBLuBgAexWBr98RUYWf/xw7mEyzhfzm7GTEDqqs563HfVObji5s342UMHKyD1MI9spfiKBZ5dFijlF/Eo6fFMQKpsLkrMTJPVzVy7lAxSHe6+5QG5owukqr2Z+/iX1y/3Mp5Bs8/owGEDqaZJKyBVgWmt7pthUnnuQ0spL1bTdW5mINWcmlODE/j7jdfh+EuuQiIRx+i2X6O9tRbXvWo5uhqqsWf4ID543zKMT6lNqSc9gbSn0S7Cl+hDwmftYmX1xNFz77U452NXu+tgFWAvdaFOxvEoeR3Puhl8sUz/7Y/4+deuQSpFULUIJxx7LKpFHTXD8OZUZKZMsUBiIVZVP++WhibLfTafuq6ORbVcfP+2dQuOWbQEDVTW1fV7PHh4y2ZsXLveFaQqJ4bMvN0/MICRiXFsICsrAlX5XWbdDG0yxdIv7UpsMayT4TAIIE9bc6y4yhYDqdI8q6IsUSfL1m5xrYolTWH77l1YsyLDIJtKyrpeOUZLp3FoaACvu7IRL+1+odT22U9/FQ9Oe5EY9qG1uUvArnMVD01Owd8+JGq+fB0QGNIDgKDy0N4Iqmt96FzoF+ayuVWJIemLQJUMp3/h5ahfuRG+gPKmCA2P4P5r34v1p1VL3CrdfglmuxepuFgt3MS40oZmPwJB1SoC18mxhLgC68sJUjkUVCAeG46jrSOgNiBUY55IIlBdpdLSJJW7/8ABP+YvT2S1ed/4MoRO/eQM19dc/Cznr3omIPVFJ3Thf954Il721b/i4T1jFZA6w5GtPFaxQMUChSxwFMCJPCA1Jx7VET/n2vIi3dF74IxFMg84fwWcReV391W76sKX7ap5GKbjHI/hHBY3h0UdBrs5i5xrkKp2sI5aSokd5SP6CGaumFSn74FR/pyYlv3SDK/VfrPvWStvliBVysp193Uh46RnbNXkgb147Me3YMNLPqo+Y5qMwd/hx29aK2Xdt3k7rt19Lgae+DVaV5yFYMP8LKuMDveguXWBLdKTiIdx8M4v4oT3f8J+LalMi7mX0z3XZB7JXlZ5LXflUt4jluiMdi3UrKwbC2p+lg8Qu6XEKVoWU4ho10ZHdxOxFB6/6cvY/Of7sGhZLU5ZcRZqqpiQpMBlASY7kLWYnweZOII2y03YNVeqIaCUt2Ydm0l3XYsdfGjbNpy4YkWWUBIVeHUcKesVW8rSzu7Vpj170N7QgPltbSp+1ZHbtJAJcsCpdTPZT35ngm7G1T6yezc2rlghbGq+K5/bs25/vpezVj0+MDiAoD+A9kZ1WOMGUvm5pKFpP4RvvvcN6OkL4f2fuwU1wTYEvQEF7NO5sauj0yGkG/rR3h0Q5pFtIvDsfZxK2o0Wg5vGePoQOhf5JTUNXXTNa2oyCbS9BvNOOk997AGS4Un8/up3YsMZKtcp1x7XGwEq6yHjyQXb2xMVl2BJ0cQ1lUyjb68XXUsVA0tRJKr9di1UsafmlKS4EllTlkUATIDLGFXloq+acmBnBPOXBqVPBK98xrfgOPQsVe+fwlexzUSx58v/fiYg9YY3n4TlHXV40w1/x/6hcAWklm/2yhMVC1QsMCMLHGFoMUMmtWgrXW7IZU3zg1T5bTLs9w8DUp0dn9Ecyn6o6FjNQR2zL6IgSP1e/j7YbrnmLVo4aQ5Aqtom5fcbsMFwIXdfF5Dq3H3NyoJFQGpW2SZIpYucspH2oDcBgODRDL2qdqJaDCadxnM3BtHWwFyJmdyOdk5L64iA4HHqwD5sv/s+tK0+Df5APWob5uOC+C1458uUUNJXb9uLWx54Ch0nXoZgdX2OJUZHhtHSmnH3jYcGsffu63HKBz8h99KdmCqf2qTOVDNuYkUmqDYBrglcs+4xhKD0Gs23ndV4V8erOvGvLXhUwvmaFqUy3ZTdxKlC4yH88XMfwEBvL8474UQs7OyQuFpeJmOnRXAItO2UJIYqbinsqTlAJhjLWoEKpajm52FwbcbUAqoEaDJ/DFRi5g3l5xpQanffcCyGx3bvxvrFi1FTXS1NMwWc8ok5OSeZMz6U68IEqRokSlxpMokn9uzBos4OtNS7x7tqu+gyzFyvuk15Dy8s9+m/79yO45Yul/HTlwb0+t/7evfg8x+9GP9z76+x87EpLGpYkwWqmTeV81S3JxKLI1I1gMaGAHytMRtM7nvSh66GNqkrlkzA7/Xi4Ogo5q8KC9gjUKVbcMBiROlCO5x4CVZc+ELwcMTrZ67dOO769L/i+DOt2N00QbRam4w/ZTqbyFQQDa1xyZ3KOa2vA7vCqLOAcE2tH9W16tUkDK71DuJ6IiitrfeCMbZkYnkPQ5L1tGGZw30xAbGa/Z3XHUSsaS32LfqIVd2RB6KFXu/lglQq+2774vNw8wMH8NGfPCnqvpWY1Fn9gFYerligYoE5t8AcQY+5ZFJzfvhL77S7T6G5e1Z/c39WTN03C9xaO3DVkqPrt8ndOkXGdUZu1qX1fI5mVOmDnnXnrEGqhg7WOOcwY7bjnWWNQpOhAJPq7F4WSM03yY40SHUZA5tNLQGkZrn7GmWZACKdxgUbg+hoUWlONLGlmUoCIDJ+7Hm49yAeveUWrHvhBzA1sh11Lcvx/OSP8LxzVuHK7z+BWOeLkKydBx+TK7pcI0P70Nq+xP4mNHoQ43t/h7WveoOo+poMqh52sbjRLj0C6STbpZgp83IywWY55p3SLz5IkJeV11SxUfliS+36TdVjc44abS2o6Kunt2VftiU0OoU//9eHMdTXh4vOOBMtNYrJcrtMcGp/bzGUtutsnoc1g2rHWxqMqSmeJHGljsqdrq2mkq/JipqxsAKYLbdbXb4pdNQ7OorekWGsX7IUAb8/S5RI520tRZFXzRUlXqXT2pi20SlylLS8utierfv3o7utVYBqzuvGUhzWz0oKG21nC0jrctzGifdOTE1iNDSNJR1dNvA0hZP495+e2ITVXc1obOiAz+uiXCy5aVXccCgSRU37BK75t1fh6z/+E/aE98oc3r/Vj866VgGocYuO5DND4xPoOiYsjOf+HXE0+FrgqZ/GmhODInA0MLIIy1/yMStPqcrxe8eVr8f6UxUDqpagZbG0Yj65RlSKpEzuU7oaT44n7RhUvRYJMuniSzGyaJgHGF4EqtMIVitBJ3EosN5rWk+LrGlrR0CUfzX7y6U+GViNnmVHQjjJfd0V+rQQSPVbnh7xpEohRJXw/3zlsXjN6YvwtpsexR2b+uUwxQ2k+qo8cj+fpcp45apYoGKBigWOvAVm+fIpEaRmqfvmCzMq1PkizXQihszt6i9N9xQDqW7VGLKlR354yq6x+HiaW0hnKrl81ZULz4u3ouyOFXlgViBV+4S5NNvm73Wc5QwEjhSP734VBamOBzV6kh3cHJhZ051Z7r4uTS0LpOa6U9qr0EZbaZx/UgCdrd4sT1E7NaXBpE737MO2u/+E1uWnwVsVQ0PLMnRsuwnbWi9C47yl8Pszm1o3I4+O7ENLawakHtrxGBraq7DgtONyXHzNXKJaXMaeAi6xqprNyVICtlwVmSaD4y4AKY+Lbb5ZrVkywVhWzlaNZMzUMQLki8TQauCv8JpqC8vkLj0ZT+HBr30Wex5/DC88/fSsVDK6bc6XBLvCYVROCApGaAa9mGCSCd41+DEBoSkQVHDFmzGwBjuftSZ0XKmVD5WAj6JZBJN9oyOS33XV/AVqamqPAANIlhqTaoJUtSzVJFfmsVyMjUMNcY+18qRu2rMbSzs70VibSeGjn2VftNux3a8S4mS1yy/r2bJ/L5Z2qLhSffF77YY8FZpGfW1d1utJ4lot1EYmlQ7fU5EIAt2juOatr5b8tO/6+o0Sy3lgWxxdtYvEflRT9olPrlJWHpjoRfcqj6SL6dtWjea6Bvk+WjeIpcf40H8IWPLSrwuLqq97P/1WLFufkHjUeFwJNOmLfzKNDMWMTBZ1uD8mLCpzo2rD83sC4VSSLsssj+JLVZK/VYNPEWEajAvDm0r6EIlE0dTik7oJVjsXVtvnH6HaNdi3qBR337n+YSteXj6QWuOvwv977+nobqnGP1/zFxwajeDlJ8/Hl157HCbDCXzu1u0Ix5PyDrx4YzcuXN+Bj/1kC+7ZMoCekTC+8Kr1eMWpC3DZNx/GH7cOFW9I5Y6KBSoWqFjgsFhgFnvdkkGqQ+FX9H7LrLfA7SaIyr4t8y+p0WJSC3naOU1cLkA7LENUcqGl2TSH+CnRtiU3YyYHEeUUnnPvrEBqkRhPG8jJdjZ/Mk1zO6XBpOzKSwSpVvFZu7KcjlojZYLV2RhuJiCV7oNVjOvK4+6r25Mv6Si/N5hU/tNIJZoFuthNCidtv+M3WHLSpZiePIDG5sVIJCLi+lvKNTFxAI2Ni+xbe3c9itb2JDpO2ejqHGG6USomji6nhcGgm+qvmzumvfBsZFegB8Y9BYFoCWW5Pc/Hnrjle3j8zl/i/JM2ooP5PI3mZNhipi1Jq9ybhZprgUEBd85ULy7PmSBOpr4xXwScWZ8VjM90AW02++k8jrPK293bi3gyiVXzVeyyXb5xvwmmi80xE6SaTKo+19GAT//bCX4379mNhe3taG1otO1rssn2cxr0OsbICYQ1SOX/o/E49vUewjFLlma58ZqsrFv/aJNoLCZf0SU62DaCa97zatTVBvDtB27Hnb/bi8iUBy2eBZZkmiqF4JT5a3k9tW8vupd70NoewODOWjTV1cPrqcLuvoNYsBJo7fAj0f4GLDnzXHjkQCeNh755NZrqt4tbsPZSVuBUMafhUApT4xaITvmBqiQam6skBY4ePt7HGFYZ21TGlVf6EkqivsErLr7q+zTiURXvSuEnPkvGliluWucF5HvWHa5bi4PLP1ZsKjwt3+cDqXUBHx76zHloqvHh/Kv/jJ7RMH7zgTNw2vJWJFJpROIZFeWAr0pypk5HE3j/D5XiL/OoXnxSN/7l+r9JqprKVbFAxQIVCxydFiiwMykLpOb2rmygyiKM5tj8Tl7DlQZSS4N2mUqOXuBabk/yzzj7N3+Wk3LuWlSoIYcTpOqtu2Y9bfbTrUEaROpum6DS5f6CZeXp8FwBVLt4Z0xqnnZKvfSTc4LU3OXgHHQ3VwfGpM5ryQjzOGM/dRkZkPoKhKYOobFlWclTMpmKIxYaQU19p/3Mwa2/x+IV3WhYt9b+zBZEygP4zI9tJjMPg+kswmZFDdGiEnCltM28T+zhED7SbtEmkMlnHCfwGnz8Mdz15c9g3bKlWL9iJTwmqDN3/MbfGoCK+JJ9tmOwhRo0urD8tsutBqDGuzzDHKufBJNRzctoGu6vpkqvCVJ17lLdd6aCoRvw8s5OJSbkEGky3XtLBaoamJqMsM2+W267dNdVoEjF+Zp9Yhuf3LUDS+cvFHVifWW5DmshJxdRKVMUSbscm4B//0A/aqtr0GblezVtbd5nM8DW2FF0ivGzh6b34xsfeTXmd9bjh4/9Dr+5ZSsi8KEm2okgGVrLW8BudzqNSCyG4y+KYf8TaQxOjiHUG0Q87UHAU4VEOo43v3kdHn6oH3smPTjhzV+AuNF7Pdj18/9FKnK/uPW6XWQ/yXSqkOU0YpG0pKLhIZfElzJPqvKml6ufIkvzg/LdyGBMWFQKMfGamkggFkmpWNmg+ozuwePDcRGF4juB9dDzIFy3BgeWHp0gtdDLcNm8OnQ3V+OBncOo9Xtx14fPxkO7RvCBH23OeezMlW34yXtOxVU/3YKb/rQPXc3VWDe/Afc8NZR1wFHyy7dyY8UCFQtULHBELeACN4qCVLXTys9czgDCOECqNkH+ktQ3so8TLY7c9pTbin8EkGpPrXKNM4M5OfsqioJUXYWDdNeALy/wM+43AaUbd2/6hdqzskjX7HJKmFJ2UbM3V/YYlQBSjQQzMwGpbnOCIJUxqW7g1Nzkx8amsflXv8TSk1+G0FR/WSA1nowgER7PAqk9D34L88+/DC0La2RzLG65xqVZR7NdOUq6paJMR8dt4GPGu7oAT6d7sMmEFmJVc9SIHYJNujmxSBK/++S74Y9FcN7GU1CVx3Vcx6BKShYoRlX7QIobMF1TLACl4ycLMakmQNLxwALbdBmGvcz8qU4BI2FqnUy9NowBqtULX7ndkkGlYi0BqpknVa8mM21M8R+VTEM1E6tnkROAavAqDGceVWN+t2n3LhyzaLHtmmu6DatXj2IbdX9MF+Xs+Zv9fmDZTx3YjzWLFtv1u61Hk5Hl32SbpyMRLDxpAp+59NW4fdMjuPmH9yPs8yI11IS6ujphoRPxOFLJhADwaaoFp9OYDodw6zdfj/+96x787vf70Ih2VNfUSPsjkTDOPK8dl198Bl77se9j9Qs+hHkbjhdA2HPnTzG4+1cijMSLa5NgkRfZUaauaeskw6nczUcHY/a/CVAZf8q7CTTprrtnSwT1zR4BvTwnYOoa89XM+wl8GbM6OQI0tkFAK3OlsnytIDxdveaoZVJL/b2tDSiQ+iBB6g9dQOqqNvzUAKmlllu5r2KBigUqFjj6LOCy55c9gmw4ZD+ToTxLA6kqYZ16vuRdeEk3OkGqbmO2VUsqynikBFTxNA1buT0p0sw5Lq5QbTOvak5T0JhNdILUMsY0z8Y/pwQNfkvqveMmE82V0bTsW4s5JJiVuDGpsoPOqb1YdzRIdcZt2ljDKjUxFcFjP7gZS89+LULT42hs7i65p24g9Ynb/hMnX/4hBOt8rqdnTqbUjA8t5MGsG6WfdwO5MiXMNLL2K09Z0Exxw68KAnjLR1qeM8CoKT6lwa6OH9ViVFt+9h08+ttf4/mnnYbWunrJ2clYw6wAYattAlBtV18VM2EDMTuIOPPSLtnd1xG7maPsXOL6MdlPebWLi7aafWm2ncAoHsfQ+Li41RJEmUJNtvKu6forU7q0PKlOkGpOTh1365bT1DmJOQaP796F9UuXIej32yJM5uozQb5qYm4bTUZU23RkfAyTkQiWdGZElJz1a5ZXf06Q2tffiyveewq2jezG7b/ciShjT0caUEslZCoYp6jMS+BHEFglqr6MY+1eOITPv+eNeMenbsQT+6bQ7G8WkTJePBCpbwrhK597GX7/t+24/sY9uOCD/4Xa9ibs/8O9OPj3b6G9MzfOnAq/sagH9U3KIhziod6opJDhFZpmDCoPLyBqwrwO7gljwbIayeOqGVS9roQltaS8mbaGbr4NFjjWoml04ydQroDUkl+5lRsrFqhYoGKBo8ACLkzCnIFU1b2SoWqxzbBVmvzPOljXANrNC7Ec4x69QLWcXhS5t8S94lzVWNJw5lQ2E5BqsqcFO2mBuByE4tZUa0rMmdGKTNFi+LKkUSmGdC1UpbvrEpNaigC085VBdd/2Jm5uM5vOjEiPBYS4Zqci+PP1X8K6F30QoanespjUaCyMZDyC2roW2xKbf/FxnH7FJ+EP5uapdDKdzvhU5U5piQ8VESyywbZWKnZhT01AKxv4PAJLGZIwAxA1AHEDxW5pc9RLFYgMDuFXn7gCK+e148TVqwUM7e3rlX5RYKe+ulrSsRBYEXgIE2jTt8rH1znzRW3XvC/P/DeVfW0gqc8zzdykBvhySwOTFe+rAanVRhOkss9OxtEEqARaJjhTrwQL4OYBgc4lpeNnnfPbFj2yXHhk7hh2oW2dwJBxoNt69mPt4qVyaFAIhOZb2k7Qrn73UthxsAfLurolP6vp5qvLccapUlxp16E9OPGERmx+dBKp6iiqvS1oqlG5V/WBiwaGOiXR6PgYvvKJf8bu6kdx9Ye2oqNhHjwM+hQiWLnQhsLTeM2rWnDhaWfh5e/5PtJVbTjvg59H/5M70XP/F9C5ICP0ZP1ui+tux/yAcuet8iAaTiI0nUJzG1lX9Q6RtE1c1uL6mwGpuo96XUxPJBCaTsInDKsH0WhK1IH5d1JL2RqT/GiOSS3pFQ+ASr9vPX8p9g2F8JvH+nIeW9Jei9eftRi3b+rDw3vGSi22cl/FAhULVCzwDLKAYlBnx6RmulsyUNUbsDyWsmWaJDd55ubZglTZAz2DRmdGTZ0zvFV+7aUD1kIg9bLvupTj+MjsZA7w0x8YFFg+o7jNKHncbZoU6V4x7Fi+PfMuD/WF0Z4sGzhAKoVRvKZw0syWgE5BYzYqA8Ys70a6+U1M4i/f+DKOefG/Izy4Bc3zT3btRzwVhb8qe3OL6CAiqEN1UMX6cbP+6A/ej/M+dY3EwDESzQamDrdbt0p0+/KBQOczNrYzvhBlXevAQ7vMSoyn48pV8VUA1bzsdlidUO63yk3Stf0A/n7Tl7D9jw/g4nPPQdDnzyjzSixhFGNTU5gKR5DiyzKVFlavJhiQFD8Bn1dAKwEUBXKUG3BGzdlnxV66AaVc22RcV+1ElRoYusReuneILsipTC5VI05Vg0K2hW02c7hqYSI7nlPHg5gDZij9FsqXarrlOn8Q5OfQisF1AmI3kMrnaf+DQ4NYu3hJFvB3vpbcGOTMwYVxaGAZjmrGh0ZHsGbhItcYQ51nVpdLJnXrvj1oaWxCa0NDJi+ulZZG3hjWK4OAVtZXOoWRoQH88Ouvxee+exueejws7wqWGY1F4eH8JBubTqG5Lo4vfPwl+O5v/4qf/2InFq3bgDUvfCee/NFH0NQeFxddsp908x0bTqCxOYCaOoqYKdffod4U2rqqrNRNaRFFqqv3isiZyjEM7N+hmFRpm8WKCgPbFxVhJFEBTqbh92cOytzSLD0bQOqc/VxUCqpYoGKBigWesRYoD6SafGnG3Te382WBVf141pbbKmEGINXc7RVCFTPbqT8TBrp0qGj2phC2nY2t3FtTEKR+p0gPDGrICQydOVHsHpZpFFeQKts8VaJzBzobC5Uyp3TzFcKwnsjXJ80OW7fNMUh1ihZl4QRWGY7g/uu/jGXPfQtiYz1omX9SKT2Ue8LTg/DXNMFXpVwC4/EoNv3kIzj3yv+GL5ARbTILdHWXtYClmc+VzwjzWWSsnGBTb+5NvEkwyCp0DkgpNh+raoFpmxF0UngOwSVdH9sZHhjBrR9/E7pbutHR1Czd1qCTDBvZU2FQ+beA0SokE2ScvIjFE6LeGk8kJV6RoIaxnRInmU7D7/NhWXd30dRImk00YzVNESPN3NpT1HLZ1e6iWS8ZB0DldyY7aQNVRz5cXYbJbHIYWYfNjXSvswAAIABJREFU0lpvMCcD6px8TpBqM8/WOGi1XTtdj4O9dZvMg2NjmJgcx7KFi7O+ljYab9YsRlmvYoNZdjKxOw4dwuJ58xDw+WwAbAJbszKOsU7ZQ/CpY3aFjY/FMTo1pQQeNKXKN0kyjoHxcXz1C/+Ez37ubvir6pHyBqQuqsfyWc4fzptkLIKIbwovekEnbr75EOKJBNacsBF9+57E6uODGB9JIDydgj+o4knpkstcrkwpw3Ssze1++AMqdpRX3/6IxKHyXk5LiiKRLW1u89spa2g/rquh3hha5tFNOXPwI67ZMp1zU0ZVQGrJr9zKjRULVCxQscBRbIHyQWqmM6VszMuAqw6QqvZqaj+lLvdYWedOvVirsrb7R/HIzLxpZeIxR0VuYLWYTUtta6ZlMwapeTqX2SHbk6U4mCvSbAGqpo/o7AxbsDYX4KLu14DTAMcFQaoxVHaZc8ekzmtW8Y76ynKvtT4kyPvrdZ/HglMvg7+6TQRbzEspodGVkukvsl14Y5N74aunYIxS74zHprH5F1fjvI9/Vv6dydBovRKs4dGTthDT6dbmzGeWtS0XR9pduzKb4NQZg6oYoOzl4eY2LCPpWEU5ZSXp+mjYFsBjP/gOtv/ht7jo5FNQV11tu34SgMRicQGfVHSVuE2C0GRSXH7JpBGwClY3WE6ZEmYi1SLpZ/QUYvnm3wIeHCloCs1vWzgpywPCEhYy3HX1y559cIuV1StQu+yqnwU9F0pbn2YMaIYhz4gcmflOnTGl2fM48y/aY//ggDDZizs7RfHPBpMOtljX7yak5KyPsbk7D/Vg/RJLIdtgi5321uq+YhOrTvl5t+yrwTLnSDIRl9yrPMSYmJxEg3caw6lG1MgCI+hTQkjMacwyeKDBgw+u2+GRIYQoKlXlxeDwMBobarBmozpUImMq4kWSBkq1kAdDjDHNeDUAyWRKQG1LewDDhxgXOw2vr0riVUNTCfmbbCnnL9fJ2FAcbV0BO75auyqzPqr+Etjy4ucExPHmY5/xwkmF1lPlu4oFKhaoWOAfwwK5ILVIcj3LLPm902Q/lmW87L1DsZ0Es1Rau44sTY3cwKrcmtzvmduRPPpBbjELl2kPR3GFSi8FzKrni4JUE7XNcYfK7P8Rud1tVilEodeCBZiLtcZlCLhbzMqTWsow5dbj5u7rvEszW5tvuBbtG9+E+noVD1fooliS31stt5BJra5tg8fa4SZik3jqtmtw1oc+kQNQNWri5tebjCPlyyiBSmHGFOJGl4xMKUJKbm0tCk7zHDKYKsP6b2dZrE8r55p1x6Mp/OL9b8CSlhZ0trdhejqkmFCkURMIoCYQRHUggAD/8ylWVcWkEpxaJ3r6nKWKqquGwq4FYkyXWrd+Z61CCyCZzKr5jHbJ1a/lnFXr8KW2waKZo1XHgVouv7r8pPVv+8TSAtpZ8aoWa+l0cnDtlwaOlsiU3WYDBJpgthQhJZax7cB+yZ/a3tRkM7zC+On2uzTGTHOjvzZdg3cdOoj5be0Sf6xBLAFmLB6XQwl9MY0M/826kqkkEsmUsJ0EpCT5U/Ie8KI6nQT8QTnw4EEG58zk2ChaW9vtsjjPeCyhwKA1kqmUMLLReAyT0Qha6hqwp/eQzN6Tzm4SRtQ4UBaAKUJGzIOaoLtvTIArD3aoxkuA6jzgUeq9acl7qtImpRGPpdHS7pdndH5jXc/EWAK19V6JVbVtlwLC9WtxaMUzLwVNsXdl5fuKBSoWqFjgH8sCRwKk2r8emd+RAkaWXxv5WbRYVPOHL+u5fHvt8jFN+U8UniUzQwFP58wr3QKlhrzmHx2hYeSknfocaQt9hG68REGI2stuKr01T6fNZlN3HlCTUyTZXHvXbZml4OxyYVLnEKTOaybDpTafJutnu8gSaE7E8cRNX0TXme9CY1NGAKkUc8UndsPfuNy+NR6dwJbbv4JzPvRx+YwnWBpoJkLTmN78MA5s347h3h6c9Z6Pw1fjy05WWkqlxj1OV2a3WFaNtZKJlDA+5uW0S9HqC8yDXbf9FH++5WacfdwGcfElSAkGAqLIylEmuCAIYdqRyXAYUaYWIbiQBkJiU/1en7BgvJdAi8CErqP1Rn5PYTnzXASHdCPWl+m6qoGXnp7md27FpZJJiTM1GUTNltrsYlWVsJDOS5uJ7TGnv9N8TlfefP2Snz2rHp0TlffSflpAScemlvIy0rYgq8240CVd81HHFC7m3Crw5tTMpxL6Som6MQEaxz0uIkr7cdLKY2yQGo5GMRkJwy8vUICxxbIuNYMrolZKREv6JXVn2HD18wpMhMKYCoWQjkflvqjHa7kDp+ElYLeeT1Yp8aZ6Hoj4/QJuE4kkJkPT2N/fj/WnNKCmRrkHk93kJdpL1mFC74EouhdXS58MXJ0BtcZ53KF9EXQtCiJtufLqnLpciwS6tQ1eBGuqQPXgRCyFpja/XQ5BLuNiK+6+Rd88lRsqFqhYoGKBZ4AF5hak6t++wjyrMku+3/7CTGop8K+UXUX+oZnd06rcUlp5dE2O8ntdDKwWBKmy9/lHBqmljr4TpIpVtWmdg+Ywud7BzyFIZZ5UNxdX3R3Nu/RvfgrJUDXqWzKAs5QujwztR2t7Jq4vNnkIBzb/Bif+6+U2kxqfnsSOX/4Ef7vzV7IRrw4yD2MSl1x7CwK1lrCQVZlmL8UUViizDXITKfgIMks8MHCLJyzUJzfG1LZTAaVhNicZS+HX//5mdNfV4tRj1wmgIiAlU0ZQGopEMBWNSNypjqkkcKgPKqXfpro6AaZyHmSxhfxbgzyfl+CaByAeV1Co21kKSFUHisXjOsQF1hJqUo9YyscaWEv8oVLQ1cBRA0lhfNl+Al1rBWh2Vbe1GEh2jpUAOgvsO8swQaPJahYcbwtAsx2bd2zHsctXyAEBL7NtTlbWLF+EwnbuQEtDozwrYx6eQsjjQyQSQiBYjWg0gjSFjCiQVd8kY80UMzyAYFnsl24/54Z2ndaA1Xxr6DeGxKsab3Qdz8q2k1VNJBPSllg0imQyjlA8AXK4dAemy29tbTVWnxAQe5IdJVDVsaZ8X0yNJwRM2vOfgkyGy7jp4UCQOq87k9KG5bEMLZAUCSclTyoZVAJSC3/br0W6Fkca1mLgmKtKeeVU7qlYoGKBigUqFjhqLVAuSJ2LjrgDIv1pfpBaat3lAy63kuemlGcaYJ1dr0uJZxUq5FkLUt12gKXO27z3OUGp49/2yslzLjDHILVQd3RTpnsPYsfv7sWy019XsPfp6ig8kYzC7+jQfrQ4QGrPljtwwmVvRDo0hU3f+wYef+BPArxWLFyElqYmTE9NYdehHrzsaz+Gv8aX6xZcoAVubrYmZi0ENGc9rAUKOHDvXbj729fhn047HQN0xWxoRGdLC6ooZuNIjWP6MNtgNpVSQDYcEuVfMm9U+NUungGvD/U1NagOBgXgVAccrtICCC33YFZoAUo3JtUEqTbpX6BvGqya/8/HpBIgaQViFqmZQhvgOICVZu5KeY25glQHk1rMzdd0N9a2oQ3oivvY7p04efUaOUQoBKBNcDgVDmN0ehqL2ttt0OiW1obAkyJJBI5joWlMTIcwPDmO2kAQizo60Fhbl3NSqhh25ULrBM78N9WEdezx3v5ecI6wLwF/QBh8DXIZ+xoNTyEMr4wNDwsGhwax4dQGUakeG46jrdMvKWUIMAcORlHX6EV1jYo/194J4yNxAZk1dV7QK8GaZhJj2tCkwH2+a3pKKQMLGLYYW7rHMzVNfYOv4u57OF9OlbIrFqhYoGKBI2aBpwOksnO5uwh7q21/7XT3LdcopexUSi8zq33WY6XU8MxiVUvpURk2s3RbzCf+wUBqOcOfz/j5QGopA2GdCByGmFTNqDqBHHsRGpnCH7/yOZxx2dWqkUJjFrfFxGQPGhsW2h0jk7r30V/BFxvF4w88IOB05cbTMS8yad8zPh3Crt4evOy6n8Bf4xWQyjZxh53J6WqkgzFQKN0Dff5sl107j6mVAkP/28kgO591hFyqDbkuQ6fTsJR+3VyFdYcInG/94Nvg9Qzhn45/ruCKWDSGwfFx9I6OCpvIFDO1dP/1MVekcuXVl06VQlDa1tioMKyH4Fa5jwoQYawfmbE4Ywzj9r8J3Fi+rQqcSqLa58OK+QvE9gSNpgupLo8uwQQrhS43JppA1RQSIlMswNByM1YxuNZJnyOg2JxN5bKoLFOnYTFtpz8321oqk6qflfQ5Ho8w3k/u3Y1T1hxrKxjr+FPTxVh+7yzbEaROTIyju6Mzx5Qmwyxzy3BX1t/RfmRF9x06gO55nehubZNyzP7sHRgQRnQ6kZCf4Xq/X/4fjsfspepJxpDwBRFIJ0XmLBgIqnnm9Yq7OUWU6O5L4S6WvePAfrTN82PRSuXi3HcgIgCVjGd7d0AAKl3hRYeOobFVHkRCSfTvT2HxMX6Zo2RA929LYvl6P7i2nJdef7FoCpNjCbR1BmyhJo3ICXBDk0kkW49F6LRPlfKCrNxTsUDFAhULVCxw1FrABKnya2blTD3cDXYHqfa+Q53O215LxXe3+do7d6DLJFjM2orVMPO2H+4xOPw2Uxuk7HpyQary33uWxqSWO/xFppN8nS+NilGXSWlZgilVTESoEMuMZlYh4SQnUPVEwnjw+9/F6ue8o6y6nExqPDqJ337xX1BfV4PuVevQFg/ntJ4gdXdvDy65LpdJNYWLnMDQBJluAFMBgez0FoVcnYt1NEtEqYC779DDD+KO66/G/LZOtDQ0iAsvWU/GpFYzztTvF1EZ7dLJegkY3C4ypxLTR7deJ4h0KO0Wik01QY4TEJpMajHm0QmYxMZWrKpOjaPFnHT8Kr/XlwBLC6wSGOu2zBSkOt19WY92l9XgVYPZYuOrn+Vzuj3T4TC29exT8aRWAW7uvnp8eGiwf2gIK7q6SqkuK32PvBn0OHs8Kn/rQD9WL1psux1n2ZGuuXSjdjCrLOPg0BDGJieszYClpej1ySFFnZ95VFVdPsudOTo1jv2j4zjulAZbDElPL63EK7b2KtddXgSUBLLjw3FEQz4EahPoXODImyxzO20LI/FZgl0C0cZWy5U6qdYpWVkCXV4Vd9+Spk/lpooFKhaoWOAot4ABUmVfe6RAqjZLZk+u8lIYe3Stom9rZeSDieWYuAg4Lqcox73FwKpb0TNDC7NoZFmPzqRH+Suw5FxUIqEsd99nDUh1Mp6ybSzL5IXlqZ1lOf4t/zQ/0wuGlKIXswapJwXR0Wq5mxbomnqlAH/56uex7p8+WkL/Mwub6r41dfMwFR6H118Fb2Qad137Dpx8zOqslCdmoeFYDJt27cTFn/4SGpauLOzum+cdYosh5RGEKqET9i1ZgE7UUTOMbrFyuMV+4HNXon//Xizr7BQQ0dHcLC65BEt0252OhCUWVVKOWMznxtWrpWif36fcdAWAZHJSckQELFgAz44HNVx5S2UMnS6/ThfbfEDVGZOqbWGDVEvMyIxbJdurprVHBJx0TK1zGOcSpDpBm/43WUQR/ikgNCUHB1bHNMs8NjmJ4eFBLF+yTNhIMy+s/TOo3alTKWzv6cExixblHiq4TB5njlnnGJIl39HbizULF4prrmZcRWDLUZ68hi3gr8+4ON+4vvSVpJqRdemDEWHd4wlR+m3r8GHhcodgFOedWRkFnhJpjAzE0DE/KCBUX/Rq6N0fQXM7U96o+Hd9JqeVgEcH42ho5oGbetEoN2YKYalSOMUJUvtXV2JSi71vKt9XLFCxQMUCR7cF/tFAKkdjbsGX2/iWWkO5CObIzqVSe1FGq8TpU5N5WjjpWQNSTUPkG1oniMxnPG18E/iazyo2VX1SOGuU7No8cwBSNwZB4aTMxjo396e5vLZ8/1sIR5No68oIITl76513LHw17eIWG++5D9PbH8Oy7ib86u770N0+T4B1IBjAvJoa2UAztQb7S3dBHVNIS23rOYCa7qW44F3vR1Vzq3gXl30+YDXOThXjYFHzjZRmaPOxsXzOZGQ1w+SWDic8GcfP3nMpzly3DsvnzxehJKb9ICM3EZqWtCJ8gRGsEYyyDKac0aBTmDFLCYpuu/qi7VYTqFBcxxQt0iC1mKpuKiWA2QSDZjmlCCfJ3LBOHPPFoNqvHBfXYT2kboDU/Mx0Iii0uvKp+wobabnTlsumapCqV6pWCh4YHcXk+ChWLluRF6Tqtj65bw/WLlpiC14VOjxwA7zOPtO9d2Fbm5WeSLVMg1Ttdmy6EmshLtMtfCIUwsTUJKYiYaTSKVT5g6hJJZDyqTRIPFg4ONSPUDiC9afUK7BL915LSGl4ICYg0h/wIDwZAKrCAlDJipppewlSh/ujEqc6MaoOKDRjSsA6OZ5EXYMPwWo1RlyrWliJU4YAtrXDLzGpFeGkMn6YK7dWLFCxQMUCR6UFskGq9eZXLT0MGMXNBNlnrMa/DCZV7cSPxHX4Ou1W8pHp02ztNrc2UTkkxPfLSkHzrAOpeRjPUkbb3py7GF126boQDVLVvwsOkSAZL6qq5s7dtxAg0+0Z/c0P8D/vOA07944odzw/0NRQj//61m8QOffV2HrH7bj6lWvgqYphYmoaKxcuxYr5Dbj7oV246rpbMa+pWW2o04r1sRlKA4BSv1byQgJ4fMd2tHR248z3/Sca5mXnZ80SG7IIRaf7b7E+OZdRQZVjAX/WE+Jua71Tp0MI9xzA9PgwxvoOYPL/s/cdcHZU9fdnXi/bs5vee4EUQk8g9CoiqAgK0hEQEFR6k6qAIiBFCEVEFEQFG9JLICGUBEhI7z3b++7r7/8/3zt33ry37+2+3SQYf+z4wSS7M3fu3Hvnzj33nO/5blmI1sZ2NNbHxAgn1NaK9uYmHDR5ijyvZkv1s6sYW07TSQHiZLacDifGDh5kVS9ze0MmT6mDLfY2y8N2JvfVheuytfurlpfqP/OdKtJiPk1m0jL2MUGUFbeZTFqxsDoeVsesaqOffFlg6zly5ElV4009BVvaSi3TCXtqHxcWU6nfY5tZUWVDA1qbGjBy6PCs7yuvZTuu3roZg/pUKPCXTaZtax+75DvrxzWZRGVtDaKGA0P69FHPlkxie0MD4mZMqn1jwCpP8u0a8LhdcBkOycvrMN2DyaxG6YokQFTFFNNZOhqJYPmmTRg2xpcyPrJFJkQiCQGqBJX6fdAAU9e9tTkursAEqWRYeX4klECMTtxuB9xuQ66Pmu7BlA8TDDNPKs9vrIuhuMzVK/fd0W9+7/W9LdDbAr0tsFu0QAaTqsSYqVVvvouOnfAs6la2NHg7BaT2lFHp+OA9LSnr2kEvX3dCu305Rey8gfDVBKmyWMvOeNpfuPTFdkaj/5dB6qF7edCvzHToNI2A5JU1zYDSFusAGt96GS/8YA8kTWBlUGLocOCV+Z/jOedMLPvHi3j7lkMQNFSZ2rb2+bc/wT2z30NxIKBYGzu4st2EAI0glX+KqU88gS/WrUVheQUOvOAnKBqu0t/YGUs7OMr54phvejbQmvkzLUe054wVoEOGZ9sGbFm3FtvXL0fD+vVoqKlFLBpBtL0V8VhcHE+NRAAFXhWH53S5sHHbVkwdPQZ7jBwpbLEGZZpBFcWuRlA2NKrZVKaWYR3TTXYUt8p+SqFlU5aqAVkOJjXX5MV2FJbQ/FRkspe5jJTSwKlOQWMCJz329YYE/5REOUQtZj0tIGvSb2TTrdQq+pw8ZkQLjBG86/NNQMh/dycOVV9ur39aFUwJMMttC4ct8Gk/xy6/rqyrhcvlRllhYe4ham+PLp6X/bSppkZMjwaXlQmopAxY56vV7Wc1gwlQM98V/W8+BzdPQtGIOEeHIxHJs9oQiaCusQmBgAvDxyuAndk2MnQdCljSVMllgk593rYNEVQMdCt21JTeq74yTch4bULFpTbXx0T2S6DKo7WJJk4GikqdaAuO72VS83gPek/pbYHeFuhtgd27BXYvkGpfxcs33wSqqXVEV6xRZmvvCLRMxwg7UlKutV4+3NruMX6+VJD6u4wgpt2jCbpXC1vXdmlWlNqZ6RSkpokJVGBvOjjIARl2oty3vMiwFoVsD/1SaABkMYZ0C503B789bQgKPCYINRvwi03rcdeGidj4zst49bqD4GMOCfMgiJ394vt46q8LxL02n0OBGgJVB8KJBNZtW4/GthimHnoUxn7zbLh5f81k2iQZIjU0zVxSi+lUlo50cJteE/vvvI21qNqyBZUbN6Bp0zrUbFyN1qYWtDbUwe1ywul0ocgfQMDvhdfDtB0eRLwBBGMRAVhRlxvOaASbqitRVVePw6ZPFyMk5qZk7ClBmtftRsDrQdDnR9DnE8BhHYzxM+NQ9QjQDrMiB00DYgrvWXJb3Yc58qXaU6zwflq+ao1TOgbTjVezoV10WIoNV654WlqrWVyKmfUzEOjKGDMBca6i9RjUdc0nPlXLcgU0ZRTM8jSr2R2GVpdpfwu1ltVex2wbJXaQWt/cjHAkjH6mM2/O59ZssN0wKcfJfJ51VZUo8vlRUaIUCvZny2wzLfnleaFoVFx8KT3nf9FIGKE4N4iYJ1WlLmJcqiOpHII3bNuGcZOD8PoYA2v2sQWqUxUk80mXXlUXgClkmB9Vb8TYP7jWJovNfInXhFqTCIdj4hzu8RsIBJ0KABdNQPWEG/OZPnrP6W2B3hbobYHeFthtW6ALkCofkF1T+cxibduuqW+oBqmZO/W7pkrdLDV7w+wMMLsjTb67A1/1bIIO/q/Kfe1LX61366pbTFYqLRYv9yuiAlLtZWZbapvjeSeCVMakaubUpmRMZyvN27asWo6HDnWjzJ+eg3NrUyMOufBxFDkMvP/7H3UAqXc8+TJenbMOXtM51L6Az3xDFbNm/lS2NpKIO1xobKrHmq3b4A16sceMIzFor/3h7jsc7gKvgOxM114146QQi1rAq4LZfN62VjS2J9BeuR61W9ehYWMlGrasQVNdDcLNjUgk4pJPkhJNT1ExChCHw1+IYDLOQDw4YmoxnnloYEXX1M9Xr8Sk4SMxzTRB0rt0BBhkriKxKNrDETFPUqCQbCZNmZQ0k4DY5XDKnzzIrhLM8ilovCTxqGan2UGmdtPtrH4anMo8TNAIiANsZX2dgBVKswdWVKQVkZkfNBOgWsGIWtJqA7y8j2XRY3snBDxJX6UMijTzymu08U9XM7kdpNoBmR4G1g5pVwVl/D6N2bX9TjO3Snadclq2A1YNjGlAVF5cIo7OuQ6Ltc0Su9vZNZtqqhGNRTF64GABnLkOS8YNSEob/pvtRDdfGjC5Xa40ppR110B2wYrl8AUdGDrGYzH4VAVol199Tz1/aEdezbDapzW+q5T8sreZEzUaTsIXSE8ZZX8Gbjzx/FjZxF4mtZtjt/f03hbobYHeFtj9WkCDVH7g7c6+tvWx/PXLRompHKnqO77rwPKO98mOQMrO796TkrtCQzv+vDtWQkeQKpo+tD35DbU8CZz+VE+ee8dqtdOv1t2wa0Fq6r3oDKQ6JDnhDrv7TveivFiZFuWK39SLbmFJFi/ATfuHsOfQdOOkmrYoDvzuzzFiaAn++etL4HHazJgcDlz6i+ewdGW9gK/UglYNCYIuuyGQvdskTpOSahO4RmNxVLa2obamSqSJbq8D3sIKFPepQPHQYXB5HXA5A/C5PUBhMRKRGjD9qivagki4Bc1NCbTXVyHc1ob2lkZEQ3WIRxxwe7wIeDyyUC8IBMVF1x0sgjcWYQXhYAytOYKpdBZzU7u0NctY21RThe01tTh46lSUFxXDK+UTVKqTbThc/UDHQpisH8GRHSjwFEqlNcNaWlAAj8eTutY2pWtZZraYVA2iNTCUWxsG1m3dinAsijGDBoPXbayqElA5auBAK5Yz8zGlDcwf6hdcWEszN2oms6eBkZYVp8mLbfJk67oc8ZvZXm0769mhnqbLsGxTmCx0V+ysvX/1RoB+N+1ANBcza/8509BwbOWqt9Vf1g5ulvRCGRdboBZAbVMTqhsbMGrAQHhcrlQMbo72s8t2M99H/W8CWI7BxrY2VNXXYWNlJUaOD8AfdKQZI6WuT1WQzKfI5c3BoSX0Vlivyca2t8WRiBvwB9PnOj0XEaASyFIq3B6cgPo9e5nUnf5Z6y2wtwV6W6C3Bb7UFsgFUnNVwlxd7HIUkZL65kXlptXH/o//FmTbdQ3UVcn/rSfOd9h+BUBqBsMp/+yqW/SLldm9uQZzpty3K5BKd1+VM7PrumTvymx5UuMtIbTXbEVLQx2iDVvRsK0R9ZvXoqGmEtHGBvz7wfOx/4RRaQW2ReOYcfb9mDS0DE/ffqaAPGvx6nTirBufwpat4Y6VsMe4ZTOysduEWmBIpV5pMRyItzaj0Ygi2RJGW0iVT+OXiDgGK+bUI6l6FFtMkOj1emD4PPAmHHD4/PAxV2k8Kk63cr2ZYoZ/V+Bd9ZdMq1YAqRVSae71qRg765mRxCfLl2PiiJEYNWAAWkMhEKgIsyaslRM+jxdFgYDIfu0MpC7InjrEbq4kKTrMG1kbGlnY1KxIwrwuU/K7ubZWcnCOHzJE2DVhVpNJrN+2TVyHRw9KmThlHUkmC8oy1m/finjSwKShQ9Wz2Y2LyBBniQ+1b1jKc9vGQleTo66PZobTOsImgVWjQR2dyYjt4DQbi2uvq539zDScssZCHsxoj1jUjLe+ub0dm2pr4He5UBQICmsrOXVtR6Zpk8ViazY9kZCNikgohOZIVMYCy6Ec/YMlXyDpiGHUxEC6ysLUc/Pd4KPqeFK2U9yWrqmhOo7CMoflEMxqNdcnEDQ3yXQ1CUzlfTM7ngZKPEJ09x3fm4Im6/vX+8PeFuhtgd4W+J9pge6CVNuD5fE97XkzdBOk6oWh+mLZv7Q9r8IOX5nviqn7N+qs5K7QUPfvlr7O7cn19mu+giC1G11iy0OoGq1zkJreGfb72KCJJffdMZA6OTYHsW1r0Fhbg+ZrvPtcAAAgAElEQVSGWrTWbkZLc0ScPWn0QvbHRTDl88Dvd8INHx656cSOIDVpYOZpd2L/vSfjNz85TvJf6qM1EscZNzyFtuaMdCeZLmqmbNJi10ymUi1YzSGWyxlVQJUy3HEwHpbuwMJ+pq6LGk64EkyBoZx0sx1kjuxgVTPMComqRTiv1bJXWZQTkJs/1wB3zdYtaG5vw8kHHyLMln3VzTqROW4NhyUFTSgcUXDaMDCif3+RX+rzeS6ZZoslNDdHVH5Sdd/MEaUpcTmnCyaSl2+rq0NtfR0mjBgpz2UHYeyLrdXVaG9vw5hhw9PS1VjtZwJksnmbKrdjj5Gj0B4KYcWWLZhKsyhzLAiDaWNL2dYaEHYAS5QJmzLgXExlZv9ZPWpjI+3nWCDWHE/CJprjI5NVTZPsZphBSV5UKx7TrKddqpzBsGerf2a/ZEqE852QMwE125QS8obGBjRFIsK6jx44yBrT2cZDXVMj2iIRJGDIeX6320pNxI0VkTvTcdrtwRKamJU4MWAYTZTUho5+BwhSBZTax2RSOf+SSa3enERZfwMu7sk4DDFZCrXFVX7UlMeaOPqShdXvUiyi5P/xPhNR0xuTmu/Q6D2vtwV6W6C3BXbTFjBBqqxnMpx9863xrgKr1rqxm2AvrT7dwAf5Pm+PzuvmM+R5j2yl7oontpMxeVYt52kpkOpU61Bl4WmX+9I4qcNyuscM4I5WOP/rszVTZuyoLq2DgNN8ZCsSz3ZbO69juz7NMTgXk2reX/Kk7hhIdb1zF7yNa+F2OFBY6IbPVYhCv08WqfxPHGYlFtJkMyIRXHDKVJx21H5pTZjwuDH5m7djxrSJePSqE9J+1xQK4agLZqMkGFR5UG0A1u5Ym5kfMtuCWst+uwqq1w7CmXJTCfvVINUGLDobD6k4XZMtFWyjZMhySHfQuVQB3MbWVixdvw7jBg7AmGEjUFxQYMmcNS7SRLyKBSbLSzMku1u0Gh9aWszb6D7QAEkwqo1VZZ3ElZXmN9xcMFm0bJJfDW621tWhrqEe44cNFzCc1gc2Wey22lpUN9ZjysjRHZpe3/eLjRsxZcQIuM0xydjW5rZ2YZKtfjcBnDCZGdJvedNs4M8yETP7KTMeNrPPLMBmK0f9NWXmZNe0C/DP8qHLfDPtTLr1RmYBuNnide117GqjRZ+bLU9qrs2GzDIzwTY3QyS+2XRTtj8b3YB1zCnvTZfq9mgMiEdlY6WgsFjGM8/jZkrfklJUN9RjxcaNKC5zo/8QtzU3CKDMmK74TwJOHgSqVZvicDgT8Aacokjgc4obtrWRoga0bL6Y/UapL18NGjCh3x69ct/8P1y9Z/a2QG8L9LbAbtoCOwGkWk+2kz1ZewpS7Suj5K6AbDvalZnQ0k5H9LzsXQODc9enpy3bQ5Da09v1vEG7f2VXIDXXM6SahC61eR2mbDd96GQyqRoYEdHsOEidvP55FLVstFgrRRiqutsXtJqFIrNy6EF74voz9k97JILUfU75OY4+YDRuvehEuGxy3+2N9TjmwicxoLQs7zQgdidW+wK9oxQ0BRZT9Sa7ZUp3zVQ2BJSpBbwCm0rKqdLhkB3tjLETkEXQSLMYE9zoFDF2VpbGNV+sXyemRsfuuz9qGhpQ39KM4kAQRcGglapEx2amveBWsCrltsrZmLJppZhMyYlTLC6BnooljsZiWLFpkzBiwryGQygpKUXfkhIU+HxpGwMaAGyprUVNUxP2HD5cQIwGbXpTIlMSW9fYiM3VlZg0YlSaEzHb5rPVqzFuyBAEvV6VXsaMq/145QrsPWZsGiBVLLeS1SiwngIlelBlMplymvnLfCbFNMCrHlhJfB1McKTS0ehxRSBmT0+jr02LEzXvnQZSzWfM9W73xE1Yt1te84Vdk2FTHdhZ3lzl8NmYOofjhqZJ7AOd6igUDqMtGkUkGoHH6ULQ7xdZun52xlqv2rwFBUVODBjqZmi8lVpGS9E55bFYAkwKG9pbExJbynjWKJlRbqR4FFuq3mnFSIfak/D6mTM1IXlSec/2NpXWJlI8sRek5jswes/rbYHeFuhtgd22BXYySNUL1p3yvDTqUyaW3Tts5++WIDWfp+nuM+cuc+eVlH6PnqJGVR+uTenumzeT2tPb5dPYO+uc3Qmk2p5pJ8l9p254AUUtG9LYJg1UO0gSocDQxCEFuP+GU9MamCB12rfuwHEzxuCOS06Gw8ZQLdtSidOv/CMqiotVXGceMg3NsNrljBpEafCg66fLExmmLZZRA9A0YGuyNsqQySTuzF0Bi6k0V9q5JMEpJrOjuQ3ZxPa2NszYczLaQiGRTZcECwSc0lE1RFklZa5mvKvb4cTw/v2FEbezpmxcHddLCaUdtCmErUA2/0K27NNVKzBm0BAUBoMmG+VAa3sb1myhGVIMA8vLJUetx+0WcLJmyxYUBf3iCKsPuhHb85NK+2b0FwHMJ6tXY/ygQehTXCx1WL5xA8qCBejLfJ2mbFmDwqrGRkSjUQzq08cCr9JfOoaW5lA2plPHw+r7akDekz0/LZGW58sAqQRlucy6dHukjT1tSpUFDKriFdiyH5ljN9uMlO26bExqrtnM7tCs66Hbzt5mdnBtf/90ndmv3LCguVehGYPKetiZWZZB5rU51C6M6tbqGngDwIChXni8DgGWlOnGYwSlMQSLXIhFE2hvSSIWS6ColO7B6U9CGbDOn0pg21QfQ0EJ3wU19mjA1FANVAwy0OrvNU7aWV+1//Pl/C8sLXZ2J+yqVeHOrmdveb0toFYW5vegh3Lf9K9tepvu0LuwoyC1B5PPDtV3dxlOnT/EznrEHrSuWgKmgVSniQC6lPv29HZfZqd82SDVLvnkc+Zoo50EUsmklrRuytmgehFtZ2d8AQMv/vKsDiB1v+/8AkcfMAq3XXIyDBtYfG/RWvz4rn+gvLhYLXpzLPQzK2GXAtuBgGaoMsGBxVyZoESXZ5f+ppnbmCeovKMqvYta2DO2TrHfXcV06rQ3sXhCUrfQAfXgKVMxtF8/bNi+HX1LS2XvhrJaglYynzS1ITOl863yPgSz1v21vriTYc5+0SzrJrrwJhIY1q9fhyvkPJcT22vrsLayUvK0Fvr8mDBkSAe32UyQqgvTb4BmHBlvvGLzZtQ2NYqLcsDnxdghQ60NAmvzwGzDD1euxH7jxnUAcRaLp/shh/RWSau7v6+px2wmA2sx7l1slmSOfV0H/WfmZks2ObJVhu196HpM5ae8SJMxa6BsN6nKSN+TNvY7eXbZqDBz7EpNkknJq1rX3IxELIq+ZX3g93rB3K8LV62Ey53E4BFecdomqGTRfNy67Qq4l/VPz6zF34s5khmvquNa+e/mxhjiESeKyw1hXkOtcQSKlPlTos8kVE/oNU76Mr9+/7P3+l9YWuzsxt1Zq8CdXa/e8npboOPKZCeD1MzVSg8WDFYdewpSNRTq4eTzf+L9zf0QO/vxutvK/8dBamZz2GNSczWVahLF1uW36NQ0g451THWq/R7mT6mx2wlyXzKpJW2blOusxTKq+MfMRbhmbWKxOrz62ys6gNQDTv0Fjty/I0j9w78/xQN/moPSwkKLqePFSkKrwAcBkDAn2Rx+bXeyM6wd5j1N05A1yygnk2W1X6vT3IhBjMiUrWhTxBJxOOkibMqGc7HAdS2tWLFhPSaPHIVpY8eIgQwlI1tqqlHf0gqfx42KklIU+H0Sj8c4v8bWFrRHIghFVHqSsYMHKyCXAVKVSZKS0NpzU+o+WrB0CaZNmJi+nWErJ1tMqiz6TXOiFJhPn0b0qBNprnlksnNkI6VuEkuoJMMyjsz255Xb6+tBpm64CaIljtoWD2yNPZNhzqxbV6licq0ArOts8nWFuVLPkyn1tX9mMpnUTDbbvn2lxk5Grk8be9sd6W9X74D9ee2svv65XbpszUE5GskOrOV5bEZSjK3mf8wkU1xQKBsrWhYu5RoG6Cj8yfJlcLiSGDrKJ9LezrC/7FFJHHYqrzFzqpKB5e+a6pLwFyQRDqk5M1CQStnUK/ftXevm3QLdXcHkXfBufOLOXgV251E7a+986yUfl55sR3anor3n7h4tsLOZVP1UWQZbvuPPahi1dtNqu7S4ty+j8bpd3y+jUvneo+eV7+6V3Z3iLZBKMsrolEnN92F35/Ny5UnNNsGa0sY8HmfqmL747tHjEYdT/otByUIN5hxNxOBMxhA3nIg7XHAkDXHQTcRj5P2Q5KIPZOO88jsjHgMzN8SNOOIGKQsuHhUAY3YWScmCBEpbt8JIUiYbk58JVCSAkDWicr+SOjiAGM+hTDIWxbTxgyUJM4GygAoksXDJRpQX+TBiYDmcSScSRlL+21LTiKq6Fhgutwn2kjCShpQu4Ib1lREnd1K0fJw/498JZJNwCgSLwWCZSSdivMblQYIgkmDLNENKMr5UDH8kyhSGg3VMIh41Nw0sp1kOVHVfa1FvM9JRvzOkLNbRaeZFjRkmw8riiM3Y9tEI4q2NmNy3LyoCHjjVyUCSGwm8fxxJhJBINCMebUQ01owkonA5Aa/XqxrXFCNIvfU+BH+e5OI9xeFJe5h1YzNRRhmORhDw+6UPuCHiQkzaCnAhAR8SCAIogIEgHEkfPVzVYsAAli9eipeefd6SdWrgap8A7CA11zC2AzoNUu1gcNnmTehTWIT+ZWVqvMSZIkgdqtdVbKoGaD0Fpvb6ZUpV5bNo6+NsANWqU4aztL62M8fhrIDXhtiybXDoTRf7n3lMFaoN7ZsHpslVJkCVZs3YVGb/cJOkobUFsRjHpnoHYrEYQvE4iv1+kafT6IwGSrrMTOMuXU+6CX+ycgXCkSiGj/NKLGrmEQlz3Jp9zfhX0/FX/4ysaUt9EsXlnIvUC9DeGoc/mEqh0wtS8x0Zu/i87q4OuqpOd1cnXZX3Vf39ruiXbEsaNVnvCFWVpYfMytt3/uwfiGx9ym9rT48duLSnt9x9r9vZfZnPk+r1mPmnKf/N58qendMdc6UMkKoXKZ3dWL972cZvzyqcftVuN16/nArle5d8pr5ekJpzIOYLUg2cc/wknH7UeETihCJORBFHnH9zuIEkU6ckEHe6EYETiRghKYTlcLqTiAhYZSoHD5wEq4k4jASvTgBuA3GHaQyUcLAoBbCMBJJxYgO1qqTkFIgqACPA0SVglWDP6TLLJOhLmCZEZgoKgW1mehHW0SDAJJNI4GwoqabhMpBwOMUwR86RVBVq4iDAFHBmaEMjLlTJGjrA26lzeE0ETiOBhOFCOJZEwuWRerv4e9N8JcE6WXNuAkkjru5vAm6Zb6wUJQSqlB6SBeP92H4aJJrpZhyG4EwXFcEE6AJMTVAlBGIUzmQEBbEw9u7XH75kBIYRJYIQ8C9N6WCDhwA0wYg3AMkmGEZIgVdpalVDlpyCq+ZK3zZ8NGhXza37iOyl6jIFn2NwJsIK9CcMxFGAhKMMMMrgSBbAkfRKv0ojOQwsW7wMd12tJJQEPVZ8KIG5KfvMBnwyh7uOM9WMr+xE2kAU+3LB6tUYUFKC8pISuTxtYmHqINkMScUVZwJV1icfwKzrpqXl+tk6A6WZz2Nnme3Pr0FqWpxzjnc/E5TmYuGzXZ4Pmyp9pSW9JpOrUyjl02fyzmvnX1PFkHmdvc06W8qQUZ+/fKnkAh480iMxqnZBAEEqD/5cQGgSaKyLIdTCFFcJuDwOBAqTkmOVkmEebc1xBAqdcg2v7wWpO2O1sxPKyGdF0J3b5LsS6U6ZO3AuH4+KFZ3jdweK+nIv/dL6RW/Sy9c0v2fscvGepfJyjf1C68tru2eGq3iOUzpETeVZ7fweLv+z1EYfv7P5X7Prz/wqgFSzFfPwQ5E1oKnqUqMyIzF9rmG/s9+/zjp+txo/2Sq68yvYWYn5NP1XC6Ra7h95Nk1eL4aBi4+fiPOPnYBojOCKsCyumCWnYjOSTAdhuNEiIJGLevJ4USSTMZGkGk4PEkm3ybAkBaS6HArsEpCS9HQlXHAnFBBIEKQSmDocwqIoUpSAKgESXQbccBDyGgm4knE4Y1HFXPp9iEQTAiQFyPJ6glAylzGVhoXgVv3JxSkRJ1gLJe01XMKkOXg9UTarIPOkaaLjcILxkVzUE8ASqPK0AlcSBR4n4HChrqUdIcpwDQcccdO0RthkxX7KJisRuAnd+GQE4wqg6lmGQJz/IDxSbrr2g+WwnYWINr+FCbrp8osnK3C2QQSeZBTFiQT2rCiHHxHVhvJrp9SF4BtGFEaiFQbqgGQjkGwBjDCS3DyQ8eQQUGs331GgRpsmsWZsMPNVNVlxyhZ4LeukWpftGjaf24tEshhJow9glMCAYlFl1CYMJB1OLF+8EnddfY0FUO1MYSZIpQss+6WrQ6XTSUl+7ecv3bRBnI6H9O2XxqYSfKby06p7aKAordDNuFQL5Gnm3KyEHcQxRQ/dmPWfWadam/xVxqPpDtwBQNscgnNJ0rsLUjuTqOu6Zhon5QKnmfGyepzlWyf7RnG22FuWxxjjD5cvFUa1or8LhaZRUpgsqllh1R1qkUswKkZLtj+t54on0VznQHFF6tP0vwJSC/0ueFxqDmwNxxCOZbwzBhBwO+H3UtEAtIXjaI/FO6z32c6FPpZlIBpPSln8879+5PPZ604l/8uPxDFZUejF6H5BDC8PYlh5AEP6+HH5HxYhktl33Xmu/8a5O6tvsvZJJ4Xzu9RpP9qAUGd13JVjIfO+2QBtLgDSw77kPDC2fwFGVHBc+WVszV1Zi5cWbOthif9XLlMdLbo5+RyYbMSufry81uI6JlVXJsugzDZOd9a7l28b7Mp3Jd865Dxv11QuV6n5NP1XC6SaiyzVP9max9aUFiDqutevOnkqrjxpCvhdNIky69VV8AOoDsWxrSUm58DlQMJpxnHGogqAOL0CBgmgyFYSkgif6jDjP6NJeBJuBX6cAOWrBIpkEwmCEohKvJiUZfA8gsAoChzA0OKAPERDJI6qJsp3/YLVGK8ZZbpWpwNO5UEkYIagjwBTudYScsfhMFziquo2nHA5CHCTCpDq+FTKeQm+kwrsuskiE/TEo+gfcKNvgPJYYHNjOxpjcUQJGkz3WwH2kk5G86Z64tPAVH0oU3Ja7ZCr+sYuBZW6S5ys6l+CVJlKTddRWYEacTiSUXhiYfQP+DGqoAAeRIQpVrtvpFpdsuEgrGmyDQ4QoJJNbUQSbYplNUG1wQ7hIfSxZiLt48sGUvWKQCTFkhzHBKvEsQTJXAD7AaMUSYPMZQGScMu4MsTZhtVzmyD1arltpjxWs5bdYSClHXU8ao4PwvrK7WhuD0nqGwGnhiFjgGBRxjmBowmINWjWMazdYVPTYlJNsNqd2FD9xmrGUkaAbFzojYJc/s+p8WR/6zUg7Awg2s3C8jF4yowr1iDVHuOtZbr2Ps6sgx2E6jrrTQM1hZkpfGz2vJlyY/3+LN2wHsyr23eAG/4CxYRaQ0HWsklJQ0OAyuKYnoY/43n6aG1MIFCklA4C5FriiJdNRNt+P+t6Iv0vnEETs0MnVuAHh47A0D5+BVKTSdS3RfGfzytx36urEYsnEfA4cfXXxuLwSRUIeqncAFpCMXy+sRE3/XUZ6lq5yQVMGFiIq44fi0mDC6UsXtvQFsVbS6vx83+syJe/+i+0xP/WLdlvPzl2DE6Y1h8VRV4U+VxoDcexbGszznzsE9S3Rv+3HiiX0WKPn0KvZfJfBqZu1cXaqMd16uzCbKxgngA5bbLOdo8uyrYk0EoZdvTkfvjR0aMxqNSHkoBb3uNV21sw+531eGbuxk5j93dJ0+xWhf6XQGpmG1iLQbsogCA1EzR3AbpybXj8N9p81+DDHXiSXVOh7u4TfMVAqixX8wjL6F7nXHvyFFx90lRwszwcJ2BkTKf20VF7TXWRBCpbo4gStxkOAWn8uYcAM8HzGYdIgKiAIAGeSBcY1krwGWcsq0cWUASNZFgp801E4xKTyhhWLgwdSZoFUa7qgCcZQxGSmFjmF0ZzS1scm5vbEWJsrFOBRF7H1SRBKo84AbRIhk3ujnWj+ZCAVtM4R4ASZcHClwooJGgR1pfPTcmyMLpkchMYFPSgf8Ajv1tX24Y63tfB2FdzE5fXk1WkdDROYGlONEJUmkyjuUi2r/IkdlWAnupTi2k1N4e1sRKBK+spII8sbTICtxGDN9qOEeV90NflFukvmWfhjSXu06UAoxxRGMKgNglQTUCxqQbPJ1OoJ0ZHTLGvJvA0MYK0rwIXBLBmTKelvCIg5n0oDec9PTBQABhFgFGIpOETMbFaNqixYhgerFi8Anddfa381O7uy/MypbUELRpE5WLsLGbOFvuZbXZraGvD0k2bsN+YMYpxNz8WdhCoAVhP4lOVY7N6Wv4/yyVrqoGXTkGj/51vntS0dUwXu7KdyX3zdfjt6jxhmE3jKulZK71RSjadK5bU/iy5QKodoPL8zsqyjNeSSWytrcGyDRskF+rAYWpjSZZ4Oj9xIilxqQRf0VACbc1AoBDiENzWRKMwwM+dMdsR7zMRNRNu3IGP5a651O104IJDh+Omb4wXx+2P19Zj0aYmYUEPmVCOTzc04qzHFsj79cwP9sbX9xogIGjuqlo5Z/KQYjSHYvjuwx+jqiksi9kPf3YIhpT58c6yGqypasWIigD2Gl6Ct5dV4/wnPt01D/IVK5V9NfvcaThp+kB8uKYez36wCe8uq8amuvb/UQCRD5DcHTq5e+ui/Grc1bPb7tnVqfqr0cNq8rNz4l4DcP/pk2VD8+n3N+Lfn1Xi0/UNiFk63x4Wnl9jdHGWHVH9t9CVCVJNZdiXxqRmaxn5KO0gSN0p/bKTC/lvDrEOj7LrK9PVSDaDo8QD5itgnKR7IJt+RC+Lu98p1548GdecNAWRpIHqxla0JZOICsukpLOc/ELxJNqjCfg9LrgNB8IkxZKAl+ZAMNASU0Y9biOBgNMFt6mnj5GxiCcQihPcugSueBxJ+KieJSgOR+DxeeFyMpYyqeRlMdr7AEGngVKHgTHFftkhrAolsD0cRUOSaSIiCDgM+J1OeAwVFRtOJtFmJNEaj0tcjyvhRMCldhIJjiKRMPxeD7wCSoG2eALtySQiEltJmWgMBU5e44THFLJGI1GUeZzoE/SL9nd1davcP2qC1AQZLlGxKqMhgmzFfirAq8B+532STWqr3J0sqAOHBLwSVFJWG4LfiKPYkcCwPqUIEqQnYxI/K0BShodEDiuolGQPUYrbDqAZCbTK39XPCGBjYpCVdPJazQeb15oLfAXH+Z/J1sokT0kygR6BKSW9BKR+GMkg4AgChl9MlFJPr2Ji+KKuXLQSP7/q2nSG0HzinoBD7UQsrFpn0mDDQHs4jAWrVmDqqDEI0EBKmtnaJbCmue7Uw77vn3mdflvzjdvMdPfNnHe7Gk88P60MGxC3s6T2cafvkU9Mqoxum0Ozlv7qazU4z9V+dgCsJbz2PLWZz5tN5qvPsf9Ol8G8q58yRY3LwMDhXrjdqgdinKMswAo01yURKCLA5nySgMdrSGwqD4Jcmiqx6XZXue+hEyrw9A+mY21VK6587gsBqfrwe5woDbixtSGEASU+vH/jwVi5vQWnPfSxMKM8OC8W+V3C2nG+/N6BQ3Df9ybjZy8uw6NvrxMgz6PIzznUQE2zYlt39FAqhZSyJP/ycq/yJWxDxmV+pYnKxh7zld9lO+Wsb+0zCL+7YDoeeG0N7vjHCpFT53uoencekslzxMfA9F7It+zM81Sqsa77iSnM8u1P1k2+JGn9lKPTZAGfD7LLwW1kIyD5kFJk6hrxJLC3Vz637KIPMtuyyzGftluXa31H40mV/SDbkqJ/sQ+PnzsNRT43vvPwR9hWTz+K/I7s/ZJ+LT+RWlGkTBX1oZfpeb58OarE8cZny/cdzu/JMs/KBlLV559tsDPjwRlfLq9gp+s/u1w929ole5sKtUECKJ/G2pFuyfdd6KozdqQOXZXd499nr1RXoDOf26Vvx8iK6KsGUq2Z1myvHRsB1548CVefNJm+r9hYU4+mpIGwaRLkdJEdI4MGuB0GBhf6UOxyIRyNgTk6Az4PmqMxbGlohs/jRJnfiyK3W4AgaxVLJtEQjaEhEkNdKCwOwOUBH/oHvHDG42hoD8EX8KHQ7RS2sz2WQGVbGxpCEZQVBNHX60YfIQQTaE04UJcAtra1IxYOo5/fh3KvX8AqQ1wJwZpiMdREQmhsD8EZBfoWFKI06BXlbmukHUGfF0E6DCeBlmgcVZEIqkMhkTS7kwkMCRag3OuFxzQqYpoWVyIJr9uNhNPAquoWAanthISm+ZCYB5lyXIJUcTk2waL+INvUimafZeOQ1K9kUjN3+ggZyaI6eTMyn0YM7mQYBY4kBhX4UeblhgDtruIC8smOWhbmJoOpdgu5tOFiKIyktFQ7kGxDMsl4VQVWeU8lJBUK2JTy6oV9qk6qlspASbGoPjgMglIfAEp9CU75n5Jtq++5ArkK0Jgg9errsk7g9kldj2x7Opxck4TEG1O6m2GelO18xjEuXLsWo/v3R0lhoSxSWFMlF0+lQdLrnFzrHeszbfsQpUlzdX/qNzWv2JTUOLCDX11umjGULX2T/TnT2jDHPe1ANttz5GpnNT7N8WtzI7Zy/OZva9LlfN9Vu2crgO3UGgrhszUrJU61tNwpRkimH5d69xuScLkBbyD9K5xlr2K3BKms9StXzRCm88KnPhM5bq5jZEUQ71x/EP4wdxOue2FJzvOuPWEczp01TMp7Y0lVl31jP6G80IMpQ0usYcHfMeZ3zooatWHoNLDfqDJ8fdoA9C/2CoP7/spa/OXjLRYY5jWUIu8/ujQtnCUcjYsceV1Vm2yU2g+yvt/Zf5DIlNnvizc14YWPtmBzHee41EG2+dXFldL339p3oEhsKxtCwmLyGn0QTBwyvhwrtjdji22RX+x3Y++RpWBdPllXL3WeMrQYJUFlopd5bKZIHm0AACAASURBVKhpw+rKlg4/dzkMPHPh3jhyj76Ycv2baffIVs7NJ43H619UianhKfsOUvVuDOFP8zeLVFsfHLdTh5bg2Mn9JMaVC/5tDSG8uGAbPlxTJ6dNH14iioQlW5rQFkm5nPN3e48okbZZuL4B3953kPQV+5Sbxiu2NeOvn2yVzRD7wc2P0w8cKm3PxTL7+u8Lt6PR3AThuaxz0OfEm0uqcer+gzFxUKHIzP+zqAqvLt5uSdGnjyjF5ro2rKtuS92CMbtFHkwYUIwNta3YUJ3ep+rEjmsfr8uBGWPLsWRrEyob+G0DSoNuTB1WgpqWsNXfU4YU49gp/TC2v2qv7Q1hvLRwKz5YrdqLh9tp4KCx5Vi2rVnakwcltOz7htYoFm1sMr9tHXuPm0BUNLBPSoMeaRcqEv756XZ5J1hPqhQCpvw+s4SlW9Q9CZ4mDy3CSXsPxPDyANojcXy4th5//nCzSMT1MWNsH/zlkv1w8dOf4cUFW3M1j/z8iD36YurQYjw5ZwO+s98gsP3Zh1K/hdvRYts46VfkxXFT+8v44YZVKBqXNmJ8Kze4pH5DilFW4MEHq2rRHlV1otx4aJ8AvtjcJO87lwys/6iKIJZuVc9W4HXhoPF9cPjEvtLXnDNWV7Xi2XmbwHfI53ZI3XzulNu6vZ0WbWxAdXMEew0rRnHAgw9W1yKUMUekt2s6SPW5DPzwyNEYN6BQ+qOqKYSXP9+OeatqOsSF8/n4jmVu7r69tCotZKm80IszZgzDpEHFMjbYJi8u2IJ6M6SC9dlnRBkK/W6sq27GOuu9ShknjR9QhCF9Ali5rQkba1PvHTcfT5w+BLMm9JU2WVvVgmfeX4v11alzCnwu7DuqDz5ZW4em9lTYAMf4xEHF8Lmc+HhtLVjW3iP7yGZltmPhujrUt0Ww78g+8Lqd+GhNLcL0MMg42B6j+hZIfd9eWpm1LOuHOwZVOi+7R7/d9RX6ijKp7I2eLN+y96JiUidLKpnqxha0Mp+mmANR0kr5bAJt4Qi8TidGFPlRyrgnGGB2FbrONkeiqG1uRVlhEEVul9qVFKBgmPk/geZ4AltbW9EeCqOisABDAz6BMc2JJEKmi63XYYBzUWM8jq1NrSLDrfD70M+tDIYaaf8TiaE+FEax04l+Ab+A4bZwTD7iPr9bGNXmeBxVrW1obwuhb3ER+jGelKytQTlzDO4EDUTI6gL18QQ2NjShnaYrxQUY5PfBbxiIJIBIjK6fgM8gHwhEHAbWVreiJp5EmBJU2/o2bhobiaxYNsfISiopb7c2o6yNNdMESMCiE06R8CqQSmlvmc+FAUE/3HFOQjG4HQ54HLSbUnZGtFImsyqxubJNar6MUpkIkgSmyVaJTzXQBiQJXglizRQ6MlRMYCqyYHM5IGDZZRohEYTyP6aZCYixFONPAS8MkKHk3/U4VWZS6oV1YsWiZbjTZFJlZ1hulx5r2RmDpk43c6NqoGQ+o91dt7N5i+ct2bABxcEABpdXpOXrFRm0PQ60iwkw126p5cZr26WwxyBnFqvbIVNuqzY7kh1kr7oNOpRjtkWuemW7rrN6ZS3fRHR2eXRXMmF7OZ3NYJ2l3MnWFdnK4vOs2LwZW6qrpO08HgeHKHw+N4JFSuIr15m73dYrkkGq745MKgHCynuOxN8XbsMlT39usaPZ2oag8P0bZ8mi7/hffSCLzGzHKfsNwiNnTcV1LyzF7LfXpy28uvr+H7NnPzx/6b4yF+vNfS6gp17/pixav7n3INxz2h4gSKMkmQvYgaV+vLKoEuc+vsAyZiLgmXfTLDF94kKe44ALVcoVX1tchcufXYzqJgU8Bpb68PJPD0C/Ip/ImDkOJw8pwrKtLfjGffPT4jorHzoWH69twMiKgDDCZBl5L97jhHs/EHDGgwu5ygePw1XPfYGn3ttgTZu/OWMKzjxoKLbUt+Oou+eisjGMP128D/YfXSZjiOCaG1zhqErf9vAba3HnP1d0YLzIbv/7pwfKeWfPXiBxqbMmlAsIf/TNdfjbJ1vTDK8qHzpO6kYwXmcy3rreX//1B1hg1psL7DevmQluSBAAcMqfNKgIkXgCB9z6roD2K44ejUuOHInTf/tJGhDjonbdL4/G3xZsxUVPf4b3rz9YDJxWbmuR+O0JAwpFDj7j9nfR1K5Y375FXrzy0wMxoMQvDD3l44yJfuyd9bjtpRUCpHg8evZUiYMmUOEidktdO/YcUoSA14kfPv25bFL0KfDgn1ccIKDgkJ+/Zw019v1Fh4/AHd+aiH1uflfiKjseHReZBX4XNtx7DM5/8lP87eOtUrf7Tt9T4n8P+8VcqQvf/Heum4nR/YMydthpewwuQtRsL0qveXAhv/m+Y/CjPyzCH+Ztkn6+6zuTBMgfddc820ZBej20FP/aE8bK2CXgJECjURZluNc8/wX6FHrwwiX7YZS5qcB7sQ20adYVzy7Cnz/cghlj+uCpC/ZCwOPC5xsbQBBEQyQCsm8/+JF1/o+OGoVLjhyFk++fDwLW0/YfIkqJd5fX4Pa/L0dNi6mE+P/qkOu+Pk7G3t8XbsW+I0uxrqYN4/oXoCzowe1/XyGx7Pq493t74vszOPZDMv4nDSqUduA5d/5jhWx/Hze5P37/g+myefLjZxfJ+3zOwcNw0REjce7shVi0qVE2T548b7oA4JPuny/vwHFT+uP+MyYLQOTmCdlgmjwt2dyEY+6ZJxsCL16+HwaV+mXuYBsRhLKfeJwze6FsPt357Uk4++Bh2Pumt6WOuY8USBV+ywBW3H2MvC9NoRiG9QlI/a5/YTGenZd6/1ne8VMH4NmL9hflA78VBHes98DL/mmpIdg3L//0IAwuC2B1ZbMoD9nvf5i7ATf99QsF1gH86rtTcO6skfjrx5tx2TML0So/VyCV39BFvzgWQ/sEcfVzn+K3b6yyxuJNJ++Jc2eNQnVzGDXNYYwbUITaljC+df97WLZFbVrtMaQYc248Ckf8/E0QaOqD7/mDZ+0j5R5+x5sYWh7A338yS8YTvThU28attj3l/vcxb1U17jtjbxw7dQAOue0NbGvo2LZsh+tP3AMXHD4aAy7+W1efii6Mzrq+fOefsauBqml6+tWS+/akm3KT2NeeNAVXf2OqfGz5UYsZCq7EaSKTpPw2gdrmdpkkhhf6Uep2CjPZGI6hLhpGJB4XiWyfgqDkSK1saUNzhBJTpxh29C/wSnlVoZAYHxUHgxgW9AtI3R4Ko7YtxMBVlPrc6FvgE5/azU1taApHUOB2YUxxUCaRrdEoKpta4HA4MTDgR7nXg5ZwBDUtbWhLJBH0uDGoqEAmzeq2EGqaW1FaXID+fq+AzK3tETSRYU0mUBEIoI/fI5zixrpmtEWjGFhegnLGySaS2NjQikjCkImoIuBGocclfOOG+jbUxA3EmJTXzKcqAMIkFi2zQVPWJOlSc3RXNrmldaqYMunB7RR2lq7IdFV2JKIIuph9NAkjGkYCBKSA1+VEgduLYp9P5NRu5nclWBUtnJn3lLGqAhbZymEYCMl/SDIeij9jTCstsJRBk8StUgJMGY5Yo3ITgu7LPkAMrghGC4RNlVQ+8rS8hwsGY1RlOaDKohu0/NtwYdnnS3HXNdfJ42pZaDbgpH+XF/ixgdxMya+On8wWr7liy2aUFhSivLhY6qOASwow53VvvaefhbXkho3EVNrysep+tpedEzhm2KTZ0/Xkqltncan24Zh5T0uya2OTsw1f+2yiDZ46uCKbZdg1A7n1A6m76GeyA1X9s+6WxVJrmhqxestmtLSpDyyNkigQcXtc8AcBl1vJfG3ksLW3wkV6pGTCbheTOmt8Of714wPw61fX4Oa/Lu3U0IjPNfucvXDS3gPw4ifb8Nu31gnLp2W/quW5QejAnBsOApmTX768Cq8srhK2QwOOzr46x07uixcu3Q+Tr3+rA+PGheac6w/CmupWnPf4p6hticDrduDar43F5ceMwlXPLRFww4cg0/bBzbNwzN3zLCBFkHH7tybgG9MHSozt28tqBEy+dPl+AjQv/t3neN1kfo+Y1Be/+f5kfLCqDuc8/qml1Kh95DjZdCRLTGDP47gp/fD7C6fj7aU1+O7DH8nCmt+4qoePx5V/WiwsE1/nGeP64Mlz98Lm+nYMLvXjiLvfx6ba1GKtOODG3BsOFsbzqueXWIu8bO3FzYVXr5wh7UoAQTDOssYNKJAF8s9eWo5H3lxrXVr78PFS70ue+Qx//VixY8dM7offXzAdc1fV4ZQHP5R6812ZOqxYylXsmyEM2S9P2xN3/3sl7n9tDUb2DeLd6w7Cva+sxq9fSYGQ7x2gZN5X//kLeWaySmSUyJJx7Hx7n0G497uTBXQ//OZaSZv25LnTccSkClz89Of412fbZT1w3/f2xGkHDMbXfjUfH69Xi+PZZ0/DKfsNxuPvrsfNLy4TFnVU3yAeO3saxvQvwMRr35AF/iNnTsUZM4Zin5vfFpDNg6wdN00I0A++4728F7cEqZvvOxrnPv4pXlq4DefPGo6fHjcaP/3TF5a7LecRMqt8ToIvttc39xmIe7+7h7xT9/5HtQ8X7lsfOAaXPaNA6vdnDsWNJ47D9X9Ziufnb8n5SowfWCjjc/7qOlzw5GeIxOJS1j2n7oETpw/Aj55ZJBsS+iCj+sKl++KhN9Za95a5yuXA3BsPRks4jgue/FSAOt/T8w8djtu+ORG/fmUVbv/nCmkbxqIetUc/bG8MCfDn5kHQ6xQG9IvNzThr9gJsrFVM9Q1fHwcqJ8gasg8JeviePnzmVHBumXz9m/KeslwC+fKgFx+urZP3gWu6l688UOpx6J3vWSD5p8eNkU2FW19aLkzomTOH4odHjMRZjy2U+Yb1Y5uf9vBHWF2pmD/Wky7EH62tlw0jPu8DZ0zGiXsNxJF3vS8bCvpgeANl8pTIP/b2urS2J0g975Bh2OvGtzuoKNI7KR2kcm0ztCwg4IvAl8zvA2fshUmDi3DALW8KENTH92cOx43fmIhD73wbW+tD+PGxY3HzSZPQ/9J/CMjkOuuB06fhW/sOxiW/X4i/fbxF1jZ3nrInzjl4BE59aD7eWaYUKr/+3lScPmOY9OfFv/sEn23gJpkyTjpmSn/86ZIZAuJv+dtiPPLGSrnmqD0H4JFz9sVfPtqI6//8uSgZT95nCJ64YH/8ef5G/PB3H8vP9hhSgvdvPgqH3/EGFmSA1IfP3hdDy4M49PY30lRsx08bhN+esy+ufe4z/OF9W9sawAPfJ0gdiINvfT0nSL3hG3vgwsPHoO9Ff+3sM9H573Y1VuxWzXZeZb7CTGq3WtxcQmeHS9edPAXXnjRVJiSGbZEdJT/H/7gf2hJNoKqFzFsCIwp9KHE70RYHNtY2od0w4Eom0b+ATnIeySO6sTGEetkwciJgJDC6zAe/C2iKxLC9sQ2BoBcDA15QKLW6uRU14YgEb5Z7XBhRUiCAdmtTu+xsMeZ0dFlAQOqWaAxb6xoR9PoxrMiPQhhoCrehJRJBhPIZw4FSfwAujxtNEQLaVhQE/cKkEsQtrW1DcywOMrb9PE4MKfYL8NxU34RQPIEBZUUocTjQHE5gZW0TYh4fjHgcAwMKaMcNA+tr21CfdCIizrkWMjGlv0qla2dYxTA355H7l4zzUStP0/EYBMZJRJOU1yThpjttNMrMtUg4k2JcQ36TUaFkmfsEPCjyGXAzx6tKBIqkOPLqGFFCTrY03ZlpxkS5L/vYBKhikET3KBOkijkWpcw0iPLCSNKUxqPMkvinlCv+yCZQVQywIbErBLlM88PfOUSSu3TREtxj5knVLCGf1oqZzNJmXTGrFhNrA4q6PJ1HledYoNHsPv7783XrMG3kSLmrHbh1x0QpG2tpsb2muVBmDGU24Kof3d4W9ut0mWxZFTOmja1SddduwqZjUBrr3NmIzDcmNbMM1iHbhkJX0umuNgDSrs8Ceu31yFWWbAYlk6hqasLWym2oa2mVMaAPr0elz3IyLt6RhNOMYdWzZbRkIpKH3trdCXeXnn/CtAHCXNz20nIBHV0dBEdkTmisQpDx3opa/GPhNgFWandfPS2ZwR8fM0rYr/XVbXjtiyoBR5+sU0xjrqMzkPqtfQbioTOn4JLfL8JfPtpiAWpKMJf84nDMW1kn7B4Zkmwglfcki0nJ7tmPLcCcFbUYUOzDwtsPxdtLq/H9R2kOpeZSSuAePnOKAPKJ17xpSTQJUnkdF/qUB/LgN+WVKw8UVvDoexQ7KiD1IROkvrdBWDgugCnvJLt8/dfH7RBIJUtEkEp2m4v538/dKMyuALdzpgkIJkDQ6YMIUueurMP5Ty2U+ql6G7JBQbaTrK6WoWb2DUHg8z/cF28uqZKYZaYoevj7CvQd+ov3ZGog2P/LpfsJO3bcrz7oIFHmq3PC1AECHG74y1IBahWFHsy9cRaWb2vByQ/Mt+TaZO+eu2gfPD5nA255cZlUhyCV0tLvP/aJjDkeLPOnx47BdSeMwzfuny9MHyWxf75kX/ziXysFhPCglP31q2bikbfW4Vf/IZuknQqzjELb0oaMkQKpC1HVHMYDp0+RMXzXv1Z2mkqJTN8fL9pbwP8Vzy6Wm9hB6optLfjt2VMFlN/5j5WmIiH7N/ziI0bK853y4EeYtyrFZrHtFt95OJ7/aDOu+MNiKy46F0ilDPu1q2cKE3rfK2vUHGtA3KCpjuAG0mE/fx+tkRj+8IO9BQBThstnJTPJEKybThwvoJYu3txk4KFBKt87SxoMQxji+0/fEz/723I89o4JVrI84jUnjMW5Bw/Hnte9aSkzOJbuPnUPHDS2Dy75/efCmBOkEqQfP7WfxLxzHP7LlDvnmks495BhPvaXc8VYTB+7CqTqCUkPoRP2GoDffH8v3PWv5Xj4jdTces0J43Hy3oPx9XvfF2VBJkilHPj1q2fJ5s6x98yxNqsYBvHi5TPw3PyNuO7PalwRpJ4wbSCWb2vGSws244l31so32vX/pbPPXLQ/BpT6ha1+4p01AlJZt9u+PQWn7D8MB936mkj+ebDNP7rtGFGwfOPeOcKq5gdS30SSmSLMwwKpz5sg1RZn9KWB1MwBsfNwoq3k3GRdrvGofp5eGXsYVufXyer3qxqT2lXT5P/7606agmtOnioTeG1TKxrDUUSdptSXBkFOJ9ojMQE7Iwu9KPE40ZwEVlc2IeryIuAABvtdKPE7Ud8axuawAw2ETIYBTySKMcVulPog8UTcsXL5XBhY4AXXgssbW1EbV4YXFS5gbHFQmNAtjW1obE/A63JjXB/l0rklEse2ugZhCoeVBBEEyAEiKiyfin50i8SWEmSmq2lFQcCr5L4AFmxvRcjphseZRF9HAiNL/CJZ3lzfJFBtQEkBbX/QGIljTUsYrXCAlkCDfA4MDDBtjYE1dWE0JF2KSZXQPAXixE5I0qyo5Z4Gqp2D1E76yAY+nFApUqIGn5WMJGNQ1eYAjxidign/Ekn44jEU0FTJmRTpTDExpORPZcUIJFmWaiNl+aSBIXfNeR6BqaXtTRklWcCPgmIypGRR+acqT7kCq4M5YBXvak77pmpYRcsyOa0Tiz7/FPdfc4ucL0DLxmBqhlmDni7BqXnfNJCYBahma219301VlXC6Pehnsqn24DoNBrt6oyxQaQON+hrehwDQ6XRKqht9dOWAqxndTAbSAt8m/ZcLIFv37yQWNg2Um3KjvK7LYHjtwC8TMKapBrQUOaNBM5UF9meUOqYGmCVfz/yOdQZ6dfmMRya7WllXh7rmZlkclJWUIOhyqY25mJJk0UE8EU8g2W8PNO53RVfd/6X+/mtT+0tsI6V5agHf9UEGhAzPN6YPwIWHjZT4SjKYZE3bGd9gAiDGInKBSbneUXv2lQUZmSTGFeY6OgOplFqynPMf/1QAgP1489qZIpk78dfzhbnRIPWJdzYI68NF2OAyv8Rw/uuzbQJiyABTmvnOdQfhnn+vwl3/VkyDPggOrvnaWAFd76+skR8T7D07bzOueWGJ5IdVRxK3njwBp88YiiPvnos1lS0dQOqBo/sIe/PTPy0GwQ8X/DvCpA6vCOC1K2cKc0LgpuPnCI6Z+ocyzP1veVuYL13v5z/cIvJje5zgzQTs7J+75wpjxoPtOG14CfYeXiKxq5z/j5/SXyS1lz+7SMDtWQcNFdB9hMlSkcGl1JabEGc8+ollHENwRJkpmSXG6DJO8LwnF6K5PSbM11vXHCSMHZlCfVC+etiECtnYYFk8CFIJXo/91TyRm+uDzsYEfFc/vwS/e28j/G4nFt52CDbUtuO7j3yMupYITj9wCG49eSJOf/QTzFtFgKu/J9bXIn04ymYUUOBzYvP9x+CWF5dLGy3e3CTPr2Xi+iKP04Fpw4qx94hS2ajoV+wV+Sk3b7ihwkODVI6z7+w/WByvydxvb+LKI/cq+snz9hK5NduBsmn7QTk7Nya+paW6SUhs6guX7tOBSSW7/PNTJgnoe0nHmZqb49yAIHt+2M/fEzb4+Uv2xfgBBTjjtwtEXqsPPtvae4/G0+9tkPeYjOUNJyomde+b31ZyZzkMHDimDI+fM02ANftbPyLltoyv5SYLFQCUCA+vCAoTHrLFN3OThYwp70nwy5jlOctrcPqMIfj5P1fiwTfWCENoP6hEIHvLcUU5/Ii+Qdm0OO6XKTUFz+8KpJLF/fWrq9HUxpCDpEjoP1pTL6xtysSvI5PKZztmz/7WnDC8vEDmhHmra/G9h+dbVX3ozL0kn/EZj34o8ciZIJVKhdeumiWS+LkrU3MlY2UPn9QXc1ZU47SHVHkEqYdN7Itn522U9+Nb989DNB7H5MHF+PNlM3D3v5bhB4ePxlPvrhWQynf3L5cfhGnDy/Dqoq2I2vIoHz15oGwUHHMXGd42C6T+5tUV2GSLZ2Vc6Xf2HyYbejmZVA1SbR1EkPrt/YbioTdWork9KsqO9TUtmL+qRuJsyX7vFCY1/W3O/q9dAlzzuXHmOZkwNXfFekFqT9o34xqdgob7y+ur61ATI/DxwHDSo5cWYgoABpxJjCx0odjjQGMCWF7ZjDaPB37EMabAh1KPAy2RGNY2R1BnOOFwuOGNhDG+1Idij4G2SAxbG1rg8vkwqNAHD+MB6kKooZuvAfRzJzG+JCDzIvORVocSks5mjwqfpKDZHI6hsqEBhT4/BhUFQc+T2vYQWoipXF4khQaOyfWU19A5uLzYj/5+ZW7xcVUIbW4vjFgYfd1xjCsJCnbbXtciE+fAvoXwOQzUhqJY3dKOMFzwJA30dyUxsNCHpMuBNdVh1CeciDK4TRScZLJMR10zhQ7vpflEJxnRHhyU9hLgkh3lwWcSGbYZL2cmpZH0Jvw52Umyqq54FJ5oCP54K4aVFaDc74SLLCl3AaTONMJSKXqUoZL6FQGruPw6GH9q7vzIzrXp5ivfMA0TVG5UnqdONSd+RsPKD9geksjIsmBiLqIEWViHU+LBPl4wH7NvvEs9m12ma/69O8BUgw8L1Ogys4BF3o8fA8Zg6Hvz+kgshsXr12HaqNFWe+tuY7n51CcrUDSXVloSq9o7/5k2k03t0FY5njFfua99aErZGeVleyZ7u+m/W21l/sV+nV2/kbmPaW8J3Y+WQCFXWTZgnnmuGqYp46tcr57kIk4k0BIKYdnG9WhobsGQfv2tcWG/Llw2BrX7XN6Dt3jXXXLA6DJhWB58fY2YIXVjSEmlKLMjc8VF7iF3vofFm/RCNVVnAkQyr788bQ9ZrA//8asdFpj67M5A6jMXThdjFTJbmYzsXy/bVxa+x//yA1Q2hS2QSgDNxZTYxhkQo5j7X1stC15uplLC+PrVM4Xd0+yQrstlR40ScENZ4X8WKSMPglRKWW/867K0mFyyy5cfPQpH3DVXDILsTOrTczcKo8NvA+W2x07uLwzUjoBUxm2SSZ2/pl5iUu0H0wnd/Z09cNL9H4qBja73M3M34doXlqTJrhlfyrofdc9cLN3SJMDhqfOnY9a4cgHxBFOULxKAPTd/s4A0HmSEnzpvL9ksuPSZz3HWQcNw93cm4ezZC/Hvz7db1SEDdtVxY8QwhZsHP//nCjz34WZhTblBQIaT/aJj7OzPQdOtC3/3mfyIIPWAMWXSvgS16jDAGObfXbAXbvv7CgFmPBhT+cMjRgjz9s7yagHPHNc/+N2nKba4s6nTTG5MMx6C1LVVbRhW7seVf/oCv3t/Y9q8yw2bpy+YjsMmVgjzxfZiqBPHFWW4aSD1/mOwsbYd3GC45vklePSt9ZJur7Pjb5ftJ7F+lKdnGk79x5TKHv+redb7pJlUxjLfa2468VGlH44fhwueXCCxl7r9+OejZ0+TzZvDfjFHVA9Pnb+39M2pD30oz2MPNNr2m+Px1tIqycHLPrzhxPECUidd8wbW2zYPaA5GgE0Z6jd/86Gs+644ZoyoGJpCUWmH7Q0hYfEZXzshA6TyO3n+IcNxy8kTZFOCcePsQ84fE69+Q2TF9oPA98HvTxV2fntjWDamuNmyz8jSboPUy44eJXJy9a015F3mAuSOv6/A/a+uNlc7HUHqrPEV+NPF+1vVooOxz+MQw7Gj7nrX+vmrV80SE6Mrnv1MNroyQerY/oV47epZEkPPzZzM453lVTj/CbV5Q5B68LgK/PiPn+GRs6bjhHvfw9qqZlx25FicPWskjvrFW/jnT2elgdTXrj1MQGpDa6SD4eSmujZ890GqKtotkMo5NM3911BKE8Y1dxeknjVrpBWLy2+ux+3E+uoWfPehuVhX1fLlgVQ2Xv7Lp07f0Z3/y+wV6wWpO6GlNUhllM36mnrUO9xoJaChNDNBiacTTsZ8GnGMKnKixO1AQxJYsq0B0WAQnngcQ7wODKDTYRJY39SCqijlnQYKHcDYPoVi6NMQDqOyoQXBgiAGBn3CpK6sj6FWMFQSFZ44xpUyfjWJzU0EqUyt4sDUvgGJdd0W6dDzggAAIABJREFUimJbfT28Hg8GFhWi2O1ETUs7Kptb0B53wOlwyW634XQiTPOncAQVRQEMCrgFLH24rRXtPj8c8Qj6uhMYXRwQefP2ula0tYcxtH8JCl0OMYLa0NKGUNxkUgs8Er9KEL+2NozquBNhJ7lMkzrVYmpatJvJUzlchVnt5I1STGPHXWFJa2Pmd6SzsINSWdoakbElnc2CmR7CpG7jDoJUhxgmGfEoXPEIfPFWDC8NoK/XBa/IeRXwVJJfVW/JuyrmSCYQFrOllDTBsv+3HGVSOUC1FFkpsEyONMGyTfAnqYkI1cm1qlQ1HE+MVKaX8vz5c/H7W+4V8KdZRm1UZE9LwuGdKWm1D3mJPdWWrHZzogyXXpFzmvlwxYbLZkIkU0syic1VlXC4PRhQWpoGnO316QxgZspu0+ZT0xFXy3AtQyXbw6Rdb2OWdRvIxoJN8tpVXXTRaYCxCwBnl/t2BfYyZdG5AK2dAc2HAe5sSpOyMtjjzE0Kfb2dmeVzkenlBkV7JIL2UDvqmprRHG5HJMKPPjC0Tx/AyXkv/dgdQSrZzhV3HyVg5uLffSZsZ3cPLnBp/kOW8Hfvbcp6OYHqk+fvBUp2p93wtsXaZZ7cGUj91Xf3EIaKeVbp6Gs/3r5upsS2nXifjUm9aZYs7pnnlXFeJX43vjatP86cOUQYJQJPxoy9e+1B+NUrqwVA2Q9Kcq8+fiyO/eU8yQnLgyCVJjRXPv+FLGT1QVbx1P0G48h73seaylYLpP7kj4vFAZcxhJf94XP8fcE2YVd2FKRyMf6fn84QoHzQHXPSNhcuOHSEAEayo4zR0/UmaPrJnxZbpkX8OeMRz5gxRBhgAgqCW8op2Raz310v4Ics6XMX7ytyWg1SuYAmuDlqj77Y66a31fNM6ospN7yVBt7pZkw5Nl1pGbtL4EHG+pE314nBzpvXHITfv78R1/2FbtHZtopUCxOkHjSuHF/7NaXEKQdSjifKsq98bgmefm+jFEG55IJbDsFvXl8r7O+CWw7Fb95Yizv+sVxcXzscJii1PrEZIPWKPy7G16b0FzaYgFzHVLIcspNnzRyKu/69SmK02R+UR//xwn3kvEyQesNflmHW+D7SphyDc1fWZsBUU31kTnaMAad7LuW03PxIbdQlMe/mQ+V9PeU385VbqmZSLzsAD7++Gvf+RykD+MTfO3Ao7j5tCi59mjGOm1UTmPPfny89QBy1D7vzHTELuvnkSThz5jB8/V6aQ9mdnw1s/c3X8PJn23HhkwvEZ+T6Eyfg2hPGY+at7+BTyyXawMxxfSR+/b0VNbJZQFOnN6+ZIcZPP3z6MwHDXErwHTtv1vAOIPXA0WX49fcmi4MyXbC58UKmnBtHZMO5YcDNKB50/P775QeI4dY5jy/EgnUN8l2m6oIscXeZVEqaaYJGEM2yaS51+dGjse+oUoy/6nUVY2sOFpILqhmTIunnufqgK+9N35iIBevqcfpvFfNJ4LzinuPw2NtrcM+/VwgbnYtJpRnVT/6oNmlyHRqkHnn3u3ji3H2wub4Nt/5tCR48cy9x3n16zjr860oNUlfJhhCZ1AKfGyf/eg5aQinX3sx7aLnvuY/Nx1LTTInncGPmxpP2FEfy7oLUE/YahFMeeB/VzSEx8Dp0Uj/8+NgJeGdZJS568qMvF6TaH3i3BKzpleoFqZ2+Cvn9kjGpNE4KGcC6ukbUORwIOV2ys2jQKCfugCsBFDqSGFNMJtUQp92lW+sQdgeEfSgz4hhZ7EfQCdSHoqiP0kERCHo86ONzI5JMYFtbCA3NbSgOBDGw0C/Ac3ltBE1RpzB2FZ4YRvfxIQrGtbagpi0B+vVO7R8EYSZluNtbmhFOABVBH/oFfDJZNLaFBFi6XG5UFPkFTNI4qbGxTZyECZ75ks/f3ICIxw9nIooKr4ERpUGRC2+pb0UoFEV5YQBDCxTQro1EBbhSblzG+Fkzxc3qmlZUxx2ION1QcY56slOQkzGbEpdqfmUI1dK3fhQoVQJXdb19x1NJhQ3EGf9J0Bsno8rS4hIrzN8RjpL+5N842UZpkCSglhsDCbiMJLzRVowoCaDC64SftaG5BqW5dOY1QaqKOCaQ1AJgE/iaaW9SX1bFFltggHUW4GoKes1QISqfxVuY9Rf3Z5W6iONDGOUkDbkM8Rb+4IO5+ONtv7Q+xhq82YGXnb3k7qaA2SyUkZaC2gUYVkymPfePzfFWM5v6mVROwSQWrVmNSSNGwuVMt7zPh/2sb2oEZcMBfxCjBg60Xj7ZCjDBdDZw2tlbqoGg3N9mP8u2sctrs8WsdodNte7TWY5ZW0XT6pWxTM2U6ap1VTq7mXtZm7pJpvxX/4bls3+lXc0YYyoKaODGXMg82kJhhGNRRKJRNLcz1VISIca+mweZVPYxXbF9fh+KPN6sAJWn744glcOaCzkyqpc8o0BUd49DJ1YIm0oTlz9+YC6AMwrhfcis0PmX8Wdkp7IdHUCqjT4nGzv7nGlSzxc+TMWk0qhlxV1HiLTwtEc+TsWk3jRLnD3tqUDI/C6+8zDc/+oa3P3ySpETfnbb4ZL2hPJQnd+QIOyRM6eJCc64q2n0odg7ie2khPGJhRagZ9z/29fORHHAhaPvmWfFpNLd956XV+G0/QdLXN8PnvpMGEOCQgVS52YxTjoIr39R3aVxEqVxf7l0X8wc2wdTb3hLmCke4pD59XH40VEjMfInr4tUUdX7OGFdz33iU1l8ywxrGHjj6hnCPh15z1xJnfLpbYcK03rW7IXWRgIllJRukiGlK7I+GHdINvW6vyzFSdMHyMYBGeZcB52YuZlB59c9rnvTjEk9WNrg2F990CFVh70cgtQj96wQppaGV2ougJhmXXX8GHz91x9iznJuJKjZe/a502SjmY7Glx05Emc8tgDv8Dpr7jNLl8+PXaORuqvIfe87Rpj7hesb8cR502TD4YxHF6g0IEy1c9thwjTTTEjLXWeOVe31xtKqDiCVMtm3llXhqfOmy1xy5uwFKr2NFdHCTV+zDv8/NImg/mcnTcQpD87HPFNyzhuXBd1Yevex+PP8TbjsmQWK6UomsdfwUrzwo5l46LWVuPfl5VZ7TBteirduOBJ3vPQF7v33cuv7x/QlH9x6lEhtZ93+hhj3HDN5IP54yYH4wRMf4YUPN1oNMrJvAT77+XFS7i0vLpHnv/6kibj2hIk4+7GPZUNAQnaSwKmmiRYVCo+/u0FkvXRxJjBPzRFJkcBzfCkmVbHKlEv/6aK9xeTp0t9/LpsfZMbPfnyhmILdd/pkPDVnA375H4YXxAX4LbvrSLz0yVb8+I+p8XnFMaOFue0uSM00TmLX/Ojo0fjZyeMx49Z3sWQL1SI2JtUEqVZDmaFaJ+09CA+cMQ0/e3EJHn9XxeUeMbEfnv7BPrj8D5/hhY82yTuYKyaV7syz7ni70/dCg9TpN72OS48agyuPG4fzH/9YNhrOm/2hSNPtIJVVve2UKThjxnAc+LPXbA7GHVFafjGpOYyTcsh9M42T6Mz+6Ln7ySbWYXe80RGkdqp46O6Xqgfn70bg1RxxX8U8qT3ouKyXGJIj9cqTpwpg29TQhHqma3E6FUiFW9hUZxwocBkYWuhCodtAcxxYU9UgIJUfi4JEHP39LpGX0imTe9WcugR0MVdqKIztrXRQS6JUmFTluLuqLoyWuAFHHCj1JjG0VHg/bGluRV1bAk7DjTHlPgTNZMvN8SS2t4SFMawoDCDI/Kq27xYn2sZoAtVtbQiHIuhXXIB+ptx3UXU72g0+SwRlHgNDSgsE0G5taEd7OA4Pnd5KgggQkZoHdx0Nus45mDvWwPr6dtRGEoi5PbKoNblIxT8y5Y79B7KYpkOuJvs0c5mChnoTWmXpVGUI3DSza9OJ2OCCnLJi8VJSgFLJ4BgPmkA8GRcCU5sTuRBHMBbGyJJCcWKWFpV0KmTiXCp+Vv5HKBk3o0p1xKgBQwJqVZypku0qQCz1M2W+atFgxgnqFDdSTye4X94YjoChX7yaZgBelws+jxdOQ+XDXfjhfDx1y+3WJrjFltoAjWZWMyWo9mGsf2eBQPMzZAeFqY9QyrFXM4b2mFA+dXVTE6oa6jFhyNAUy5sR38prdX11fzS3t2NbXR3GDxmCTdVVwtoO7dsvjZHldQRHvI8dYGZ7Hv5MS3vTx3dq9u2M6cwGUDPPt7O61v3y1I3aNwT0vfIB8vpZ7XHH2omZ15PpTMZjiLCNTfazPRxGOErAGUM0EkbUcCASUYv79lAKeNrbkbG//I+HM5mE1+cTVs7j8UleYZcre37LbFPk7ghSWU/Gjb780wPFWfVHf/gc/1i43VrEUtZFtpWpR2gyVFHsxSJbXk26fnKheeCYPph1xxysrmwTN1gCOZ1jlPMWYwx/c+Zk2WiacPUbOZPdHzulr0hjJ9/Q0d2XO/h0KN1Q2yYmR4zZ4nt3/dfHioHODX9dKuwZD4lJzQCprMfFh4/EL06ZKGDriXfXy5z6t8v2l5QzFzz1qRUve/C4cjEgYkzedx76yMI2BKkc2pTY/vMzJWslu/vshXvjrWXVOOVBBXQpEdz2wLHY1hgShmfGbXPMxS12Ckjlfc8+aJg4EJOVpEssF7U0TqJEdHVVC775wEfWMCRI5XHeE59KzlMedPd99sLpYqh08gMfiiyaYJtAno62H6+rl/yTd3x7Is45eCieeHdDGkhlf6z55ZGgERBZxhPvn2/lDmUsa9DjTJOA7j+qTIAe4/Bm3D5H2v7p86fjmMl9BZRTjsy24zxFNpIsoXaOJkhlHltKrfmsTEvEPJkEo+MHFmDUT1638mqqPuknKWcoSeV9Zt4+x4rb5Zi99MiRcLuceOi1Naiz5WNNvbdJeXbKfQlSmYKGxk007iI7fcYjn8g3561rZ0rqovOeWIAPVtcLy3TbtyYK88cUMQRlPCQm9f5jJQXNM3M3YMaYMsw+d7q8S6c+ON+mk9I+Dmpm5DP+68qD8dHaWpz12w8kaoYiqPu+Px3f3HcornjmEzz/wQaz2gSpZXjh8oPx0GsrcO/LyyxQzu/FvFuORiiWwDm/nSd5Mbk5fsGho3HnqVPx6JurcP1znwm7SZfapy46EGTBD739ddlYoUrhmYsPxH6jy3HREx/hlUXKUfiGb+yJa0+chDe+2I5zZn+MutaYGF8+fPZe8s6PufJVNLXHJf/oK1fNxAOvrZb4dx4Hju2Df//4AOljzglkodlONPOiQRtT/3DjiTHt4u47ewEWb27EJUeMklhY/p5xv9yY+fTWw8TB91S+q2y3vkH8/YoDJEXVjoJUvg8PnDFFUg8N/tF/TCVCOkhlDCzXuXSYZgUYevDkeftIeiwCSG5uUE3yzrWHSH3PeuxjLNvaJARCJkjlN+3B70/DqfsPlRQ2s99Za70XjLNlnlzF5qbkvrzHoDI/Ft1xtDjxUq572dML5F52kMprDp/UH09csB/eX1GNc2d/KJ4CPCjJH9OvEEu2NMqaQYHUI3vm7psnSD10Yr//x951wMtRVe9v++7rJclLJ6T3ntBDJyR0EAWpAiIoKIJIb6IQREClCQhSBVGkg5SQUEIJ6QnphfSX18u+7bvz9zt37uzsvn0tBMT/z+EXkvd2dubOvXfuPd/5zvkOHr5gH3y4ugoX5WBSC3weXDZjmDz/g++ukxBl68jtW8q19e6Z3/2HAev/QGqHw2g3cXOd7MBPTxiLnxw/BjEDqGkJIUSVX4Iy8Sy5ROCVqYp+lxPFfhcCLoe8IHUtYYTd5Okc8KWSyDOSKPa5kceSDk7+cSJMgzOZRH0khhjLqID1mLwo9TjBjNfKUASRlAoHzfu3/HhZnjIsGyNxtCTIFjlQXuAWMSCflMZxoSZiIByLIOB3o8jrQsDhhI8CTwbQHE+gIZZAKEnODij2elHsVp9tbUki5iLspmqwgdKAX4BbYzgugMpIJVHgcaHI75J8WS46kWRSxFNYI5YBFvWRhNSRTTFf10XAZ4bPml44e1iPgMukCVJNICfQzkmF2aQAOsGkKrBaQnJZaoaHznNVzj61YUuZG1ORjX3rchKkKlVVAQoEq0jAZySllE7/wnwRtSJUjPFPIglqwpDhFhDsSMHjdCDfrZ6XvSvSShJapUBx3KGCdt0yWkqxl4ysEoji/YQmVOcbKSRcHmyPhLGtKYgkS9RIw5NwuZwo8PqQDy9KAwFsWrYU9117rVX7U5hM61kV69bptUXnUuo8U6nRa37b5m2XPETz9wJSycLZwn55ez7P5upqVDU0IM/rkTksDG6SzgADKYaHkkU3Q2/9RhJRh0vmx/D+/eUReI0vNm7A4H794fOw35RoUmfYQ6uMi60GrOKsTdDK9rJGr/nMfB7+nH3YQWpbYbj6Oxo8y0zJCpNua3mxj419hcmlDiyA1BxPft4SjSIYDqGxJYQgAWg0LPWTcx2cN9KnUmNMC34BHo9HjFUeHo9XQJThcMKfxYB3uDx24oRvK0gloPrO1D64cuYQERuh2AwBJpkoioE8/fEWXPXcCskHfe2K/YU52lTdIoYrRUoIFilk8qfZm0RNliVkDh3RTURYqB7J8Eteh6GENCwXS5mE3AeFTtoCqRx+CvgQfNDgW7KlUYxQ1g/8cG0tLn58qVVnUINU5qYx74tglmGnBN1k/Mj+6Rw/GsQEmcyPY3ghDSIK4ZCdpNgOy0Tog2CPoIwGHZ+HIIjiQOwDsnwEdjxUTupMUFSHdSCvtzGMe4JJ5T1ogDLU9chRPQQMMk+P7WZOHhk7XfuU57Ld6ypbJHxxR0NEBFOYZ8qQZTJUOiyY/c+apBTkYf/S2OYYUiiLebx2JpXXvfmk4bj86MECJthX/B4P5jS+ecV+2FgdkrlC8Ma8ZYqlcA5odptMNsvgjOpbCNYU5fd7l/hFsIm1eHXpEILUYyZUYOmWJnlu1kllXixzaCma9Pz8zDIuBCmPnj8BzI289cXVEo6rvdB0SBDIExztf+sHsp/Zo5DUWBsy/zWT+sLn2yVa4qfTB+O6E4bht6+twV1vrAOjCAg2yaxyXhOscxx4f+YiXvLkErm0AqnH4GdPL8GTH20SbYyLDhuEm04ejfveXofbX15pKzmUBqp8x848aG9cddwIAdlfbGvA3t0LBPy8MH8Lrn9+SUaOsTCplx1sgtSV6eArBzB1UHfc94MpEurJupfMdR3aqwjLttTj7AfnoTkUF9uA0UYnTO6Lm04ZJyGsCzbVYWD3Ajn/yQ834tYXl1uCO9efRJA6Gm8u3YGexQGZh3Qw8H1nyaJ731GqtmTP/37pvjJmc1dVy/vIEkXMjz1mfE+MvXa22Fa//s5IUeC+6jkKYSnwff7BJkh9WNVJJWic9b1RmD6mQlSP+c7dfNIIXHzY3hIaTNVthpK/trQSFx26N07542cZ0RQdCSddetRAeVe4znGdYc4s/032VitGZzOpdNL99eJ9ZK7z4LpIFe0b/7kCry/ZiYpivwBP5q3+/q11uP1VxWbTErp8xpCMEjT8Pvv6Lz+cKmsuyQ86bHgNiph9775P8NkGlX5gZ1L586MXTMHxE3vjqueW4tG569Gj0N8KpHIuXnb0cFxw6CBpw9qdrMPqwpCehXhpwTb8zGTm0yB1NhZuSqdX8L3osARNGyD17IP2xoaqoPQnw33LC33YXB0UgLp6R1MrJpW5sy9ffrAILLEmq65r24nt9us7pdMG5Z5twv9Aaof9aXdbZI+S+uz8Y8finBkjVb5WIoEkwQ/ZilRSxHakwLDAE6UNS9OQACyeSiHm9koIqui8Ur2UMtowxIDk3RiGxxeKJWLkWrySwwEPa3BK1iLDOAkiJRgVbirMEnglyeT5kCRwcxKaJuAT3tCFGNV1VZYmCBP9DNkzQWqI7eJ5BGH0XhqQTcpIMcxUVnKzrqhSyCVrSKCaYk1YuTp1axliq3IY2SdJQzFgXJpUbVRlEMu/yU5KNqi5/Km4WxNksT6mKtDMTy0AKiHCDhgEg+b5/FuHC+lqowJKWS/VPD/NhBGYUJiKz6Kur8JXDbgcSfgdSfTy+1Hm9yGVSiAYCaExHkWc10q6FLR0uiRUmCNS4HAi3wmUFQfgM1LwSntT0odRh6qoqjJL9R8VruwEw7FVH/OTpJFA2OHC+oYm1EYJWH0CdHVYsTBaSaAskIfqtavwxA03WrOX7Zdn0PmlWUHSdiDV0ZRnf2TkYZrspQCorDImYtbYxJr4s24HVXilz80b0giwh5hpNlSDT91G/k32b+32rRg/aEhWQLe6WFtMavazyXOY4EwD2AwV3ax+yvX9XOG3bfXh7pagUeZhGuTqPokl4ghFo6htakZ1YwOag0rpku8TDR7+yQuw5q4Dfn+ejEWe2wxJ1/3uciGRSFjKyALSOxmW3OZcSSbaDO/N/s63D6Sm13SuAaP7FOGAoWViaOf5XGKIUqTm/dW1+HxjvTArJ0/pJSF3LEPCFYsGOcs7EHRQuZ0HQ/sYPtyj2CeGPvMaN9WEpMwLSyW0dxBIjuxThEWb6kXFPfug0U5RGgqlkMGiUi3ZldeXVAq7pg+2f0L/4oz3LJFKoTmclPDSbKEellMh+za4okCwDFVo315eJUanfbcj2COjyHxWqmnS+GZIHX8mqLMfVDjlsWRzozAp+mA4I+9HtVi7QikB5Lh+xQKeNvK+nTCGCLoZakvgReBMUP7uF9WS+2ePSGC7n/hoK15ZvBMHDikXxwHH7l/LdknOrj44D46f0FPGkGGUFM5hqRQay2RqqbhrP8jCs7Yr1ZLvfGO9ZUSSrWQ4MB0InDdsy7Z6zqUaCcG1HwQB7Hsyovletzz/6h3NwlTrcVLCSaWSc7jPoDKp1UqA/dGaWry3slrd12aiEFxRHZYh4qx5aSkCOwAqAt9/9jg8NGcTbnmJIbFtHxzDdTuDqG5iHXA6BhwY378EnEsETFzbmWc3dVCZGPp0fFA9mnOYpspbyyrNdhkSbUADfVd9SPZar8uBMf2KZW9YurkhywBPDz7Hdf8h3XHg8B4y3+gMX/JlHd5atr1V7WG+byP7FIsDZXtdZkg97RACj8NH90S/8nz57qrtjXht8TYVvmwefE6Cs32HdMchIytQlu9DUyiOhV/W4p2lO6yyRmyhBqkH3vIOJg8sx/A+RSDm/3xTHd5ZvkvK/6nDwPh+JZg5vpeATN6P48Z5PmNcLzz10WYwbJ7ODc77JVuYV6oGlGWWepcEsKYyiBa+RwZQXugBS/1QWGjljiB6l/hw/MReGFpRIGzxgo31eGPpLnx//754a1mVLawVoAow1YvphMouu0SnCUG2ddDmTBioDkbFMcIIPv08/FvnpPKZqEDcrzxP5gmdfFThXbq1QRxZPYr9uPjQgRJZ8dynW9EUVrmgNAX2HVQu4kd3/2tNhtquyuPuJXOJZWT4HQLK15futMaLwLVPSQCLNivnGJ07A8rzsHZno1LMdbFPi8XRRLCrD64bB4/ogSkDy0E17XjCAEWTPlhdhaXmtXjPcXuVYtmWBjN3VT0758bgikJZb+jgsB9lBey/QmyqDqLKEjhTZ1QUB2R91QfHmes35ykdo+w41l6lk+qTdSqkn6Vy7j1nMu55czVmvcK89W/J0Ym1eU+39H8gtcMe7ZhbP/vYsfj+jNGIJ0ypGxFNAqLJhKjGCugy69CJOI8ZAstzuERK+ReXCmMU4zFFgMc8U4e8GDzBTGGUhYprWIoMnRGHW8I/tVIs2bi4hMwSsgI+OKgGiyScLqrPGkrBl/BIQl8ZDgwJJ4VsdhQXIlhivUOVAykGuoBUwG1SUizj4nCarIwwghQq4h+eq0J2HcwFJTTmF4np3OQ6aRwnkYypcDU3n1FyhAhYTSNdnKn8WZVhcbuVQZ5IkJElCHOpkOAUIZ+pjCuPpMAoc0r5XReZWnYlGVe2R5hpMwzXBFsuPjzbzTIZ0sHMG03CmYqh1OsFC+9EjTjCqQRCHAQymwmycHQUiHwQnKkk/HAg35ES1ebexQXITyUZRIyIM4VGsuChCJKUFU7y+U0W2GnA43Uhz+NBiTeAAoY/k5VOJrC+plHCwKOE+xQokGdjiZsk3LEEfA6gYcN6vHizKkHDQxtmGWuICR5F8KgLoCQbpOp7cF4QaHJuWCDHBMYCTE3FV7uoks5d5TU6Wt8skGpaqVU11ZIrPbh3b2l/R0JEuV5l3RbLcNV5tR2891YYdFaockfLRVfAn531FSeDgIkQmkJh1AaDCEda0BKKpFlnrweBAI3fPBX2bDoM1PuhjCK32239W7dVs9bWOCbJzLMElLrn7vRrR/1g//zbDFLt7VQ+FLUQ5Qq9ltXDjCzI+FyFQ1iXSl+H61FXeqrjc/W1xTHUpWu3v491VMpJg9Qb/7lKDFayegRvOpe145Z/PWeoJd2RqcJpuxXb/eRHW4VBZns7arfu3wxVzxxN/9GhA6TkDVV4WSs3++hoLtnPl6AcSSehwzST3NQg9fA7PkJ1Uww+D9dyAgjtyEgLDrErWG7o4fMmCot+6h/t4bTAlccMxS9mDsXkG2cLe9v29FH5oRJ1ZOXy23L6tdvQbDf3F3HDy6vT2qlvxjapvVgicFTb1e/bjo/R7dPvXcac79gsS7+Pchv1BTXPs99L5Ui1X1Lu6TQjkrI7isJJJpM64spXsb0hAr+HrnkDUdbksx3SZqYsmTaIcuiakTviPFU2ibq5bkFmS3S0mFzW6hTbOVY0055fb1pPfRMyWMJJqlHKtqK91XpWtbu/WKfn/p72uXcUzaT6xqwUYS+31sayw9ZaopOdXki7tOB+pQXvxpPH4NKjhmHCtW9gW5bT5StdeE9/+Rvokv+B1JyDlrVcWUZIrgXVgbNmjsXpBKnJhIA1wYxOh7Cg6RA7JX4jiz/rPJqeKQJI0qiycHGj0qF5BH5xgksHHEyJtBLWVa5jUrCrIarBhLfcHAiNDDKswmJ6kUpmgpkrAAAgAElEQVQ5ldEqAMLceOIqxJR5mPy+1+0R0GfQDehyEoNJTivbwqWU+aQismLWFuU5fEZZWgXXmXG6TrOypxYmSjpVbqb0hWn08RoEkSkayQQ7ZHwTiumSDYHPSiCqwmLZEqcjIQCWa7/h8EgJlhSvTWEkYWEVA6qgvirbogJd6RxgWRmzxKmV16oGXC1+avrrmqwibsR+SjE0mrg3JeG6CYZni3PBBT+BvxC7hKFJpBxkowng48gzDPQI+NEr4EcScVSFm1AVjSBiuICEFw6DLIxTsdH0QRhJOJNxFLgcKMsPoMhXgIZEDBtrG5Hw5CNJJtx8NrLe9Ga7mXMYj6Npw3q8fstN1uwVA0f/ZANiXQWostbbmFTNuhEkWtfKIbjBea5Vf6VPzY1TzTVTGbgDoJwB8EyWkGHDhYEAvAz77eR17PdXe1fmSpoLgNjZ0mwjI92tnVuRO1L4ZZ8yR7S+uRkNoRY0hcOorVP1EjUIYr8FAj6U+Hzw+vMlPFcfZDF0vqj+nR2k8nf8me++fi57H/D7OsTZzl7v6f1LX09A6tTdLEHTuS7vYtM7aeF28jR186+loV18rvZO79LDtLqQHaTq2qR7sHFf26XsIJUM2lc59LJX5Pfg81sOEXbw+w8ukBIse/5Q4JOCWSxBQ5BKVoi/a0PviL5kTB9dgT9fMAnnPvQ53lmxy0wToHPRiVmnjRGG/8d/WWSJFra+mGkSCrhSmhDKy2t7Qvt6ynWaDjNJmbCslIzuUHu0chjr6ylLKvc7095M7fAt02jThjqteuM5B6n99yITIJoRXP8WMNRM6sgrX8XWejoSVTRYJtBUYyg2Tpvrg3l/GVQVJSdGkwlaW19zz8+0rl3RDlK1PdzhqHT+FnKp3bxeF0Bq5xvU0ZkdtbXr6y7BM3Ov+c1Ln1Ald9JHR/frqL3f8Od7oLn/j0FqxqraxZFJLxy5rqJ/p/v/jBljcPr0UUqN1eFUKrLiXTLZSMb4U3DIVGilkWhGIcLhVICNhwjKkLAjYDN/VrmTykCn4SlggDmiZo0VB8P43ArgMaxW8jXFU6nAHPPNUqzfyVBVUwmPoWPcnHgew0wF5CaSAqxTbheS/JukaCIp4cdS/IT5lbJ8cCF1wTCfyUix4E0KDgkDVgut06kUjbXyE2uW8iIik5SIwUjE4HExfJdXS8HtYYVSCCg3koDH7UGe1y95RASpLdEIwv+uTZZwuhFzuJBwuOHy+JAybQOH5JJyA1FssLRSgCxDctMjqP/JMOOUkZSQJY6TePpMrzDPoVOQDCkdABHWSHWz8UoACzEyxIrFSjHR2MXvszBuAq54HGUuFwaWlaA+WI/qSDNaXB5EnV44kz64UgpoJOlk4HcJwlNJeIwY8txAQX4eIokkakMxJFx+OFzkcllj1NzckYCT/W6k0LxhM1658UbTM2yWmdGzvJNsof2lSBG4mPmIWjRJ5emqGrL6c/5t3UZvyWbHSs+bodNcaK2eF6ZDqcm2d1h5tHb2MnuJ7oTX087k2nNz2QYq0up3K1dbNGizgzs9hzrjzc1mUgkm6axqCAaxva4ONQ21iEYzjdqC/ADyAgXIZ56ox2MpI/N7bR25wrc1+6u/Yweq2W23/yz94nbL+8Dfsw3x+J4zvP8HUru4/ezx07tuKGU34X8gFWDeKnOBqbp6+Kju+MmTS6Usjzo6Wt06N6gWeDMvp0BqOQ6/40PJ9UtzlWmHeVGeFzPG9ECPIr+UUKE40I8e+xx1wajZLIXYPC7FDHK35Jqeq8VqpihwRaetrPemyJ/F+GXpFfBaKrLIzqRmWk7SWllf1Bqj79Ner+kn7JIlp0G8JphNsJe797Wdl73JmD+b0V3pDc8E6/82YzoGqZojNpCS3F/9pG33uupfZUOpw5YeY7KumaBVt+yrv9+dm53peZ4uQbPn5n66n/W/uvhO/UdAqr3n2hvbzvcwz6SNTjumdaRKF/uka7f9es/ezaZ/C0CqHfJlw7/O9pkOl2jrpbX1TieMXCsQxQI41tJtNUgXQeEvziaTOn205CwKw+l0CKtKw4+MKfNPGdKqAkRVzU4Jt6XyazIm4E0p4Kq8Ui5ownZ4fIilEkjQS+dk9qgCc0RUnhTzWFk3U9WuknxHglupr0kgxJBMh4QDO3X9Tnr1BH2abK8iOuEkq8pwQcOJlIvqwhTsccJBxkbYL1WiRYSOkkrhliiWYcLM2STVK+G6ZDnN8isCfCVPMoloKgaHKwW/wwFvIokilxOleX4UetyC/3gkkylRH2Xfs2yNj2G+5nJNFrUuGkVVcxgtlDZyexBhR0vIoha9kSBhaafmYRXGUmFxsocKGCVApYiPCvFVQryqrqraFhR49jI0TLzEDjhcToRFKZUA2i9qkPoavK6UiCHgTCaQ5zDQsygfoXAYDdEWRJwqB9iR9MLj8ki4bJLsrCMm4bvKCUAHQgwE25wTSS5QLqeqbZdKwO0gw0sHBllbhkl70Lh2C16+/raMsEQuapL3aR6WmFInXyOrZqoJNqU/bKJCAsxN4CQhvwLyleCEmpYOM39YgWb9+862QwM8O8tndzLIPMnBxqbNNTXe9u9YYNPsA/7c2ZxMHQorz5Zj3cgWTNLtJjikyvH26krUNQXTwlwUIisqRInHAydVcglI2b8OFXWRsXo5HNJ/zAHjsTuMuG431xINQq17ZNExuu/5nLlChjs5hXKe9u0DqepN7/DoxCkdXuP/yQmf3ngwXliwA394e0O7pSG+bY/Ldr+8aCfufmt9Rh7s7rST6sgUn2FOK2uc8roUzGp1aA906w8yfiPrloTU6l/brTj171+dMhoso8JSJ3UtSuAnY50AJJftwXMnisDM/A21ePCdtVi5vclcs8wwXQvxqVQVOrplfch6DywFAQuk0i5ox7rkHmmC1DSAyn5x1F1ag1TVgvT/c49K66u1PXrZgFb9nH2FHJ2YfUmF660wYGmlZpT/XRv+oiOG4keHD8HMO+dgVxP3crE+Wo8vbT0LpKbPUCyy/fxc/84KA7bZowp7a7s0G9h+RZ9Jhklu/qA6QD0fQ32t0oFp/jzXLN6d9yzTe9IFZPMfB6m5ZvKe3kS60B+71flf85d2o/n/QZDa0eB19mmUtynjapKrlWvVMSdRm4uutZKrdzHDq5XLV6puwpzU08ikJlIqFNbpQiQeFxZTNiGR5lcbUjKVEIDDGFtCOg9zGp0OETsp8vkkt4FMXiKVlDDAYCKOMMWOUtSddSEleZxOuExRI8OpSqg4DY/yjjrYBiWiQ1hMEORIxoTFTYkarksijSXa2EUQS1TNjUgZyfycIJRCSZJXyus5Kd6UgsvlVb+nMBS/T3YslYCTIbKiDkrQ6kSC7RGwSKYwDg/zL1l71DAkfLE8L4CAhNMyHzY9TpILKymwZsEWc1OgGUAfcl0kip2NQYQZ2uzySCkNAeNS7kXtKPyLPeSSPqHXVrkGzIQZ2WiUWUGGUqx/leMrIa6qLQSCAcMJL0OpOWYOIMYxcbgQJ2PN3Fqy2WYekYyISwFNt5GUmri8FIWkKKLFfpfyOnJ19mUMBsWsXMzNVSwpr2ok+ZQJxBGXUOJEMg4jGYcjFYeRiiMuIJ57hAuhTfWYe8czFpPK32vBIgmLNXOL7W+BCHi1oWSrP9PlTHR+qbTYZFT5TAKqeHC8TZCqujEz7zU73LczS18ukErgZwemXQn5lVE2w6At8NqG6nF2uG+uMNn2noFt/7KyEpt3VSJO8TQTXJYUF6PY54PH64OXTiudR2rWaWW/EYhK/+kwXtv6ZIlhmQDdnjvYHnDNBusyjub17WyvPi/bGaDDh/Uzf5W81a+ek9rRXtGZ2WU7xyrI2MXvtXn6Hm7fnmrWHryOyt/qah7sHmzAbl6q/XZnGwlZ1FnGsCoHqFgasoeY37UZ78oKMeFHdkyuZfhrQ19BlAym0g4EzOvTua1urLQABObIbTSAUZQhg7HE6co1mSG6+rBYzzQoUiBV6WZkAyvZXzKYVAVS7bglYyjEketSoVYWP5ruuDSMUmlDEI2IXHftrL3XeiK0982cINW0FTryU2XCSBNMmzaGFBsQIkCJMFpj06p5ZkqTOQ7pnrEHO7cFVu0XswNrbe+mmVexf9rIae3w1Wl3+bKBVMlV21MgVY9aJ9fODm125USw8qg7fOhv6oTdn9dfews7OwSdPW93GtxB96SdOZzrKjpSrR4OhB47Ua2yeWc+vgd7WS+wVpxg5npnOqvaD43I8eJmgUkNNXMuZ1boSq4etYNUJQSQXnjbHoEzjxuN02awNpkK15UgVhU/qsCQrGhcoOPCmhGcUqrfk0qBml9lgQCK/D7Jg1T+TQU44g4HWowUaloiaAhFEeO3nV7ETSVXbgxKAInCRlSr5SASQsXlXqxbikRcQlFpZBLkunz5iIsaMPPVGEpssl8UYiLgdLmVaJOZRiGsr1uFEPvdHiQSFFciMDS9aSyPYm5qbDdBI9lcJ0WdkhHkOVIodXtQ6vWjyO8VQE41W8mD1euf2AZqmqltmB9yc1Y5pvxtAk4p8VPd2CT1ViMpgJptUcNAlCGmBM5yKhkoAx4k4aWwkclgKw1hbuZOEWxSbTaNLlNAhmwuW0HnQqHHgwIXGV0nmFIaSqTQHI8jGE+gJZ5EmGyq2y2sOcOoHW6GT8fMkjB6FNWCznxShiKnDOomx2EYYRipCAyEYRhRxOMRJOIRJGMhJJJhYcfjyaiAVDoPBGwTxAqC94IJrdEvo1hx/8dW7ieBpN78lf/BFOLowsLRKiTUBLWSo5rl95VzVWKv3CGnoIxtLnemGVo9mIZltviSfhM1e9mRQq8GX/pvLbxkiYGZRmR7rKpi4RUzq0Ga/bot4TA2VlehprYWkZhSiSwuKkZxwI+Azy/A0162J1cfsPd0vq/dEMwVdmz/vmaE7b/rTO1Y+/l20ST9rAxPlrXCFGLKbrM4CWyiS50Z128FSM0CHJ1pd+fP6aSh1fkL/u/MPd4D9rcrl0ljM8bT277JHmlAmv29zNqe0mRZD1X0TbZgWbZdwztKiL1NTEg9diYoFI0Gyfs02c8sAKx8LqZojIgAKjV8a1ZaOaWmQJAJUnNBRavbxTHJcN9MkKruZDsymFStzJ+287JBKvUo7KA3c5h3z9TM4WrIaKNFYdjsubbW4uzf20Fl9iao+y/NJOdaB7JBamZr0z+1/q6desn1jOJOsJ7JBKn26D/zs8zrZN2nMwBVD7rl3EszqXp8M/amPf7u6kmXuxesGWmB1Faz9Oto0W5ec/fm+G7erOOvZRt2HX/j6zujja4xLcxvAqRmK5jpZ1XT3D7Z1ZrL/3c0oOYblgVS2+5FrVDX1nUzQapOXu9oVM48dhROmzFMGBGGhKqWK88nUSvZOJeRkFIvhV6PADWfS9Uk9BsOCfMlo0lWUWd2iBKeyRSGkymRwg7Fyc1R3IggzUBLIo6Yw4mEw4Ok4YLLwfuE4TVakGipQSzYgES4BYlETBqVSLjhyitCUY/ecOeVIWEEAIdPmEiWiiFyJIMn4atc/SjYxNBlXtdjqoEmzQIvGnhTbEiXehGPL0tjJOFOREA4XOH3oZs/gICLtURNwSU6ek1CTlhMW76GWmqVAnK6/1XOLftU5/0SEkSSCjg2RcLCXDPc2u3xIt/nkfqm7GfmtzIPUbzH5m3139YMNMOgaeRL5TiXE16nA14JhTbMEGoH9XURTabQFImiJZFExABaknFVZoeubOblkiEzDQ2OhwMRGA5KuAcRS7BOVgiJWDMScQJSBUpTKaXcK4y2g4CWY68kk6TMiLwgynvPvNxU0oX4pgSW/35hBji0h7YKg2DLTbWbaBkbio1dtbNv9txTnq/ZVEvYRwNUE1Cq/dCs55kVcqsVfjt6m+2CRhoUKrVV5mbkCKvr6MXMCtPNuH9W3m42qFVLUCZIpUHZEolgR00NKutqEY4ppwTZ0vKCAvi8XgVK+c4LM6qUc3XQmAQtdEHu1e40ENBuU1XWc0Ovnewf/Xx8f3WYcHYX6ee0Cyaptpqz1gShdqCqBZh0e+zCS60cGzk83l8rSN0tfNjRTOzExMo4Zbca0dWb/O/8b6oHxHDTgnymzaAN4NbuuhytcihhM1NNPvMEPffU31xnFUi1z8kcIFVA726CVGtl2DMgNQMCtAKpZhSbuey1BVLtfdL67dn991Pb3PoKGTF2bYDU9u6W2bb0mZbhLFFUyr5Ij5pe81VPaaDf2embvmcGRLbZyepKme3OZV9r4GruElZeqzq30OeW/aglu+RVqw7Rg2k6peXd0NHG+j3JPcs7+8wdntfulDA//K8AqW096e7P+Q777r/5BO0HlAiSr5VJtYPJdCy91XcZ4nEmp/a1gtTWr7hqy+6B1LOOH4bTZgyWEjQsuaLNackHTTKkN4USn1/+FDPf0gl49WbHMFCbZ1SDNMWKqZ+ET0wpoMCpnHQ4EDJSCCWTaEw6UBeOCcvqRBTOaDWad61BqnEHPEYY4WA9orEwCvKK4Ez5EE654CgsRXGvoQiUD0TSWSoVVFUdVvZBAoaRkHIzUjRGwoQVQ8kMRFHfTajSNZKHKgJCzLNkXh1Dgh3wUOk2FUfPgA8Vfi98UtPRzH+VJ9JQ3FS4t9ZiTeTrhU/VVLUceKIkrBZY6ROHAzHDQCiRQCweR0xy77wo8HsRMGvPykibO5f0ZtZaYN1al8Axq5Ly9yqwWpenUSHFbBnN+WjSUKHYqYQA1cZoGHGKSzGnlKrFRhypeBCxaC1i8TrEUo2IJYNIJCNIpaJwGAkRzRJPAEWUnGR92T4+GQGqWYtAdbLCf1Q5FlErDxKbUlhx9zJrs9JgIUM0yHz49td31ac6H1XAoVmiR329tb9dA0Y9b7VhoPKl1d0sMJQFWuzbd/baqUGqBth2g8OeH2pnWnU4bHulX6yQ2ay2iDOpvXwr8/NoPIYdtbXYVlUlIJUHa5P2KClFwOezhI4s1lbAqSqdpMTQVDSFupViZncLrJpjI6Fl2eFjplNCVJ47eCZ7v9sdE3bwKauhuS6pUPi0smWb26x5bxroGvTy3K8FpH4lXLinDYKv1Jj/ZhPiP9p2RgGxTmN76q101rBuYmvfUBrGpB8ibewKBFA5LcIoitPUhAUqtNKynrJKOKkIKgVStV6Cti3sdkcukJqel3anojCpBELm9VrlPprrChlUiXoxHXrpCtXpZ5U1tU0m1bY6t8OkZlhPOUCq/XPN8vLKqgSNFmJK93rn3p7OvbN7CqS23SYd86XPyM7JzR7rzoHU9vrADohznZdukbazs8O4TbCqQ8XhQJ7XjUd/OBlf1oRw4wsrVR1UO4jXRpP9DZfpod4DFYGu54uekepna6Ta2+y7unJ0BqSaNe9VAzo3X7rajK/zfHZn37I89CwOoDkSw/rKYJvOZgorje5XLAJLa3c2SY3l/88HSaqvH6TaXwB7uIptLqlXzA5SO5psdvDbmaUuu9ZX9rDarmEPm+hg9M84vi++e3QPxKiQa+akMgTUBzfynF6UeQtQ6slHnsMNH8NNCf6EvVM5gtmbrOASrhm2fTQt1KRKrJBlZQhsiwHURuOoDjYjHq1GU+VKRGvWoNQTgtcZRai5DtFIC8qLy1HoLUEoATSknGhAKboN3heuksGIO4qQpCCS5DKS1aOgE69OclAJMgkwMRzI93iRB5eUXaEBEDFSaEkmEGNYqyxKKXiNBHrk+dC7oEDCmTOGXoSJ6BFRnZptT+s5oLtcoLo+l2G1lpiBWZfVBPEqxFotlqIsa2JuOwjV99Ptse6tdza2R5WlNQWUVImb9KxMF7zh75irSjjJWqoN8RB2JqpR3VKDYDSISKwZsWgjDCMIIxUEXDEJ+xU1YP6nw2WFNY0DLualqnZTQEnChM36t5JSK2NuIClKzi7ENxpYetdKs202M2s3gJjV19mDoYGQyQ7aBZCk1q9mUc1wWK3ga2dx7cAzV+mX7FfLDrAEGJmAzM5q2tubnStpG0rr0hk1Us3JZAdnal5kbmp8lprGBmyu2oWGxiZxgJQWFaO0sECAKfNL23see45zOt9ThZcrwGoKenWBXZXvaPCox8YEp7r12c/BsdDjpmyMtgo/pEciO3dVgWrFDtsPPSb2e+pz7ed9dZCqr5Y2wv4/b8j/e7bO9cCkASV456oDZE8Qkbmsw+9xYU1lMw6fNU+MuLTNnMuAVaBT1lkzXFbyRzQ41c46be9b97LBSYn2Uca7KKXb8jTV6dlWu8oh1UxqGlTa1nMTVGqQagcs1luhjXI6yNsBqRaUoPPcrXO77J1ma1+nwn0VIJca75pJzApF1oCBV86uk5p9545HvWPg0SZItRshWTfKddWOQWN6TcoUjsocZ46pOOzM2rBtPWNH1qsdBra+RusnyHBktLJlHcj3ufHCZQdg/a4gLn9mqeippMsR6dbYW6VDuXOB1LSNl7H/fGMgVXZwhR3MChb/TSDV7XLiqDE9cdPJY9C/Wx5YKotOhJ0NYVz510WYs3KXpfJLUHrcxD6495wpquJHykCe14U7X1uF+99Zi1BM6Zb8fzu+eZDabsa6+cJlIIhcXZ4NKNt4zTNelN0EqbZ9KFdLTjzcjekHAbFEXEJFRUggYcDr8KLYk4feJT1Q6itGoScPfqcfbocHbimOyvxJFoHRKCwdiJpLxU/AqQjIKwBLlpEhpzGHA1VN1ajc8QVqti1GqbcJAUcD3EYYYB5kMg6/ywOP4Uci6UDMk4fKWAHiRUNQ0n8qUu5uSMYMBLxeNDVWScHwiu7dJVSWm14sGpOSFN2Ki+B3OOFj/VVh9iSrEo2JFOqbgrJZ+f0eya0t9LpR5PbAb3aYffOQp9UhoR3tOyZgl9MEtSumj8BZC1UoyyB9Ie4H4n3OAsKZP6dVYNvcpGTdMz8lg2kqM4saLxKqTiqSaIo3Y0dzJTY2b0JNqFpqpFLqKZkKw+lmHirDQsmuaUNfCUw5OfYSIhyFwTI2pmNC8mUFGHBn1/VgWSIISDKh13AiuDaOt278BNEYc1wNJOJk09UDq/IvKizbK6JM6nD5WNbHBY/bDRdDml1uUZhl7qTOn7TPbxpQArBsLJ1cRwMfG1DS24QyRlSYq96wOhpi+z1bsYD6OlnhubnAUPa7mc3m2pcC3ScaaOr2Ms90e00VdtXWIRiNoMDnQ2FBIcoKCuDyeGTOCWPRiV2AbGmGP85a0zJ3b57nlrJSinXt6LD3K/+tBZTs4keSgyvvTHpOqNcuLUXQFrDlebmUi3MB+c4oJUdLh6B68k87eqzMz3OtuR1Zcp2+wx67UKfv+L8T93wPaJD62pJKfLxO1Rm2H9ceN1SUeDVItdbyjOFXNoHSQdDCKyqn027oqj3LxJltTp90ndA0k5pl6EsD01BT5aSq2ubpw7aXmbUz2wep6vyOmFQdp5RmUrN7LBdI5f6RViBOtywdXqpAmlglaWGn9GOq0GlxyufKv217XuTu5o7XR/utTamrTE951i3bA6kd3y0Xk6puoNpvIGlT923radtekTI/sbfHWiJtto/97NYxUOlPFUg9COt3NePypxcrkGprtZRDaJVGZ84P8zLKNtD2us726bjHurwS6Pcu1xet2/33gtSigAfPXnIAWqIJvLxwG7bXh7FXeR4umzEcTeE4zvnTJ/iyOihPv8/gbnjkgn2kZvIDJig9dkIfnLrvXrjqr4vx1Eeb2nWed7nvvyVfMOmnr0s4yZrR6ZdAr4WZb5TN0WgHk7qXsie//bpZr7jOl9MrhX0itwt+bdfR1mUbrK81dg7g2EMjOOqAZsQTWiJeeTTF8E85YMRS8Dm98BgUDgog35uH0qIylBSWo1tBL3jhg4Kt5FilyIiUlBHvgcnlmVGu6rbyPirPF8OLqfCbSLZg6+bFWPvFeygrjsHjCEoerCOZEHVYaQtLxxhuJFN+hJ3dUR0tRY/+k+Hx90SYIVGpKPIKWMszgVBLEGUl3eD3+eVZampqMXrUSPgcikVlG0STVkqqsDnK+HVTNMnsRs0YC2mox8LqYoYQqomQZpLTpYSsdUnAuMn+ELjZBHw0r6MMCM0y6Q1bF8bOnD+ZDBq/KRVtzb/Vdezh15otIhilyjHBKcWPqLlcE9qFTbs2YXtTJSIEpS7mxUaltqvDlUCKf0s9VHr4VIi0lCVyGBIaLb0incXQZZ7Dj1jaR3mmSQ4YSYfMIXlyRwoJDo/hxLZFdbjnnKfNqDPDCjltdx03+4mlfsjmiSEFwOd2w+vxwceSQC4XigsLUZKXj8L8PAS8PukPEcuxCShp1lorazMvl+JBwXBYFknOmTyfT1hHgmJhF0zmtb11zw7AWuEUUzBMxkezezokNQeDrL+vBZnUu6ML6aW1EFn+pbq2BptralDb1CTvSnFennLK+PPMYUqDbt1+PlNHubK5Qm8VeFXljVSYcvpJdWgw79EZwCrnmc9un7e6jbp9dmEre7+yfZ0Zl2zQagfEdqeEBq36vWE7Os2ktm2p7eGtcvdvxOcOeJyIJ1MqRG4PHl5GSQCIJ/bsdbvaRL5SAY9Lyqu0rtPX+moUl6NHvzPndrUt7Z2vQepVf/sCj8z9stWpK247HNFE0gSpSpdB7UOqfz1uFdESpWq6yRymAaQt4sAwQFaWb6plzGfbLnJdbZM4FZNqM/ItkR0H5FoR1gQ31XgzQWrm2KtIIgoxta8gK7uIyaJKTryD67pTxlAxwzoEVJeg0eq+VGZ3yJ+YzDsNOrRwkqpBrhG6rGcZbKkGaWlbhZ/z3vwa+z+9DncdpJI5YtvYX5lH+++IHUxbtkcb5AjP9brptHUKi5UZIZMeaCus1qHOJ2kl62dGndh0K7lOcByCYTqSteOj9YxuezVKf+L3ukS0Mp6lzSDjbp7GvvK5XQjHVAWJDIeCeVuNKQWk/nwaNuxqxs+fWohY1lqmmCs1pqVlDvwAACAASURBVGIjeFwg4xey5a9mkubKYst8LVQLOH85H2IiLPrV1ja+O7SduN5Yh/zTBlJtTqBc+++eXIP2xLXYP0N6FqK+JYrqJlZ4UMcPpg3E3WdNxMn3fChsKs+75viRuHT6MBx0yztYv6tJzisOePCvqw/D9roQfvL45wJg/78dXyNI7QD0tdWT2uBsw7uovqY3hPSLZF3OentyTOSugNT06qZfcfW3vobZhGMPbcaMg2sRT8YktEPkdyT8VdGADOiVHS7phMfwCDtGZOdMuOFMepHvKUJ5UTl6lvdEt8LuyHcXwQOCAx9LcLOQjHlfdUMlg6+6gItRLNYErzOIyh3LsX71+8jzR+B0REQZ1pVKCjhScaQeOFI+IJGPppY8NIQKAW8Fksk8+Lx+FJfmo1e/Cqxbvwa9e/dBnj8PzY3NqOhZgcaGZuzaWSmMagHz8Xr2RI++feHNz5fnZPiyHhIKAVElWMSO9PPbhkyab5Cl43Olc3v05mdfxlhj1kyAkC5UqsJq25R76kezFIKVJdLWwm9CWAUM5SoqB1TLN0kVWwG8/FyNZcKII5qKIpYMI5JoQX1jNbZVb0ZjtA6GP4WYOykhvx6nEx4364eazChrmxpkT11gYi/ngdsUp6KSsor+IpuqQJx4wtlfUuaH+YwmkyrOC/XAcYYHpxxoWBPBmzfOhYfy9yYAtKvt6j60L9IEY1Rp5kbBMinc8FhGJhSLIBqPCyvLvGr176hc1+vxoDAvDyUF+SgqKEJFcTEKAgELyNcHg6hpapTc5cJAQD4jK8iuDUWjksMZDIXkGt1LSjpcO9vaVPTv2S/2fMe2AJbatzIViGUbM5lH/s22b9q5Q8J6+exU2C4v74ZCfwA+j0cZkeb8VK4MxU/zWSWmQdcwFYcCnRBmkaEcoV3aOZL9N8ciu/SOaroCrxmMdHY4dhu9qZWM7TnD6ppqqc8OU7belU6CbjtAtcbFdBrYnUA6PDhcPAhVky7NWLYzqOjdx4wdzqfcJ6gbLr71ULyzogo3v7QaoWjaCD5lcm9ce/wwnPmnBVi1o1nO7VcWwE+OGIjT9+uLsjwK1QGfrq/DL55bgRXblLHA47Lpg3DRYXu3jjYzn3HmXR9jY1VIzj1sRHdcc9xQ/OCRRfjNqSNxzPgKUX1/7tPtuPXl1dhenzY2rpgxGGcd0A/7/eoDMaR5FPjduOGEYThhYi+pX/rg7E3ye4Z/fXbTwdhWH8bMuz5plVKx/5Ay3PHdUQh4XTj09o/QHDFLWzkgdUB/852RGNmnUIDBw3O+xD1vbUBdUKlX81j4q0Pw8qJKfLKuDrd9dySG9yxAdXMMs15fiz+/v/krG6KdHdSuglSdrDG4Rz7uOG0MDhrWXYznRV/W4+YXluGDVSqsTnYXKcPtwPQxvXH9SWMwul+JfLZmRxMu/svnWPylZm4NvPHLw7B3dya2mIcDeG9lFX72zFKzL1R45QUHD8AvZgyVcdtaF8KvXlqFf3y2xSask23AO1CS78WHNx0pAKH14cB9767Hg++tV9toKoVivxtXzBiGCw8fLGCY+WpX/nUhPlhVpcrOwYGSAh9eveJgnP3QfJx5wF744SEDUZrvwfKtjbjsmSXSHwImjBSGVhTghcsOFKDIg31Q8292+sM1VXjkvfXYUhNSANpM+Zg6sBy/+s5oTBpQKtvRB6urcdM/v8DyLfWyXurQ5qWzjpGILftx9bOL8dKCrbJG9S7Nw+/OnIQjRveU51i1oxG3vLAMby/bgUQr51Bmvy2edax8J1d/rdreiLMemCesFY9pIypw5bEjsd+QbpLfx/zl+95agwfeWYOQvGfquT/51XTc+dpKGcfrTxyNXqUBfFndgl/+dbGsIVpll9c4eXIfXHrUEIzqWyzf3VLTglv+uRz/mL/Zehc5Bz655Wi5p32xOHrWe9hc04I/njNZnGD//HwrbvveeIzfqxQNoRh+/8Zq3Pf2WnGSyeEA9hnUDVcdNxIHDu8h85ns20Oz1+GPb62Rf1vT0gGZpxcfMRTf2ac/uhX65NZk6R6esx5PfrgRjZLbmBa/Onpsb1wxczgmDyyTOVDVFMXd/1qLR9//UoCitc+aYFTvMbxnSZ4blx09FD84aIAAqepgFA+9t1HmLNcwrqnPXLwvuhVSorL1cf6fF+CT9bWyTn1vn374xcxh8h32y9ItDTj13k9w+dFDpb91X9j3lS+2NeLZT77Er08dhyv/uhivLd6ecZMrZo7ABYcOwhn3f4xFX9Zh0W0zxDmX69heH8JJd3+I5kjbuZ9LbpshYJ4He6Y5nMCKbQ144J11WMx3qpP7t77/1EHleO+6w/H9++bhlUXbZW949tIDUOj3YOadczPW2auPG4kzD9obZ94/D0s215uXEAMz5/P8t/3yGwSp2ehBWydZHZkTpKqhT89G/U8TpKYtLVv/57iuzevSeqCyQHV2fkUbI3vsYXU44sDtUsKFBz1rLB9iF3thbUsat0nxVpKZ8sCIp+AlgDE8cBC8Jqjw60aRvxi9y/qiorAfCl0lyHMVwu3wKiZUWFblpWTtTd5n+461CDdvQLhxI1rq1qEon55RqR6KlMGajQl4vB5EY4DHKEasMYBwMACvvxcSjkKE4kS7SQRbmuDxuREoyEc4HEWKISApBwoKC1Ff14iygjLk+bxIpRJoigThLijAXsOHonvfXsgvzFMblQarJmh06F9Y+TqqEzMZzXZeGduQK1+ZmgfaZydhtKYxb58hyisgUNZaNAR2Ggkk5E8cSYMiRnEkjCiiRgiRZAgtsRY0R5rQFG5GC3NL4xEpESOlYIg1mYUqBV5ZCcaA4UoiSbbaqcrnCEvGnGNRXVL5w9IvAnEEIih4bFCgSmYL4PTIZmNQ+IqzI0XGm0OirsW5QzAr33RR/deFpnUxzLllnrVJ2Ge6Hehl52zae7qtMaAxQRBLVjQYCQloDYbCCMdYLieB/Px8dCsoQFFBAUoLi9C3Wzd4PEopUB86mEH5eRyoa2rE1l1VKC0qQllhYc4Bt9jZHJ+KOyHLi9xRqKl+Pktd2DAENO+sq0Ulc03DEQQCAZTk56G8sFhYXw02dR9atWdNkJor0JfjmFbUzXCxKGdIjs0pV99n1y/NLl+Ta49rz1NsB6vamNDCWtlODA3g29rWtDPA+jyLUbE/TzbrGisbil0TL2ntObI5tr7ZTVOt8zX3z8TLi3biZ88sR9AEavz92Qf2x53fG4Wj7pyHpVsUAP3OlN744SEDsG5XC7bVhdG71I/vTO6NlTuaccq9803jDrj5pBH4xYzBeHXJzgzgO6RnASbsVYzJN83Fmp0qdOuYcRV49sdT8O4X1ZIzuWZnM/qX52HG2Ap8tLYWF/5licUg/fqUEQJ++1/+lnXdQ0Z0w2PnTxQj7zevrsEdr62T6+b7XNj2e2UAH3v3J5i7usbqXo/LgV8eMxQEvdF4CsOvftdq+zHje+K+s8YK6P50Qz16lfiljW+vqMJFTyxV+V4Aqu+bicZwHKt3NmPFtmb5/tRBpThwaDluf3Ut7n5LgaauHAQsJ0/qjU/W14mYC59p2rBueGNpJSLZ6qPmhbsGUilWZ+DgYeV44qKpAq7mrqqUvtx/aDcM6VmEq/66EK8s3GY1++yDB+HWU8dh7c5mLNhUKwCA4Onq5xYLQOFBA3rJ7TPFaff+qiq4XQ58Z2p/vL50J87803xR++f3rjt+uBjac1dXY3NNCGz7gUO74eZ/rsADb6+1MW2ZHpuyQh823nMCPlhTJY4A3a1k/Y6f0Bu/fWMNZr2+Svq7NM+NWaeOxbQRPQTMVTdFcMCwHthnUDkufuwzPPvxZtk5ywr92HD3cQIACHYWbKoX8DVzXE8BoRc+thALCcJTKYzuU4SPbjoS767YKQCOz0mANWFAGTZWBXHhnz/DlrqwRP4cM74P/nj2BJnH89bWCIt48PAe6F7kw3mPzMeCDdVqDTcM1D7yXfn+iq0N1r7x6Nz1+HhttYQ0/u2nBwkjNPuLSjSH45gysFwcBbf+cxme/kg5Y9JH5mSreeR7AgyXbiYwNj9zAMdP7It1lc2YPmu25Zh54Lyp6FUSwIotDQhGE9h/aHf5c/Wzi/DY3A0WSK15+DvSXgL0+RtqZO8+eEQFJu1dhgsemY8XFnDeOMDQTfYBAQXfI5/bgUNH9sCoPsU48vbZWLhJOTd43pZ7T8Jn62uwrU45rXhc97cl8tzPXnqgtIPPwPlX1RSRe3Fs7397LX7z0gpz74cA2r265WPZ1gbVV4PKpd9//dIKAarqMHDk6F644/sTEYsnBZQdMrICTaE41lY2CwjeVBXEFc8skhBgfTx8wT7iKFmxtVHmyrThFZg8sBQ/fmIJXlhA0GcjGUw2n9/tWezHnaePxdRBZXhnxS5srQ1j7+75Msf+tbwS1zy/XDGDxw5HUZ4HfUoC2GdQGZZsacBG8926+821WL2zCdccOwIXHjpQPlu5vQmFfjd6FPlwxoOfiZPlgKHd5N1mXieB86frasQJQbD/3Ceb8dmvpuPFBVtx0WOfW+C+NM8rIbYj+xRjxJWvyfnVfzpF+vnzjbUZjpDpY3sJ2N//5rettTLX2lbz0CmyLnAcaAtxbRjaswhDexUKEM4GyR2tjxcdMQTXnTAKJ93zARZsrJP1/IMbjxDAe8njCzLsCuapPnbhvjj1Dx9i7qpd5qXbwFcd3fhb+LkFUllq0oww3UN1UrOZ1M6CVPVStXIB71GQqkci26jU49tWyZzWI3jMYdU4/ICtwvDwxXO5XRlhgGkDjiwbAQq9tB4QwBmphDBjTpdPwAhFhYy4AXeCOaQBlOX3QM+SXijP74ECTykCnkJ4HAE5VwGQGFpaKrHg45fgM+rgdzTD71Y5IKK8y6I1ZOCSrJ/qhREpQrg+AL+nAolUPuJOLzMmUVm5HT6vD2Vl5fD785FKMlSZCrcuyalwOjwwYkrUJxEPw+P3wvC4RdnWW5yPAcP3Ro/eFQKGFVOq13dV55QHNzIx2ilmq2OCW3WnhqKm88ECqcprZzeGbXg4PVXkmVVYbsrMG02m4ogmyIIqINoca0Iw2oRwpBnN0WZE4iwRExXwzdIvKVcSBvuQtU+RQCIZU2WEpJi6IUQ482+lSg+/I6rCpuKqvECKIea1CNYYKktRQwnjNuumisqhlCnysGquAFeHIyJhvU46LETBSecCMUSYzLQBw8nRcqJpXRxzbvnE6j17GJbdOWLN8nbUWTP6tA1AxesQrBLkbdi5AwN69caYAQMU49jOomaPvGffba+uRkNzM/r1qGgVomzlh1qvoBLDUntsOpeSP3bWK8nzQpEIqhvqsbOmBjVNTfB63MjzBdCzuBCFhcrbbT/UPFOeas3aZy73ppNExp81j11ImOPJ76icXeU8Ucy/aq8ISplzWN/PzqLay8JYOV45okkUPtRiRl1TClZdaRsxmyMuF+DVv+sIxMqYmLnImmnVAkyh4oFdz0n92jbK9J7UFZBKw6gk3yMAVTklHPjVKSNw+r59ccQd87ChSoEWgtSfTx+E0dfOxtY6VnJWBwHmrO+Owj63ZILUv/1kKh77YDOu/ftKMZJpiFw5czAumz4YJ/z+UwFtPLJBKsHmy5ftK4YQ2YVH3v8yA6Ruums6aoMxMUBP+sNnlrpt7xI/HjlvAvqVB9C90GeBVHrnF/zqYDEmL3h0sQBFslE3njhMwPmBv/7AAtfV988Uo+4Xz67APxfslLndpzSAZy6aJIbo2Ovfa9eYyx5aTkGyjLzXeY8sxrx1tfjDmWMxvFcBjr37UwHEuY7Og9SP0NASFVX9Fy7bD2P6leD4383Fsi31Ymb075Yvhn6fsjzsf+O/xJAlOFzwm5lYua0RP33ic2yoCspaTjBH0KzBD7/zwQ1H4sM11ZI7VuBzY9eDJ2eA1JF9ivDaz/fHXz7cjDteX4NYIiVj9ref7IOSPA/2veltNAQZ5tfaa6NB6nF3f4B56xVDwhWlOODG6jum449vr8cdr6+SOTl9dAUeOm8ybnlhOf7y/noxlGkgz77uSKze0YiT7n4fzZGkgNRN9xyHhV824PQHPhXgxWP/IeX4x6X7C9M169VVYs9okDrtlrewlP0FFbp50ZFDcfnMEcLyEOwW5Xnx0Q1HqBy6h+YLoOPCN7pvER46b4r06WG/mQ2mmmiQev/ba/DrF5dLf+iDYbR/vnA/HDexL6bf/q4ABj5b9yI/7jlrsozdvje8mRX+2xqk/uX9Dbj++cWIxHRuPrD6rhNQ2xzNAKkVxdTpSFmRAiP6FOORH+4rYG/GHe9lgNSttSGc/eDHat4A4Llzrj9CAMRp930izCvXeF6ziSUDowkhCo4a3RMPnjcFf3xrNe6iQ8EGUs958OMMx4juB4LUg4b3wA3PL5M8Q7axR7EfBI37D+mG8de8gR31IZkxFUUBeQf1OA7oUYA//3AfudQRt82Wvxld8f6NR8rzX/PcEqypbMILlzHcNyjiPIeN6olZp43HvDXVuOix+dZ4EGyG40k0UHFTciK746Hzp2BLbQgn/fFTM2otXS9dhMCMFE6d2g9/OGsCrn1+OZ7+ZIvMRa5tPzxkb1x93Aj89KnFeGmhYjb5DDPH9sSffjAJ1/9jBZ6at9n6/YBu+Xj/ukPw+pKduOGFFbKmsY8LA+6MNYYg9f3rD5V5QacBASoPWpwvXzFNxuTsBz8R0MvjgCHd8cgPp+K1RTvwy2cXy+8IUl9ZtA0/e3JhhtNy3k1HClDvDEh9ePZ6Yc0ZZk/mmY6AF39+EB6buxGXPbUw5zqW65dlBV68e+3hEglBQMqx5btBhxijDa57fmkGPNp3cDe8e+1h+N698/B6FmOsrt9Fr2GnW/r1n6hazn1b1Yr+5kFqVuhsuj9zgdQcHaLj5lsxqVmDoqgEc6yyB8xCQukbWEmgWbFo2jFn/po/Ckg9aJsJUp0iSsMaiXrTkUcUw1LlGgqASVIwhwJAmmlhfUWlpss/BtcECZclWHQj31WI8kAFegT6oMhdLiIuLo9bPHVeRwuWLnwbrmgdfEYErGzidfrhdHkRicfMGpwMI3UjGSpANFgIl7sUlXXNKKzoDm+BD4VF+RI6Ggul0KOkAju3VaF+Vx2K8golfJM5ssxnZd1QF2KIR1n/k2VWvWiMhhD3JDBwxEDsNXgg3D4vgs0tsiEVFBXB6yMgV7kwaZZFb8j2jVmPg+13ZsKFQJSMMdYATnWubHMSVZ1CJBlBKN6ElngjgpEmBBP0ktajKVKPYLwRMSMs+aVyvhZjosqyQUEoVWSGv2c0MsdI8osFehI0qRJDFMgis0AWlSBVgXN+TmOdz6oYUxlrOiUkH9gMJXEob7IEltHZ4FR5qk4CUIZB83cm0ldzh2BWA1/FwDatT2DOLZ+2eiHaA5wdAbu2mFU7+KhubESP4iL07lHRZkh1elFUA5bBzrHmaTKJxRs2YGjfvgL87Uc2UM3+LBtI6TAzOwtJ4MhQ4+r6elTV1aKqsVHuQ6a0T2kJCgqL4JL+bK3qm2vJ1f1C4Cl8uIBNNa6Z7UuLT2iFYxXurRwYmnzkMzI0WFhbhi9nMcRcO7iG8NDiSxYrLJu9Cy6GVpd3R2lZOUq7d1d5zCpQS9677du3IlS9C83NzUjEWILDLCGTjsrPcPiwDfacVnudVc2Gsz0Z9XezRJjaYu0jpYMVk7pbR9b6u1vXyP2lroDUXFcg4/nYBRNxyO0fCXvEY3dAKsHo7JXV1i2mDSvHn8+fiL/P347r/qEUvLNB6nnT9pJQ33v+tR7nHLQXnp+/LQOkbvzdUXjmk204Yz8FopebIclkO+88bbSIcxwwpNwCqVMHlmLONQfid2+ux83/XGWZNCdP7o17zxorIPqJj7ZIWwhSV25vxrmPLMSm6jQLdPNJw/HTowYJoOXnnT3YpofPG48P19Ti0qeW4eJ/h0vzWj9+Yime+2xba1+1eeGugNTGlih6F3sw+9pDhZ067d4PzXQAlU1y+cyRuO7EMZh2y9tYsa0eh47qiRcuOxi/fmk57n5DgUC9ltlz9SYMKMVLl0/DX+dtxjV/WyIgliD1jSU7ccZDZFIN/Pzoobj4sIE4/9GF+HCNYrX5nt5/9gScOKkPpt36LtbuaLQWyvTuR9bTK0zqcXcRpNZZeYIEqasskLpa9qLbvzsaM8b2wgl3vY9NVbr/Dbx65WEY2KMA029XjhMNUm944Qvc/+56a5joOH7rymkCNL93/8eIx5MY07cIH954JASkMoxQLQa47sTR+O6+ewkwX7qlEVMGl+OtXx6CR+duxNV/W5bOkwdw7zmTcMYBe2HStW9ibWVTuyCVYJTh07XBKGbcMdsy2Xjbcw4ehN+dMQmn/uEDzPmiss3pRZZWgdQliMRM8T8QpB7fCqRaY2perVuhH2RXB/csxMRr3rDuQSb1n/O34vKnFwiA0Uv/s5ccKGG9R98xV9RYZezM0Ge9cg3qkY+XL5+GFz8nuFhiMa6b7z0RuUGqCusc2qsIZ9w3D6t3pNMJfj5zOG4+ZawwZmTLcyU2Fed5cM9ZkzBp73KMu+Z1eYZDRvTA8z87CDf8fRkefm8dAl4tnBTE5U8vEkA163vjcc60vTHgspfR2MLw/rRdrIFC324FePxCOle82OfWOeZcNnd46pRQlyWVwh/PnoSDR/TAMXe+j0rJs1QO2jyfC1/cfjSe/XQLrv/7CmuezLCB1CdNkMqLX3LEYPzymGG45KnFeGURnzf3kRukqlYfNrJCWFOCz+c+3Szj86PDBuO2747D+OvexBaTud3TIJX3njm+N5679ABxHN31xupOLYkM7f/LhftI+PaPH/sc/1q2Q9YfgtSVvz0GT8/7UoCw3f6YsFeppAXwfXxh/tZ27pMLrNr32P8gmG3j1vJrwXn/KZCaC+G3Ge6bo+9bgdQ2xscCqbl6wg6UzO/nAKl2Y9tiVgzgmMNrcMS0nUgkEhLSK2DFzBlQ59FIVcuhNliFWXOyjIup6koAJ4nlPE0BILUfuFSob8IJZ8wlIktepw9Oquj6vMjzuJHvTmHnlpVAKIhibx7cUS8qSvqjuKg76usb4PM64UoBsaYIQo1AMpaPuOGFI+BH38EDkFeSj5ZwEB64UJpXjspNuxCqCyEWjEr4sTI+HTAk3pWGusplFIEG1kR0GYi542iMNKB3v74oKi5BXU0DWmIxVPTtg179eyGvMGCV3lDeEFMNrp0qd2qkVIClAm0a9BAds6/iICJPIIaWZAiN4QY0RhrRHGlEU7QOzbEGhKJBJBxROD0pGO4E4kZMzqcysZQLInMtdUhZFdYBjwjaUDyBbCwFjeTVkNBqRe6bDZcyIkpp2CDTTJBLcSGtcCgDbtZY5b9Zn5Yw12SuFMhh2Dafhb/ncxJMJCTEWmpCKQJR9ZWEeLN+iVDkCG6K4sPbyJC0vajkmNVWmZ6OAGuut4gsZEVJCXp169buYpuuc5puQXbuKEHlik2bMKh374xr2dV2s61TXeLGDmwJrkSBOpFAQ7AZO2vrUFNfi3A8Aa/bhYA/gF4lxSgqLFYgzLYeEwy2Fw7d0Y5iDyfW5xKUqoNCUfaIAvVbcdLIGqHPUiyr+CJyjCXbSDGrQFExuvXqjRGHHoF+E6eiuG9/eR6pnZxjCnicDgGzzfX12LZuDXZ+Ng/rli1CzfZtiIcVw2fPLW3vWSWXzHoqBVTt42QH2bn689sMUnc2RvDZhvqM8K7BFflinNvDfZlTNa5/EY4aU4EB3fKQ73WhV6lf/n3IbR9J6CuP3QGpk26cgzWVKgSYx9h+xXjsggkCAE+9T7EadpBanu/F7KsPwIJNDbjt1bV46keTBMzZw30JUr//pwV49PwJklc667W14kAj4NTj950pfSyQeuLEXnjm4skCXmua0/mnZCzI+t3y4mrJTeVBkDp/Qz3OfnihMBv6OPeg/vjDGWOl39innTkYCvrgOeOwd/c8HHzbRxjXrxgP/WCcfJ+MbnsmU1dB6pAefrxzzaF4/IMNuOnvS9MvIIAzDxyI331/ooSvvrpwm+R33XXmJFzy+Od4/lPF7Ki3Ov1//nDMhD6itnnTP5bjkTnr0yB16U6cIeG+Bv58/mScMKG3sE8qz1EdDKdmaPaRt8/Bss0EoJnBY9zzLJB694cCUvX2w/mYAVINA3//yX44aFg3fFnTYlNrVUwxGSaGuW7Y1WKBVOakvrZkZ/qJHMBjF0wBQ9MP/c0cWVPH9C0WkDpnZSUaW+ISztyvPF9Y59+8uBxPkuVLGaDC6NM/OUBYugfeVWHnGuRce/woXHPCKBx35xzMXalCEQkkH8hiUjnWDFt965oj8Mbibbj86Uzm6diJffHAD6bi92+uEsdBW0dnQSrHkn0zbXgP7Deku+RoFgY8EppbH4ph/NWZIPXh2esUS2YTcbrx5DE4Z9ogHHn7u9K3BHsEl4eP6omJe5dKWC9DS8cPKMXD763Htc8p1q4o4EVrkJrenAhS+5fn4+R7PsgQwjl13/7C9F7yl/lm2LNDxoL51QcM6y6MM8OxR/QulnIkY65SIPXCwwbjmhNG48ePzcebS3cgz1T3JZNKkErmj7mnN5w0GkfPmoPPNtCZYohz45ARPTF1cDeU5nsFnLI+Z2VjBFNu0SDVfDcMIGGC1FeuOAhelwtnPjAPdS2000jQqD1pzrWHSFjsOQ+r94NHWyD1gXMmYtrw7rjwsQX4eF1tm2PeHkjlIrL4thn4YHUVrnl+qUTB3Hv2ZHn/jrpjjoXF9wRIZRrBF9sb5D0tL/BheO8iET0iQNZ50G0+hJk+8LOjh+Gn04dJqPYdr6609neCVD7HSwu24fq/ZzKpDJGffe1hOP2+eXh1UWbubdv3s+/q+qz/IEhtowmqLrX60waT+sSeaXVnwaSsbeYt2zHArY43rythhW2Mhjb2rTM6fV077WAa8OBw7QAAIABJREFUuDlucszhdThqWo2ICqkwPHqUGMarRFFYw43GZjKehIjXCMAjc0YWRSm/SlhhimqhqgYqbyPGRJJqr16RzhGFWA/g8Tngz/cJ6PO7CFwTSESa4YwZqCjojZ75eyGQLENZQQXikbiI3tRur8SO9VuQjAHxpBNlFRUo79cL7jwfCksL0dDYgLKCUjTsaMCmZRsRMHzwu33SJqHXnazLapZ+YXgyDW0+H4NrmXvpSSBpxBGPJeH2eBGLqkIs3oIAinuWYOCoQcgvLEjTasIoq0W5vQlGUSMNdZQRr/6wZEs40Yza4C7UBKvQEKtFY7wBoWQQ4VRY8k2JzFniherHZkuFGVXlYJRnhv+J0BJrt0rGLz+jp1Qx3GbGq6rpbhDAqnADzZOLWI7I8EIMXeJLlkWjR5GhLzoHJxFTT8n78TlU7Uou3DrRnop8CRVyrGlh88WUl1OLUAnAcSKyNYblDy3PmPFatMDenzrMNNerYbGPtnIxbS1ozFFtjkQwduDA9tZYE1gTOBkqzNkMc2V3Z6t/Lli9WthUAfhZKr2a1dNt5PW0Di7Djslg1zU1o7a5GbVN9QiGIvI+sGwSVYkrCoukdAwPfW97iHk2P6cEU2Rmtcnc5Hpwhvky3FctWxxXFf7LQ+fCyuwzBcTUY5oCTOb85zWy3wFeg7UMe/XfG6O+fx6GTJgIl9e320E7Ouw62lCPpe/PQc1nH+DLjesRbGqCg+tRlk9eA3AyqmwyHQMCpk3xpez28vdWjnDWfFIg1RROanf2fLMfkkmlEAjDHu1qkQRMI3oVWiCVRs0NJw7HRYcOwJvLdmHF9mY0tMQwonchzti/31cHqTfNsUJp2QNj+hUJQ8vQYobq8tAgdcgv38HPjhoEAsLj7v5UFDOf+/GUnCD1uHs+xcxxFSBLet6fFwtj/941B+I3r6zFuP7FOPfA/hZIPWVKbzx54SS8tbwKizc3tBqI2StrLCNRQOrGepzz0ELU2EAqc3nvPXMspv9uHj41Q1M7GtHhvQrxwk+nSgmZHz2+BGfu1w93nT4alz5FFrV9Y6uzIPWIWR9KuO/QioCAVAr+3PriMrNpaiU4ff8BuPvMSfjJY/OF8Tr34IGYdfpE/Pixz0S8Rs13HeZvrh4GcMlRQ3HLd8bixLs/kJBfO5N65kPzwUjWJ380BQcN7YZXF+/Erqa0GBavQmXhJ97fiMpGxUhnBpZlgtSPCVLNVmeC1FWyP734s/0xrFchXlywDcEsgReyf09+uAG1wTjKCvzY9PvjcM5Dn+GVxWl2iu159IKpYHjygbfOFl0COms+umk6/rV0B+qCUVljC/weEcL5fEMtHpy9FlWNERw3qR+e+vH+IiRE0R77rv7L40YJ+DnxrrmYvUIxoASSOtw3Xf4E2Kt7Pt6+5ggJafzlXxdlTJ+Z4/vggfP3wYPvrMEdr3zR5tTqDEhlfxAQP3Hx/hLK+dbSnRIiSpD5/QMGSBh9Z0AqGeXzDx2MI24jSA0K4P3D2ZMlx5zAnn1TnOeVeUIGrKsg9ZTff4jKhnTawClT++PRC/fFz55YgCc+3IC+5fl4/KL9JK/2zSU7sKk6KHPkVFMYacwvXxf7hmJJvzxuZJsglSHXVI295ZQxOP6uufhoTTUGVhTgqYv3F72Fd1ZUSu4sGdhzpw0E9wUNUtWOpv4k4mRSk3jjyoNlfCjkQ8AvTneHUxzH715zKHY0hHHmg5/lBKk63Jfff+T8yZg6sAw/fGwBPtvQusyUngQMiFPhvglbuK/GEcC1J4wSsajj7npfQOq/rjpUcnvve2ftHgWpDHOncBExgN/rRFm+TwSvKJ706fq0NkCuyUub5/xDBuHymcPFMfabl7/ICIVnuPTcGw7Hks0NuDRHTirnARn2977QOakdrb4dfb5noF9Hd+noc106KwOkOhwIPXqiMqfyzvy2g1S2UtXEzNWldsazayBVv3oddSEwfVo9DtlnF1paWhBnvcpYAkmW+RChI4KWJIykMn4ZvieYT0ApP6V6rxIukhw2IerMQuAOxRCZKZ2y8Pv9bvgDLhQW5CPg88DrZtmXpCjKUjnYlyjEwLIR6FMwELHGFEL1Ldi24Uu4k4A/pRRLQ4kweu3dD3uPHIqEIwEX8ykpQ59wo3J9Jao37EIg6ZV8VGH7HMybpCCxqgNrJAxEIzH48wIIhoJIOhMIFPmRNJLwOD3quVJORKJRuPxuNKVCGD55NPoNGCC5nGozJnvZOlrFPobKuaAUdgkuCXsjCKI2VIWaxp0CToPxBkRTLYg7Yki6VE4p/2MjBPiYSurCSAq4NblOISt1WREFLgSkkqwUgKGwJ4N8BZgKKlXhBswP4cYqYCmWQCwUUbXQzLIxZMmt0FnTUaH6UpXqEXl4U/BZmT1KVklyaclaSZsV+64wjSlIJQCBrKsTyco41j25ygKB2aJDHTGluUCJ7vtcjN6WXbswbfw4EU6iwq7ZrDQjbn5ZAb30IXDMZKBF9ZfB1GZ469ptW7F84waU5BcKsMz3+SQMVoVLqT5IppIIR2NojoQRbQmiKR5HKKwMPS7aHI+C/ADK8wtFlMnrZo6sAlM8dEkXuafZMAGrImalDjqO2C6tYKkNxY7Ky9hXBuZ800ss16OitglUeQ+5DnOTHSzVoRSfNZC1rzJxcw3wFRZizIwTMOmEU1HWrRvCXAP24ME2sa2xeAx1W7di1ew3sfGjuaiuqpSayFJn156rantNLUVjG2iVUGbzmhImbIVJqA6ncNKOCT/Zg0+wZy5FkPrGsl24+vkv0GJT92We6S0nDbdAKvNRqZa76MsGXPLUMjFAeRDkzfreqK8MUsk82ut87juoDI9eMAHvr66RkFceGqQec/cn+NO54/Hsp9tw5+vrMLRXQbsgtbIxitev2Bc/f2a5gGqC2xPu+Qw/OWJvnHvQXhZIPWJUd8lxveWl1fjt65oJy93PBKnLtjbi3IcXZeTd/mLGEFx3/FAJf2YIaGcOCiZddtQgXHz43rj48aVYtLkB9589TnIh2S9batMGevb1Og9SmZMaQf8yn4T7UgTookcV+NeOUoqU/ObU8Tjx7vfx0epdOHFyPzxy4X4ikvToHB0Sa66a5rtB4/2uMybirIP2xoCfviRhsvl+T6tw39u/O0ZEjs77Mw3tTDYoxXQRcQSZMNi2jrJtaSb1A2SAVL8Hq357NP749jrc8ZoKR37oB5Mwrn8pTrnnA2ytZU5eeiW2HL28ZoEPG39/PK54ZjEee3+j1a1c1V+6YprknM68830kEkmM7V8sIPXoWbOxfGu97FUetwsTB5Th8Yv3k/IlNKgJzl75xSGSc3nri5nO09+ePgE/PnKYhAxTsIeHHaQSIOm1mKq5b1x1OKjCezpDsm0Hw4vvPXcKLntyAZ79uHXJIX1qZ0HqJdOHSdjyVc8uxnMfbxZA0Ls0gIcu2Af9yvNagdTnPv5SzlWMmOrbB8/bBwePrJBQajLlr1xxiADtSx//XIAe92H2FYWg/jF/iw2kerD53pNs4b6ZblMyqYMrCnHavfOkTIw+fnT4EPz2+xNwzoOfCJAnqLnzjIm49vkl+Mv7G4XlJSN8/7lTMLJvMTRIZY4vGX/mX1LFN5NJXSiO9ZtOHgOGE4+5+jVhOq8+bhR+dPhg/OKZRXh50Q7JKx7SqxiPXbiPRAC0BqkGknEKhibx+I/2xbBeRQJ4KeClDTHqQSy9bYaIjF369GJL/drOpD41T6UV8PjVKaNw2r79cNHjCzH7i6qcS4r0XAcg9YCh3fHERfviZ08tFAXe2787Dmf96RPM5/toviZ7gknlGNz+igKXXB8YKTL3+iMwb221iCdZqsw5nuSUKf0w6/Tx+MdnW3HbK19IXrT9oH3y5MX7CUObre5LdefzDh6I79//sSXO1Zn1t+Nzvg1A1ay/bGdSvz6QqkLM2npsy8DVMY4d96C5z+g8sawviJGvfaDmZxaLmm2m57hZNt2SHY9jfuWACTswZfQWRKNUEDSN0iSFUhj+qbZBMo8En0nWLSMYcrFeKRdnjzJoE3G4CAgTTgrJinEeKMlDMN6MhCMpyIkGN+1gt4v5pYYIwPj8LnhcBvICXuS7C+CN58MXKUB3dy8k6pOIMgclrxjelBseCic5UqgN1aCgeyFGTBgJV0CFzvLCqagDVRtrUblmB4ocBRJ2SoGnpORS0sCOwcl6NgkD4VgE4XgELiawhxuRcqbQo6KbgAOyqc2NjSgoLBDAGHanUN6vJ8aNGw9/IKDyR+VgT9hngy4Lk/4doVsCUdRFarGl5kvsaNqC5mQD4o4QEq6oCAmlWJZF6oiS8DXzXhXsUIwvP2X4tWk8ayaV4Fwx3yzNYiozMyeYfCoZZNmSKYLlQDgYRjhMB0RcwCnzdUQAimdL97kRS8TN/FKyTipEWTHklnSUCnk266JKuRt2g9RHNb0sAqAUMBX20ATPYhcRpFK1iYC2MoF1T69QvWjmG9p7Vc7tREmRXK9YLnBW19yMsYMGtftGWiVPTNCiT+biKjnaNuDDzzZX7sSyTRtkWFpCFKSx1SY0v6xfQQLcgJ8g1oHSgmKUFRWJaBMZPnr81WzKvbJkl2SxPwRL7vAQwTNTzEtmpRpA9Zn5j86C1uzxsINU1RZ1VfYXgSk7gAZhUUkpppz9Q0ycebwqX/UNHvkeNxrr67F07mxsef2fWLt5M1KxqPSJyqNPH3wGzazqMdc5rSr82LCpHQPR0sGo/JYyqZ1R96W4zapZR/wfe98BH8dZpv/MzmxTl2zJcu+9O47jlkYSSCEEjhy9E0ooR+CoR+f+cBB6yVGPcklIKAnkCIEQ0kgvdhz33mXLkqyy0vaZ2f897zezOzvalVa20jiGX7B2d+br833f873P+7z40h924bt3qU093+Mfv3UZqIh7unTfT9+6A9+6c28e27/mrEn43puWCED9lWNNJEh914umC3X3okXNePG1DwtYnjsMSCVYpFWWKsSvOWsi7trWiQ/9cgv+458XFIFUCirt/MqFojTM0DteWqq8vx7lboLUE31pvOOnT+WFnSjkRBGos+eOwZJP3oPjveogSQ6EZB4rP5h5CHDTe1aKFfC8Lz0gVrq/fHQd7tneibf+ZGPZ+KuVgtQLvvwg6JNaHczhnk++SOiQKz91hwjb8D2k1ewrr12BN66fjukf+J34480ZX48nvngJrn9gv9BOXXEftZyoXQUtcdz405r90mvvkwoWg1RaiugT14LfvG81rrnxadxIERmHjaCWP0vefWWl9V05iIBTwSeVAFfdJT6p116C79y5G1/+H/oQ5/Dms6fjG69fjpd9nUDb3dCrhnf7kJ8aq8M48O0rcOsTR3HVjx7NU/fZLru+frn4tFHkhSyWJVMaBKSe+4U7i0JbTGuuxkOfuxjf/NMOCc3S2hDB5i+/VNRqac1xKbG0It743nUS4mXq+3+HgbTaeHf9qGBJ9YLUaFjHrR88T+ixs6/5fV7AhqHd/u3li3DNJfMx54O3iQpruatSkPql1yzDa9dMw5XfeiC/sSfI/9m7V8u49VtSGXaIlkE3DiX1QHZ8/QocPZkQMEb14x1fu1yUha/68aOg0BKncao907r6iwcOlAGpgxkDBKlUNL76p0/gri2Kkk0L4PffvgqvXjMVaz9D3+leAdmkh17xjfvxyB5lqSO4veE9a1EdMfJ0X1J1d3/9ZcIK+OhNGyUW8y3XnC3W33+9YYNYYn/0jrME4K74tz/JMLvuratEOZfgiuFcOHbOXdAq4lycHxRIVbt22bKQSUQGmW3h6gtmizL2+f/vL9hyxGFm5DQsntKIhz//YnziV5vxn/8rMiRrq6Z56L7b8sJJrMu585px6wfWgP7TP7hnX34ucJlBaiUdHqRSOIniVew7WoM51t/zsyfUOBpFkOoVTnL7bOu1l0m+l3/1fhHU8l9sg4sWt+I3H1gvLAgewrgHod57WU+KlX38ZQuw8KN/zL8D9GF94DMXyvh7508eL1KLLj/rnuovzwVofRZBqrs5c8aUM7wLjVWwepYTOCrTsJVu6IpovhWA1Ar7ce3i4zhjPuOdKUsYaZ8h8nKdixt0giXDCMo93MjRtdAmPbEqhGw6AyNjo16vx4r5KzGuaZzAl1BdELvaduDhjY9AiwRRU1cjYKyvl/4+OeiGIerApBZXw4CRNhBKRxFJV2NscBwm109AjVaFUFZDwKLwUQiBcAAxsxdWMIMFK+ahrjmCbC6FrGjGRhE/kcbmB7ZgXFULaJBUYUqZDwEr4VtOKLG2bqPt5HE0T5uIhtYmBEM6Nm56HHpYQ7Q+ihbGW92/V+JtpnI2JkybgsULF4uPoHtlkJWwLSZIrxXiMLISuseURYKhYfqTvTh8/BB6Et0wjQwyWhpmIAMtSCIwRaEc3zpXmEbsoKQeqlinQkN0fE4VZVcBQpeWzTYUX2Ja5aAEr8yshXTGFlDa3x8XK7i4v8rmRFGfRa0uEIRmAjpFsAh0dYphKX9SUrYDAQPZNP14DImFR5AlasBiFaaaEktqQqPQkogoOXRviu1QfItgQKclV8XAk/eGYYoMA9bxDHZfr0CqfF+Cwu6OcK/1i9/5Q7n4h7mfIkxLI62D08cX+48KEBZrtMNT86wcAlRE5TqXB39FIDWXw9P79qM6EhFAU1CrdWKNinVTXWwDb2xUb3lZLrFEy2aY1m8lADScJdlNgyCVlgHXmsoJX2itJUCqOjRQk/RIfFnFcs7u9olEEaCK5VgPYP27rhFwWmm5K5yaTuk2HgTAMrHxgYdx6Nf/ha27dsqLEzQUM6TU5QJXWlJZT87lrnW5v27685buWwlIpdXgwU+dI9TgT9+yQ6jBa2c14Z3nT5NQCKcLUkmv/dad+7CvMy6Ku5+8fI7QRi+69qH8ZoUg9eoLZqCzP42v3bEHP3vgsLxbw4HUJw704HVrJuOjl87GpKaIiCg9dahvEEhln1J9mFZkCiQx9iPBF33qlk6uE3BOvzVeBKkcIr99/BhufOSIAAmKH3340tl4Yn8PXnXd47JuzB5Xjd9/YLWEsPnIzVuLKNX+MTSntQbXvXkpvnfXfgkL9PIzxku5r/7FJpz0+Mh6n6sMpNogSO1NpCnGgPdeNAufecVi/Pz+ffjdE4eljmfOHIsPXjIfv99wBJ+4iRRTxeS4/j3rJBwKaamk6pG5MbmpCvft7BDa4hVnTAJjLRLQ3fr4Ydls++m+XOsJFn5+1ZmY0Vwt6r6klXL+aKoOYm5rjfhXqgNrZy6XDb/6e0xtGPu+eQVeSuC5qzM/z1McZ/fXLse3/7xLLDe8fXpLjdB1uQH/j9u2i5CPEVBp8D/Sijmtkd5KkMrYt1/+n23YeOCkzIHvvmA2zl84TtREqXLKRF1L6oeu3yAWPbYLrXC0alIRlmCMVGBeX7hyqQD9H9y9W2i9rCPDd7z9vFm47q5d+PoflQgYLz9I9fbrm86ZgW++YSV++fAB3PTQQfGnpTjRx69YJFTG9/+8oD5bai6qDKRaeOu5M3Dt61bgO3/eKXEoqYD7hvXTxYre2Z8aBFIZsol1u/NpJWRzxcrJ+MAl8/CN/63X526hj6Am9OHV/xtzlSFiGG5m6phqoY5fuGg8fnD3nhIg9ZEy6r7r8JIlE/CHjUfx87/tR89ABitnjMFHLp+P/ScGcPnX7hdWzmvXThU/3f+8azd+89ghUeR+9ZppIC24L5FRllTnuuaSebj6wtli0aV/5qdfsRht3QlJn0CaasK0mkrfQxOKMgHR1/+4U0IB8XDjTedMx2XLJojv+pmfVwczvGRnJIetiu5LGv+Pr1otfrEcYwRQBMCfv3KpjGGC761tMcWaCuhFPqm0pLpQiIcrt12zFpOaovjqHbvE75fsC75Lv3zksMxJ5UFqgT/PPcGHL5uH16yZKn7H/3XfPlz7B8VEc6+8JfX6Euq+VSGs/fwwIWh+8ErcsemYqDEzlit9SNfMGosPXzYfNzx0QN4rv8sT82ZYqz999DxRIP7sbzeLv6/3ouX+rw5NfsX0Jvzw7auERn7t7dvl8IzhZ+hz/IVbt+K6u3aXPdQr9a6c+nfPJlh91kCqGsp54RgvRnTq61qL5GMlfqPeFi4FVFVCp94PFT65ZtFxnLWgTeitwWAQkVBEVDVDBCekb4o/oY0pU6YKUO3oIGdcQyKVxPwlC7Dt6S2oRhgT6lqxePZSNDc04+CRA9i6Zyv6zBi0sI6MZoqlLqATnJH+GpATWG7QqwJhhJMatAEgmo1iUtNUjKsdj2guBCNDCis9IYNIi6KwBQRNJMx+zJo7DROmNAEhE0k6qyKMgZNZPHrP45hQ3yoWXVp5aUnp742jLlqPYE5DRNOQyWWQsFOwIjp6EzHE+2Ooqg+jO9WB8Ngw6ibXozvVg3ZSCM0MmlvHoaGhQQBWIp1Q1j89IHFexbLoxJglvVeJE5FenBFf15xOv1dLKfIS+xvKQZ/KyDQC0+Ir3qW0+IqPJ/ucQFeBCfoEK9lqUmhVjFn6+hKIZE360WaRSMSRSJBaRtjMeLaK3msEw7CzNoK0ijuhP2gNZwEN/k/TUWtEsWLFCvSlk9i1bzf6+gcwtqUVM2fNwYF9B3CivR1kOadSCVRVRwTQEoznJBwqQwNpoIHayjLLgFjgRUNYKMEKrLEv6G/J2LW0yGfbkjhw805HNdZRbq0QQPnB63DDnBM56b5nL10iVGf3InBmfFReqXRGLJq8l6CTfUgl4GPd3XIIUOqKhEIYW1cnIJSX1/90uDJ5f3fr4wJ115/YBavCYiDtNi9qVDp1rwXUVdj1xn51VmM5yFDzmPK75XvITZ5rla2k7ATXvH/9RRfirA9+Ju+/W8mzz+Y9xP7ZRAI7ntiATdf/AAd3boUejg4KH1SqP9zvkg0z0bbs+Un3rQSk8gDkAxfNwMdeOkeEgrhpZqiWr96xBz9623K88juPn5Zw0mdu3YFXnDFeAA6ttl0DaXz21p3iH+puoghSP3jxLFHApaDQ0R5Fgx0OpNJ3dMHEWrGm9sazIF2YGyW/JZVpEdx86CUz8do1k8VqQ2oa1TjbelJ40X88WARSGeuV4JrglG8CQyYwXM7HfrVNwtfwevVZE/HDty7D1+7YK3Fch1vSG6uDiCUZ11vN/7SoMgZruetUQGpVKIB3nD8Dbz13Fmj95WaS7X7bhiMCogjsFFjURFSHYjNU6KTVlSCVRXvlt/6GD1+2AOvnNuMvW47jYzdtQkz87hiixqX7HpM4jjzQoPV10YQGfPCS2bh4yXjxZ3bBHi2eb/j+w0UxptWEr2qdB6lfuw8P7CrQHRVIfRm+/eed+I/btomLCA+XGIriXy+bL7FfCQy4ya8OGUKP/dhNG6X8BBv7v32FACkCTVrRCG6Y5tdu3y4CUKQu81o6pQEPfPYl8lnN/QrAk05840MHcONDB/P3MowR6aKvXj01v1Fm/sybFldluVYXQaoIJ/2+OAQNxwgt2288ewbedcEcAY583yjYc8emNikf/S6HuoYHqfeKzy5B00/ftUbij7b3JaWtbt/YJiCe4OKMT/7JU94r5TcCDwJmri2NNSH8/okjEkbHBRa0PP/n286SkEw81GKbMa4r/SFJ9R7sk1oepDLEzV1b2nH+gnEiwkeaNq25pOwy3quMj5pwPiwNxy7LRTo7u4rWOdcqynvZPxReok/ppKYq+UygS6DDeLU/uW+f+LWyvdnPDHlz/dVrJJaoaz2+9cmjWDipQVgPq75QHqTycOScuS342MsWipAUxzzbdW97v4BWxvIUchX3O7rhE04q0H1Z7mVTG/Dxy+aKgBLTIV2XZTzzs38Vi657uHP/J/0+qcU4YuWMJtz8vnXgQTRpsYzJ671GA6Ty/eI4d/ckDJ91z7Z2fO8vuyWMVSk4whi1DB8Tdg71/WObfq4rnLHIOeiSZRPwuX9aJO3JvuP7Qpox83DDEA35gozqj888vnKOQNTc44agGVW6r8vhdShuxe3jPTv0tVzJFc1tEC8x5jQsogV+cQXdVp5+t3ZRO1YvPIZEIoGJEyeitaUFe/bsQSqRcixhBJRqguaktWDhAvFz3LZ1mwCP1jHjUBuqxpTWSdi2eRv64wOoqq1CLN6PrJXB4iXLEamOIp1NY8+BXTjZdxKWRvpHEAFTR51WDa3HRJPRgKkt0xHUwgJquCLlTCUyYwU0pHMUcbJgyIKWw+L58zBlynhohol0gJsDDYm4hYfufxhRPaLUe42AWGx7u/tRjWq01IxFKKt82uJmBr3JuAi80KcwlugG6i3sj+9HaEoYqMvB1rnYqdhZ4m9J37VwSDb2rlqrEu1V1jCCAgnbQWtkwBSLLXQKEhHO0QrpUMhsWnTJgSZbmT6bulBvReiJQlU2FXyVjy/9R+2cJhSXdMZUgCqbRYb0bNgCEAV0CA3L9VdU1mMBqkLHdnwx5eSPSsw5oWcHbB26SZpXFQLREPpTAxL2R4hkBMxiQaMqsoloOITly5bh0ccfVb4JEuKGINWSmLSGQUurei5jMT/alxVoNwIhibWqBGoM2Ccy2HdjeUuq17JKCjQvtnchBFAh1qiXslnuRaBvdFtXFwgs66qq5LZkJoN4MintQeptNKhi5CpqL2OzheXQht3rt86KKBXHlwNo/ZbJPOB0BHnc8g/1okpIF6pkF4FRd8tZ/ORwgNV7t9evVU5+nR/5txeYukwRbnbcmUqFoiq+2LeTZs7BRdd8HA3TZw6iQVcwGT0nt5BFkYzFsPX+u7HtV/+Nw0ePIBAMDbIQ+ws3UDf9eUn3JUgR33MfF5UbQvYhAYx7cXPaXBvCjJZqsW4e6kqgP2lK7FT+6wov8TkB9kzTs37zHeNBFe9zl7bLlo4TiuzST92D/pQJhqrgb7va+wtgzSmAm66/vBxzMt589WDd8nnJWlF8T76cnjoyK26CCBZZTwI+8WDOAAAgAElEQVQEijeR2uuNVUpLKgHpO3/6lNzP2Ki08NJ/1KtgSQEkKghTBZj+taN9uW3KV6wUA4FKtJyIBFxxTrAz8m9QgwCM6c01suHde6IfJ+MZETFSK5F7aQgHDfErm9FSK9ZOAiS2B1VP2YaHuwaQyLgUHbWOEDhw7PQlC6CMQJWb0DE1IcxsrpYxR7+/nkS6CLwVtZEzftjG7EupY94FQfUV5ybTHVDUU5B5V5V52tgapE1TKJ39qSySjrKwC1Jf/e0H8di+TlGRJS2XMRkp8uJazFkWAl/lBlG8z1IicYWx7A51longb2ZLjZSX1leCZa8vnuwBnJjjpSxLinWiiZos42TScst0aPkljViIO0MMJnWYwD1AgfWixraalx0PD0mBQG3K2Crlp9sxgK5YSvLmuGC53YshaCi0Q7DN/qXvKum8FDVSoE5dfB+p5kurNmmlDLnDgy2+SywP3w93RWI5+V2psUu6L4Hkq7/zoIypmeNqpP4HuwaKYngyTx6yTGmqwti6CA52Dgg4Zjmibh3yA1r1Je+f2BTFT646C0e6E+Jny5A/iTSjGhTvsXlQRB9b/rv3xAC6k6as9UGm7cROdd8ZZUnNKNaXCCaqkDME7K31UYnrSjDPeNAqG7XX4v6S+z01Pyo9EO8lBzohHS21EUxrjko5qWDdwfi+nnsJjOnW5arRy6j14AiyVO77tKLFnv9FCoMVr80ybmg28BVAMb3IDBq8lnvLyef9F7OXvY4Xz/jqp+ax8vhCjdlC3m6cWM5fBKgct6yTN97waM+1Q6f3TANVnyVVkctHUTgpDwTd2b9MZwx3zDpoWioix5xanxT4xRU+X7rsaxcdx6r5R0VUhoBw/LhWTJ06Fbt37pZ4h6FQCF1dXWqwOiIqrlU5HKzCxHET0Hb0qMRxzDKmoW2hqqpKRIkImzKZDELhiMRFTaSTAm6yOYKbAMwBE+evOBtazEKyKwE9R3CVQ39iAMlEXHxH02Yapg5kaFnM5dAYrcaS2YuwdNYi1EUiYnzMBrLIBTX0J1N4/IkncexYm9BSmZdm0LoXRKIzifnjZ6Ml0AjDDCDNeGGGjhBprKaJVC6BLvsk7BYTuwZ2onXOWFiBFMiVFWViirVkHGotBYhoCaYvrLPGs66cZMTH0LIlrGhOZ5gNS8CyUHIDSvWYkJQbDgJF7j8Iym2TKsr0P82Jzyj7g/EyCUwVKURtShUgVs8bDDlDv08CQT2AcDgs/pFioLWBpvoxIsZzsrNDUVsldA0nHg2aRY/iIEJ2EOlkCoGQLnRqk3BarKCaWHpl/jEtke/XAwbMbA5GKCyLfNZKS304EUoIIugIBaPSZwYpzTYX5jR0LSRlN4IE4jnkOizsuaGEuq/jy+qCvrxqri8Wpzvg3cnTDRszlB+rS3f1A2AvcPNTYrkaDTWFeUEzyyR+qR6lWPdv/laKplzqiEr5tnKRLAas4upO66cTAkZRVLl5KGwySk0ELkiVMrj+ZF6nmEHeZE6dHf909/CFz9fV1mLFu/8VC1avgUZQ/0K9zCz6T7Rj2/13Y8stN6Gnn1TA0vPj89WS+lw3vQtSF3/y7qJ4o891uYbL3wWpb/rhhpK+U3yec979/3a2bJxovU1lh97gDZfn6f1OKiIPSbPyb5FJ1zkgdYJAKaCRz8zdHHly9xxSqW/zPA7vTfm/C3OfdyPE8ric3kEbJOdZFWrM+6unWIOaI5+c95cy+xuCv/3ffjle/R3G2qS/4+BZdJA5wNVzKNER/jJKtv79nFMWBzb62nnwCuF9vPz2vTKe3OB5aagUnQp6b/lfFWcXpPotv77bfPUqXb7CMWf5Ua1AajVe8Y37i61jFRQ9PyyLBnPxgwSPrk+q1+e6uESDM+N+jQYW0tS8XtSyu/L4pDo+QPn2cPcM7kFufhxw70O3tcLRb9n9gipNYawMGrXu/tq5xwWpbv+Tnn/dW1bii7dtFbXdklel7Xt6E1Jh6hiNdJ7zNErt8Eq9Gada0GcapBZN5CMp5KBp0nd+djqjyTe81WiuoHBeYOzermHd4uNYteCogElR6DWVhYgLUTQaFZpr18ku8dESJ3NHSEaneV/8GXl+w/wZg1SFwmRO3GSLJBAdH0VQhzRKii/lYNPnkuAtDcwaPwNI2Gg/ehyRcEiAHMPBMB+NAk20QtLHk4CT+aeyWDZtMc5ZtB56lkJBQKBKR1bP4mQqhvseuR/HO9slBqke0SXEjKGHEEUVcictzKubibFGIwwrKEAuTWstcuiMn0Q8mkKqJo52+ygaJ1TBDqSRy6nTQ4JHHknR+qROqwganZA9cgLGYydaISzYBPxCAyaDV4Me1MH2op+jQcEjEZ/SlVAVgW3GFGVlAl9SetmuOZvWWEgsVyVE5DrZiweoTKq2mUUwoCMSDKGutgY1tdU4ePiQAEJaYseOaUZYD6K9/Zj4zTI98UnlP5YO3TaQS+awY9t2NDU3YtKMicjYGZhuHFZHuTdAQESrbI4UcAPVNU1S//54v9SJlma2TyRcjVCoGv2JPkSr2Rz0i+2DpgUFHIsPK08MT9jYc6OS4S/lj8rvaTWXMDBlAGq5AZ8/9fMIMlXqK+mlzHoBawUvV74uBZeAwkm4tw6FBc9VZx469aL28bzCrjWVoNVVd1ZvSOm5QN5QiXPqU7/lCbJDAXYFSlwfWekHWyn9zbz4ZVj/2jchWt/wLDghVNrip39fJpnE8ac34Ik//A47/vZXRKpqihJVIPU9ZTI6nXn89Mv+XKbw9wxSQ4Ym9OSNB/vEv/W5vQogVVTf+fY5r7jL4lFfeCGUu49Uh5v5ywG1hW8Ke4k8WHP3Es6hjXwsCtHsZu6fZ3gI6snN+3M+w2ILvZRLDsyKWzj/kWr2vt8Gg9QyzxbXvOimUkUr7Nh8ZfQ0n9vCBQBRwcgYYms23K6t9MFZBXOO75auHypL6nAgtdQOUbpo0EHm0PU+ZZBa1CDFccELOeYGqft6refFVfd9KgFS3Tv4XrkhaFyQqg5jZJeSz95rRSULi3sUF6TK++i+BCU61yu7WglI5XrMvQst8v/vVUuFvn7uv98tLhUl9/wVDI0KRmzltww3gCtP6Tm+sxRe8xfpVCv7rIDU02m/UhUbjZE0XIOVymPwosKa0ZJ65vyjYkUl0JD4pwQI1O4NBlFfXy9xSCnOogiv9CFUry3vI89afCH5HeMu6rRckraq9F81xvl0VhpbfCoZf5JhLjQgxQCdDJIcgcYQH5oFjX6nwvdVdFU+QlFYkzRaCh+ZOUyMtGLN7NWY2TpT+c4GTfSa/Xhk+wY8vW+bWFVpxQNpwAHGR9WhmQbCqSDqBqKYWjMRLdVjhaIaqapG3ZhGbNi5CUcTR9Gn9SAdiSNUQzCXVdYxZ3FX6qYKFND3UuJTOnQK/i2hefKLI9tRtZMbuoamSQI6okiq86rmVHQKFbqFAIJ2VsPxRVXpS1Mo7oW6Rx5T/gxsRvYZgUQ4EsJAIq4sroL2lTJvSChXbA91WECgzfi1/N+B7Qfw2COPYdmZyzBn8WyYWlbaTOoYMKBROMuyENWjCJgh2GYQdXXjRJCqN9aLqmrGvzQR74+joakFdbVN6Oxqh2n3UxsZWZOO9ASp3MRkxKqcbstg301KiMIPUsuJ+njBnQv6iu51rIMyyj0brfzC66etVPha+0FlpYC3VN3cLF0LrFt+fi5VF28RCT7V8QQt1IoanH9ePJHVou5aXN1nyx0CeH/3AmvX8qoomDYmzl+I86/+IBqmTq9ctdexXAzZxJXcwwREhnowFanC7qv8NttGrKMDT931Jxy4/bfo7FWqjgqkXu2kU2JeLdqZqy2duoaboysv2vPxzr9nkCq96LxLz33be0Eqx5Sy6pZe4QdtfYvGrXIHOdUajXA8qx17cWZesOovhlpkh70USL1CqKR/2VyIkzrsg54bytWkGLx7U3Tr4itjfp1xRA09b/4gYkY5IJ7Pxl9/BxIPSkjdl0/Oeayo7Pk9t9qolbOklhtHg9tycMsUl9azydeAm96n6L6Mv0s/w0q1QSvtQ38ImtJU0cEl5IG/a0n158W7B4FUaWinbk5yfpAqRoR8HI7hW7R0uzn7QDmQd/odwIsXj8fHLp8vAnCkwH/4l5vwm8eKfV4L9ShxAFRpg5a7r7JXcvhcRjh1DJ/g8+WOSirmgFRnb+/GTR39OKmn1CbPFEAtmqLKlMwzuvJrRRmQuliBVKrCikqpqIM6/nFOyAmRrpdwJwpQEaCpI05FASbYCwbDSGXSziJoQxPFPxVXkWq1fF75PhHE0ieSVldSJXRk6YtpaBJLlPZXXQApQZyKgSqWRInfSAughlC/juUTl2LtUkqVR5DSkrj9b3/GwVg74oEsLIa5AUGcEi4iwKViUcSKINSroTU0BmfOW4GJ4yYiWlWNYFUV9hw7gFv++hto9UDaSIrIEcFfhr4+HGC0fIpF0wlHkhc5Uv1BESOFAVVZlfytCrki7SV0SwJm1UR0ORJrnUPlleo6oI0KvmwyP8BwaaCynmu0gCmBJWkfoYg6kyTbTWKmakIJ1gj6Azw0IG2Mmx4dwVwY2YEs7vvzfeju6cHlV74MVY0RZJCGJfFaaUEzpJ9Cmo61K9dh19aDsDMGshkDoVAUyVQKlpZEOBJArL8f0Wgt5sxeCN3Q0NF5CIeP7kN1TRStrZPRdbIbvbEusSxn2jPYe/O2fPgZlyYrpXcov96B7W0HGaMOqPPfUw7gqrWmOKxNiS1URW95QeBI3e7NcyhA6AXW3hNyOejx0JzdQpRKy62DCu1DKrl6T5UlVYmCuNhPLabqvXPrP1QFXV9cd11ubGjAkre+F/PWroMeClfUNkPdlKOfsk46v3uw5Vle2Z+kYGWpfB0aUV4Sp3FUQWwOmYEBnNy5DQ/e/nvs3t2OI4vf6dmI+DeqpVxB/v6B6qoZjbh8eSu+8ee96ImXFwgaUWc+Czd/+uXzxB/v5kfbivzxnoWsTzELF6SayjfVEwStNKwpZOOd4/LWsNNCDJVtyvIlcOcg94uiAvtRm682ZSZoCmR9+KULRPRoz/FS8Wwrm9nLA9UR7Nvy9Ca1/kobO3WW44IhOkhuk6IOjQSK0ygBo4tAqlN2H0j97CsXi9DO3dso+DOYuj48FhnujuI2IzV1fGMVrn/gAOKZMnGyB52nlDtg8bw2TjYM6cP4vt39GfzhqbaSdXJWZ89Q1ISVJixBZ73wlrpgSVWU+rzV0wdShcggnaL0PSicJGum2w/OH8MfhDjrc2HBd1hjhSfpG/26tVPF3YAiVE8f7VXK/WUuby8Ndzhd0WQ0XLdXlIhzk+ccQzXYSB5+vt9bvjIuKBUMIWE91YH7/3GQWm6yL34l3W5ft/gYVs0/DEqUEzBS5EdAqU2aK4EPwSM3wUpdVrMNhIN1sK0sLDtNeCbO40EjglSSz4hJFTk7iQCtqJJtADaBmjj/c2PNrmJcKmJHw6GgsjsJUC1oVMsl1YEqwCJQY9Dz23HQDkDr1bB65iqsX7wG4VAYbb3H8PM/3ABtbARpnT6cFgwKGAhtldCX/qNBaFkdtXYUdWYUZ85eijPmLRZVXcZSTegWfvCb7yMdySKlZxCgQgVBubv8iMVYKfkqiycnJyVyoBYSCvvQEs3wMxkR+yAAkbKLg6obeZRWM/oTqhMWurDKwJXPTsxMbrwJMv2bb0eVVcWuUZYuguKC8w/Lx9SCai9jWwiL6EFWaNdUV2YWYURg9gObHt6Mg3sOoKW1CRe94iIk7QEB57S61jc2oLaqFt0nTiKXyWF86yR0noghFKxBQlTqImLNzVgDsAJZRSHWQ4iEqyTch5VNI9bXg3lz52DpgjNworsDDz32gEzEZpeJnTdvLiwgDoCUidXxA/XTZgtzeUEN2EvPdcFrfj/kA7tei6g3LXdpHImFVHpbDmsK4WLcslSyOLgguxTY9k7H/jS9gNgV6PLWRdHCizchqn6FwxUO1SHrmgPmXHAxVr3uzahqGnvKqwNFzzQjWEDNI0wp/zzfOgp/SciqAiAdfXA6uIA5y8Jjj+/EL+5jnL3SZ+BqS+z9bTRX9hE22j9u/ztsgdMHqWpEurvo0x2fw+0uS6Vf6hnfrrX09uQ0NrNDl7NykDr4vZdvlNtt0ZX/6CwqMn97mt67MS9Qtb1JFBJUf/lLWWDL5J+qAKQynaFaYxiYPMw7NThld80Z0mpfASYdlHG5MeJvjHxtvaBeaXnQkiqGBPeA2Wln3qksqacAUvOMdRoECqUu1ealV5HBltRTmcj8/VjJXmTIfE53qhgq8eGmkVNpgOf0maFmFMVgJAvzeQZSn9MWK5G5/yhD3bJ+yTGsXnAE2SyQYVgTsRSKHVBAnkApg76Yplg+kTUwvnkm4okEYv0d0INU1s1CD0Sg5UKwsxrGjxuHMY1V2LV7B8KhCCZPm4munj60n2wH5WQNnXRZJRSUo9+hUFltiWNKbEjwQ19UBnjRggZypo0wgireJGmIPTZecsbFWDl7hUwKB7sP4Wd/vAHB1ipkdFO+C1JxVkCqDVNj2BvWyUAgowvtd+H4WThv2Ro0hGuQsw1kgxoeP/gk7t/0ALKRHExK1jqWYoIDTm6i8ksQLQNOKegKsJfv6Ger/HlFuDdnKqk3AlQEobxnCfYZisdCOp2ErlNdNCzg3yQwJ9VZ4J7KLw/UOG9KadTMLmI2ogBYCCeiLLYKkDDADLvRIG3X4iECrW0E1xYMS4OeNvDUg9vQtq8dZjaNdeetwsR5E2AZWfB/NkzMnTMHYxvGYsvGzcjEWb8gNC2CcDiKvt6YxE8NBQ1keVBBFeOQIfFIKaBECyz7zCBl3DBQW1snir+xfhVbzOzKYMdNm4dcOP2g0mtt9Q7uckCuEhqxpOkjaCrQUd5X1s27SLTJScML/twNSrmpq2AVdcCuh/IrYNQ9aHfEmNx8h7IWu/dI3T1WVTm4cNJU4FatPt7ycixFJ03Hi6/+F0xcuHgQKHu+zWbPVnl2H+7DN0WJWvncqYYdnHvhq38A1merb/5v5HN6ILXQRi7VdzR2niPdYbqzatHM7XxwyjMUABlpdiUHRmkw5b21XMsMfrfLFMjVjchXSd1XBF7F6uZ+48nRp7zuTjIiNOhaaUvt6gYxuEs0pCO6V0ldi7MY6sDB+5tnbzkaw2vEL/YgeFY8thw3Gdm3OXHNVccU9BkEpDK0nqhpq91WQSDMUyCfJVUnO8h7ElEKpDrDv3TTOA/4hJNG3ARlXABKpVMxeH22+nJU3u9TabFn5xk5qvoHSK20sQcfX61bdAyr5x8WRVmGhqHFU8Bc1hCwwcDfA6k+aER9toWcaaC+bhJCwTB6u48hFLUwedpEpFImjhzqgJUOYOWSMzGmrh4PP/iQiACtXr8eew/vQ1v3EViBBHIalYSz+RAeIuUtYJQgx1KKabREOrtBK2siFNARNkKw0zbC6QhevPIizJ80TwDb3Rvvw6N7NyBTkxMBJVGcpSWVcUsFoBIQ2wjpIeRMHXrGQGtVCy5Yfi5mjJmEgBmArZvosXrx37ffgIFgChmDUE1gqgArUnbV3l99VmBB+dg6YxCZTErRbLUQDCMq4Ne2qOCria+uFmB5EtACjAFnI51hWamSykHMpYiCUWxmAlRSUxSVRKOIUp5GUkzhVEDWiQFHMSqhAVvQGRLGysIgHdQ0ReCIOYVtHbuf2oU9mw4gk7RgGiZe9ZYrkTZSyATSoIFYhY6hNTqAUC6EF519IWAbuPfeBzB/3gIRvyJdubVlHHK6gb898giMSAj1Y+px8NBBEYeqiTIMkInEwICAdqoci9qypmF6wzT86Qu3O7615U95vZZStoN3ch3Ocun3JS0CcL7XxXuvq4CbB4kVANaSk77Hkis9VIG4Wan6ecvttRYPB1bzaXkWGg87Le9qQ9BaE63CrFe+HmdcdgX08OlTeyudjUb9Po+fq2t9Pd088iDV2Yj4Z1Bvtw5vUX22Vv3TrfUL9/lJjVFMa67Co3u786F1SBFdOa0Bh04mXlBKxKoX/CBVbaCLwI/TXf69XvFoG02QqspV2eWWwn+/79B8KJA6kuzKFqo8SB3qrZSn8i99Be+vlx6af1gVSk0hTpg4R1NA/eCiWufQNN9kTkSFIuDj0IrdelZQpCIKcmWdNgzkGTQLeg57nQJVUq6KyzLUjUMB6cJbokqs2j7fG/zTPdjn3tdS4QbdxbGQcqEDlJCYelAJJxGk+srg4k5vHxUiMDlvtdc9XEUFECtuxe/V4DY51SYvC1pPNcGR9mulU8lI032e3P8PkHqaHXHO0g6smnsEqVRcie2QY2+HYGSjqNap1hpCLNEFM5AQYEUqaU10nIBPiuNksgOoq69GVaQWqbgFK6VBt0OYNmkidu/ejfHjJ6B2TCP2HNqHWOYkTCMNk/AvQH9JNQmTfkGqBYGgHiBFkH6djqJtAAgGGd7FRMDWYPZnMX/8XJy34lw0VjUKHfdXf/ktjmU6EQ+mYRkOqCRYpPKwxvTpI6t8aklLpoZQKBvGeQvPxoqpSxAVH1sbCQzgT4/8GVuP70KuxlCqwgRXeZCqTteEDk1gSPozBZRcC6uwdkOwMmF0dSRxcH8nEoksEokUgoaGsWPrMWFyA5pbapDLUZSJls6ctLH4JhqOsJL4sxqKnqJRBVhRBZSDvhekqkmNgJKhf+jLSx9U+v5mSZPWGdNNl/A29CvVTRs9R09g66MbkY6p+G+TFkzByvPPRFJLwg7aSJoJsQoTVOsWEMwFsXzhcuzefQDVkVrMnTMP3d3dSPQPIJvOil9XLJ2CURVCdUMNDh7aj0gkhLlzZtHGjB07tiuxHyoAS3gWHXZnFvtu2qX8REtssIbyxywFTstNsn6QK/sNn2XS+/p403b9s/1Wx3Lg1027pE+tQy1yRbKGemVLWpBdapLHF9cPaEul6RVbUst1wUJLcMoFd9yS5Tj3qveiafJUCSv0TF1qAVYB0E/3Oh2qLym89C93L/9nf9kUSN0yTDxYx4Mp33xqVJeGEoWN0+m2wz+eH9wCV545AT94yzK84juPYcOBXpnH3n7uVHzy8jl4/w2bcdMjR19wzSbHtfSNESp/eZBaGHOqis8sSPXndprNOhxILT3BVZhpaYBayR48D6VdMQmnZdWzPkDmrC1+lwsP5lSgyG/RK1cLsa4ROBUDmkH55iezMtjSAcuDTRTlMh6uZQanJFmUF+QdnNFwWVTYs/5Rrh4rHkyFNdk7L3u7z6FRu/EEi3hEvrHDvalzYJn3SS3j551fTnn/MCBV7Q18IaYqboPRutFf19FK15POsCdCz0Cez3GSg0Eq46ReoUZN1Rt+8cztup7jio9W9usXd+DMeUeQySbFmmfROmiFUB9sRmO0GVbWQk/sBGw9jlCQMT51ZFJBGOEq8UcUn1RoAmDCWjXqonWoqaoCkEJf7CSOHGtDsCoM29Bg6xZyho2UnUXazsIIMqC3iivKECeaGUAilkIilqZJF83NzXJPjs9pVJkF9CSwcs5ynHPGegGepm7jP2/+MTI1QCKQhOVY65RvLLvfEZugRdGyEGTIFAYwT2pYN3stzlmwHiGGVyGlWctgT/se3HzXrxFuqpJQLFlaOBnkXjbXKmyMgELSeWUyVACSi4kMulwY8VgYmzYeRs6qRSAQFX9e/p7NxmHlBoQiPXFiC5KpJE6c6JAwP9FIGEZIE4BHqzLpxASYAlSZrwNSqaiUV3UVmjHBBuOrWiqadJYW2gyy9EO1TGTTaRFhihoGGquq0XP4GNr3HZQYqP3pOM5++flomNIEM8j4qKbieYt/rYUgx0IWmNw6Cf2xOMx0Di0tzdIvLU1jceDgAWnv3YcOIJ3LKN9lPSeW1Ia6Wsk7PjCgAtkQzBMgUN25I4v9v9qpLKM+tR/l40vLNRWah45POByYHeod8YNdPziUVnBAtPuv109WtorO7+pwVYWUcdajfNZ+4CsgWVSZ1f3lLKylwLibvzekTcGq7z3tVX+XA+9s1/px47D63R/E1GUrKotgVXKTWDgwKdnWwyn4Dve7N9GR3DtakyMAgtRv3bjF539WaqUt/k5GgudE3T0gKF+0Udu1jWLtX3hJzR5Xg+++cQnG1Yfx5IFehI0Azp47BhsP9eJ9/70Zx3upNv7CusqBVLcW3pGTB1WDqjjallQ/GBiFNi1f+NKJV7y789/on6WHSl61rqz/LhgZFG+Wd6g0eYCm5udCnkUg1TmoK9BOvYFJXMjlThxkgKk42MVWPR849nZFqWnEAamV99DI5yIXpBaX1W0GX8eOPPkyRS+X0NAnHoMOD11ZD0cTo0hlwC+cpBzgHEsqxZiMIQ8wi0aeB6gWw3ylxfHcg1TfO13x+1X5yBrWT3kESb1Qbv0HSD3NnmIImpXzDsE0M9B0+i4qcaRafSzqw00wUxaSqX4YIRuTxregqbYR6STQ3dsvqroneztQVRVBPBaX0CljGhrQ3NyImmoDrePHYsu2LThytB16mL6pUwRw7jtyELHEAGjANBhCJWsjG0shl7CRHjCR6EsjqIdRW1eLUCSI8VPGoaouioFYP+wBGxecdS6mj5+CgKGj307guzd8H4GmkAgekbJMUCSJu4IxXDyEosvh4vgdpDQsGDsPFy29AE1VdRLChbFK++x+/Obe36Ez3Q1Lt2ATSMuzjuOzUG8JUE2xhPJ7kTWXGLP8/1o8dP9umJlaaKiBZRJw6uLDqbxs06CAaSIZw8DAAEKhoFhSxQ+YwkYaNXgJ0HLQGJOVi5QICpMuTHUwFe+UcVI5sdHfNKArh31DjhBIQbYIi6HZFnpPdqCupgZhpp1Jw4z1QqMFNBVHpKkaZ19xDrJVgEa/VQJyqYrjX8t86cPKMZG35gLhcBjhYEjFQA0GRJgqQ0GpEH1l6ftKF1UFSi3G3dXot8teIdw2kD2WwsFf7+ybuuIAACAASURBVM6P3CKw6nzrgkDv8B5OvbfUq+C1ppaltXgsrOUEm4ZK203XBZz+cnpFlryWWReo+gHvUK+0K7ZUBJjFQs1xqVYVvyCT2wb8vqq+AVMueQXWvuKVStiokkv81JUFtBIrplf0qJLk85LEFd3suckLXCsBsUPcU65eAlJ/uUXV3f2/sgqpfqDq27J5Fv3BW9hB27uRtsY/7ncOfwhQz5s3FtObq4RV8vThPjxxoBfdA5kXaBtZEJVBnyXVrcxIQOrwhyUjbaJR3Mk+qyC15Izu+9IBkBLmzdGIGEod2aFs+kFqYaFTfwlAdeKfl2J3uva+/OGzyzAtTECFcuYR8BAM3RGB1BEgSE9b+J128qkU5X06IZCKdgIVDNIKBpOvLxXVNz/TO0YHtR9yes7DjiHdd3iQWkjNScF7cOk9vXAPrH3ChxVU9Bm85TkIazOK08kz2DAjSroAUt2Yuv8XLKnelyt/0uObXCqk7q1b3I5V8w4jLeFjNKG4wtYRscKoDtahNtKIZDyJ+roazJk+DQHGKW2ZgmNdHTjYcQhtXUcxtrUJh48egmWbmDx5Ik6caAPsFBYtmIfamgZs3LAFjY3NGD9xIk50tqOt8ziSWZ5o2whxKoilED/Wh1DGQNAOoaamCa3jJyIUiYgz+9IVi9A8oRkHDh5ErDuO1UvPQFQPSqiZE4ku/OTWnwF1BqxQTvxYKWZE50qCQ1GLdfgyWoBiQwmxYgUyATSZ9XjpqosxbdwUZTU0bST0LB7c8yT+tvlBBOuYh4QbdUSMlH+pilGqwskoui1g6BHYZhh7dnbg0L4BhMPNsG0ivhBytrIksmnpj0uwzLA8lm3BNE0kkynZgNCSGgob0BifVDNgUBGYfZ1XGVYLUY4OoRRUEOVjJ24q45kqDWYEzDQMK4uu9mPIWWkYeg5j6quQTfQB2STsbArxzADmLJ+H2avmIhu0ENCDsANUK6bVWsVnpQgS06TFmrRk+rVKCBv+LqfJnFGUtZPiVDACSGUSEuC6MBqVFVrkty0KZGmIpmtw9M8nkRwYQG6gD7bji+wFlF7fUHdG4O+uou5QZ+F+MFoEPB1LpneW8VN4vSBzSHqvk4hbLvde95TUa4EtZTHNW0ud/UWR5bbC0DGlQLi3zKwLDwuMaBTj1p2Hc/75dYiOaR7RJPt/+WbXkqrCPA2+vHtEdyNTrr2KT9W9thHv3D2clValEgmWok2721uAsQPdJSDMg7Ycw2QVmAlykEQ/eY3C6ZyLCqVj2mnP81QiD+pa0X2GrqG5NowxNSFRMu9NZtEzkEVfUoWj4XvaUB3E2JoQqsO6hKk5EUsjmVGWIe8V4kGbr9osjjf+IctZFwlibG0IDVVB9Cay6Iil0Z8qDnExZUwU3fEsBjzf05ra2sC1JIfjvUkVR/oFdY0UpJaCogogjD5IHaohvfaiZ6HRy2ahfpCQxvLnUECskIjXx5zhS0RJP/+s9/117nTEb1zXhnL+hXLg7MTXLD2jOIwcushIODsPTvJRWQdXZfCMxEdcEFm+5iMAp1Igx7c2f3jngan5iAf5BdKZGv15+D8PN0ZGWMaRvOOyoXD2ijJYShtIVQkrt6Q6SeVLUgTeS4JUObIeScmf0XvL2qo9+MKNvzyUEWBwAwxT7OdPE5x2+6q32TUyqRZ9noSgOe26lU+g0lhnFQDV9Qs6cNasowhHI4jW1KC9u0PAJimw0yZNRxARHD5yDE1jxmD82LHIxhNoGduCo8fbcODEYaHIGpEAMmZa6KXNY5vRH+uT0Cczpk3HoYOH0d+fRE1trQjo9PR1I0crG8GUlUO1ZSC2vx3VZgihtI6mxhasPGstps6cDdNSsVaj0RBiA33I0rEdBiY2tyIY0JANmNh6aAdue/B2oEaHRZVZxlvlXkxXgkSMOUoAKPlJ8NGM+JIaZgjhmIbLV78YsybNQBVVdrM2rHAA204exB2P3omUnoCp58TCqFRzuTFUMUhpyRSqrVBjqYRchUR/EPf+dRMaa2cgmzVkM0QBIwooEXQ6cFKspVzwlL+J8qHN0Mpp8r8McpqOqqpqRBieh2rGNkPZEH4SMNvIMWCss98Uy6kLUDULgVwGejqBdM9J9Pf0IBwyoOs2xjfXo6fjCPRAFulsAgmksP6Sc1E3sQG5COfFgKI0MrSNA+Rc+qq0Yz6WJ4elowDNcci86QdL0G7oSGfT+Xqq2J1KYEAuxt+1NYxtXoDx418tQlyZRAKdR48iefwwYru3oq/zJJKxPmRjfQLCXXpsEYD1K+EOM879zw65rfJOvr74pX6arSxAzgmoAGGHquwF2C6Ade/1L1puWdztnNfq6ar8eif/SsC55OlYVrVgEGPOOhvnvPLVqJs4eXQmpUqslqOR07OVzxBlzdN93c1JRfukEhvFQbtJD+jNn64PB1YLBd3z1YuEyiqxpz0LOn3f27pTePFXH0YsqQDc7msvxN92duHqXzwtfui81s0Zg2+/frGAzCu/+zg2HOyV7xn/9LfvX4Vzv/SAiAxVhw38+yvnY93sJnzk5m34264uVIV0vPP8aXj9mslobQjLPMeSf+X23fjPew7IfLBmVhM+dPEsnDmjAamMLXPK7Zva8bU79qC9L52vCO/904fXYMHEWmRNlRDB88N7TuK1338yD54XTqzFhy+djfPnj5VwaXzu3h2d+PfbduFId1LSI3De9ZWL8KlbtuPmR4/mQfqb10/BF69cgLaeJC78ykN5YOsCbz7L15dgnED2+XeNBKSqMVQ4rih8cpR7Rq16Qx3auPNc8evyLLZt8YmQJ46lpz2GaYl8Eq4lNR9fczC4UuBXaWyUAqmFGcFZE4tAqic9ByxJ0QSkKupwIbSJt2KlLJPeshXMduVAauEYoaKJTQkkuX618kfhsEzycNbP4USA3AOAwbkONUYqLaNPXKpEP7t7seLclMGhFFXbu047jsXKLYl7tCEOPfy18eLS/DbeYcXJQbYU4Fl8T4Z5Bypr8UIiwwLVShMcpglcw4P0VgU4Z9QmvVNI6AUCUotjWebrOdSO098YRcC0RE8XpeVOTsMP9pesiOP8xT0wQhGx0B04dhABgr1sBo31TbAtDQPxlAAQAkNSSCORiFjMEhb9EMlxdfw+BbwpMEcfy7raOvG55KkhwRydSs2ciZzEPNQQMQ0EetIw2/rQoFUjgjCWn3kWVq5bD5v0WBZfgE0O6XQK8WQC0ZpaVEei4mdpBW3c+8QDeHL/UzAZNobKvmEDpmVKyBmRGBf6sgpFI4BJLJAhaJkQ5jVPweLxMzFt3GTURaoFNCc1Eydycdz39APY074TuVAAJp91T88EpDrgV2SbGBaHlsMaPL2hDd0ngGh4HFJpW8L2RCJVouCbyyn/0mw2C10PiCATN0U2Y0DS0sgWYugdKyuxYWnZ1iwbNdXVCIaCiubL/+kURmJddKEo0/rLADcSwkfLQrPiSHa0C8hjX/CZ1nFjkE3FYCV6RFk4lokh0BjBOS89H3ptUPyEZaPpuNG506S7sFFtmRZfLke0IhPsK1IyxNora5OAWwgFW6zNsheWXkeAoJoXxa+gYWzjXEyY9saSr7tOy5/Qpiyc2L4Vie2b0N3ehv7uHqS7TyKVTMomwPXVcbcclajnlsrQCzz9v3vBrfube7/XOlsEJh2gWjR5OgBW2tUBkMPly3v9cVg5foZ6Lr+Q5nIwwiE0L1yCdW9+F2rHT3xWlj07k0YgVFod2CtQVEQH9lCJy83/uWwWBNv5+lkmNCeIeqVrhkvn9VORh6MmF0CqM+dWusgOWbDBYDQ/U5cNBl+ccdd1l+LRfT247q8HiqyT333jYui6hjVf+Bv6Egqkdl53Cf66rQNv/tFGsU7WRg186coFuHRpK8bUBAXQPr6vR+5dO7sJd35kLZZ/+l4Bqe86f5qA1H/7zXb87IHD8vwHXjwTn7piLv64qR2/ePAwEhkL4+rCONqTwsaDvZjcFMV/XbVCrL2fuWWHgMLLlrXigy+ZiZ/+7RA+fPPWPICsjRj42yfPFsvtx3+1DZGgjl+/70w8uPskXvbNRwWEE0z+97tWYva4anz+9ztxtDuFNbMa8dHLZovf6au+97jMXwSpHd+7FB/65RYpF9cPUn5vfPdK8VGlxXjV5+4T8E468JvWT8EHbtiMZNbCu8+fjklNUXziN9tO3Ue70sE44vvKg9TBw9EzTvMbbu/YHZUBXJhPPPsStUaW0hNSFqpi4FyiEQqIqXQLDb+dKf2cKOd7r+J4lmXnHfcHCUGnwpfIvD4IlJSypBZy9MPGYktq4ddC9Qv7t7zWhTKHFgOY4faEahFyypyfPUtAqsrHhKTmRDdQDCm3TQrpS7Z5sD640wRC+uKYe4aNk1Cpzq68nP4+LRwSFCBlqZJ529j9fTDsLyg0c78zEpDqDsSirpONgRKWfKGD1PwoKAccK+3CSt/1UumVe9Y7CEY8B5/6A89Pn9S8GMzgV29QVSs9BfDEdCqeDgrrgneOL5zmDd246xZ14Kz5bbCI6gIaEpkEOBcTFmmmCrOikVorU7MNjaJBFDoKBwVoEYCEQyGkk1SFJR1WWRfpK5nKpGAEHdEfWaTEuRJZ1tkC6q0IYvs60JiNCmCtr23EuvPPx/QFc5G2bAS5MeXpOgV2c0BHZwfGjGsWQSHGs7KMAP768L3YcmQHslELWT0D27BUyBMpMU81FUWUlDT6jAbsCKxsFLpVjYtXn4s5La1IdPchqhsYU1+LtG6iw4rj3o33Y++JPQJSKZzkHmWKZc9WFlWh74ofQwi93Taeevw4wkYrkIvK7wSpDH0TDkUlnAyfZSxRESYikHDAH0P9iDXSNBUQFUCfg5XOIJlMSAdGq0KIVIXArBnOxSDwNzPgOZ5BKi7jpqYTSPWeRC4eg51MysFDtLYONbVV6O86jjCt3UiiNxvD5OWzMGfVItghpYDM7qd1Ny/T7gkHyT4VNj3zJUAlTTlnShiaaEBHc2MTGpoa0dUbw+G246LQbAQjYgWRbbIekHJDhJM0jG2agylTXj/itz5Ha3MigUP7DqB/88OIH2tDf08vMgMDcjDBsCOSjUdwaShgV+oErtypHMGhm5YS0VK+n2rNplW88HsewOblNNQyJnFtXREO57MeCJQViPLSdl2/VqbBZ9zLLy5FP9PGJWfgRW99B2paWkcXnD4PLJslB81olsuXlgKpW1U7VrrAVjSyBwPVUvO6N2Pvtpcg9baNx/GBG7d4qK0aHv70OWioNjwgNYfO6y4tAqlnzmjE7/7lLHz/ngP4yKWzyoLUlrowfvL25fjr1k78yw2bpXgElfd8fD2a68JY9ql7hHbrv161aiK+/5aluOJbjwnY5EUAuenfXySW3IuufQhd/co/dOqYKtzxr2tE2OiNP9wg1OBj37kED3lA6vKp9bj3E+vxoV9uxc8eOCT7OB7w/eq9Z4pldckn70FbT2oQSOVc9q+XzMKHL52Fz926Ex94ycw8SF02pR6/vHqlgNw3/3gD3nr2VHzjdYvx/uufxvUPHamoB5+9m2zAylak7luk/FoOpI7kcLxkJdXhpzpc9aiduvd6DHz8neuF+Mnn0yqziyyFCrz5V7px9ZdZ1rLBiResk6V7svDOe0FqKdp/eZDqnzJkj+bSfWWf6LtD+qYSkOq3opaZnAaBVFHq8FR4ZJOa2yauQnFAVI8LKcpfgrWUFViYYp6NqQvwVdx5QWeeQyE//Pd3+MjKWqikck9ycb5/+Bc+Fx8EnBpIHYyEimrhfHhOQOpw71eJ1+BUW5xJldxLVZpgpe96pen561Zp+qMwyedBKg1cjgDqc6vuW9LvowQtIy9sWqBIDNkeHh8ANc2UbuX8K5I/lRkqVQ1rFh/HygWHkU5T1Ic7aOXrWBMMw84QkFBbkOxZWhAphGMKxUHAmqajrq4OjQ0NOHzwkLIMUuWWACuXRTASFBqru6lXVlYCyBwM20BVUsPAvi405aphmDoi0WqsOf9cLFy+DGkzK3nVROuQSZk40dEBy1I+r+KjST2hgIZNu7ZCbwrjpttvRuPkRsTNAVgMleOo/HKAiFiNAK0w7GwNdK0Rs6cvxZSGZsxsaUZUAyIBIBQwkdYy2HZsH+544A7otQEwYA7RqJqcudCqyVVipAoXlz9U46kNB5Hoq4WdrYOhh8XaSmtjOp2BbeUQDIZEcIgAU2BozlTKvQFdFJQJpnUHyBJg8wrpDL1jI2tlMJDoRyLVL/1QU1cF20ojCBNaOon6aBSGZSHZ2wek0tDScdhWFtlgEFNnz8HJni4kOjvQFNRhWkkMaAksvuBMjJ01ATmd8WAZS1ZZ7pQSr3PmLSA8J2FtaCULiy+sKVRujpNEIo5Fc+Zg6ZxFeGrHZhw8chR6KILp02dj8+ZtsBiERqc6M0GqSjNg5zCmcS6mTn7tab/+LKcUKZtFqrcHsZNdaDt6DPrup9Db2YGBnl7Ee3uV8nGFVxG11gc+h0rCK1bk9zX1pumCShdoqkNUdXjDFionvsS8XeVjF/C6AJeiYJFwBE1rz8N5r3kDQvUNFdZW3WanUwiEyfkefJXfz3qPxEqtAKe6eoyo6CVuHqpcI09bCSc5IHXkjw89pZe0yhS3W/EsX9gMdn3vMgekbnZAqnpOgdSgA1IVgPSCVH6mZZFj6ZePHMUv3rmiJEi9+GuPCIDlQdObf7gRA2lllZ06Noq/fmy9gMi3/HhjyfpRXffFi1rwqVt24KhDxeWNX/in+ZjRUoWLvvIQ9neqw7eV0xtw03vOxG8ebxNrbSmQSqstLbrX/nGPgEr3uvpF0/GyFa0454sPYPOR2CCQOre1Fv911XLcuaUDe9oH8NlXzMuDVKbxjvOmSZk++7sd+OXDR3Hdm5dixdR6XPXTp/CYY1ke5S4/xeQGg9Tyb1dB7MeloBaHLPGyuiosjmcSyL9dtC7STzNvSXNK5AVZrq89Qaq47nhH8yjsEitNIt9YKigXL/n/YZ4vBqkFn9RSjylwVqD7ujs0ZyV1GtoJAeaIIBbF7MwXyqvQlhOmlfIl9nxf0t2r3IhwQGO+BN6Kj3yO9oNU6X9feaTujsqxK0akbnHr7wgOedyKiiyIRYabUwfUhdFdvCaUqrXKRfXhUFhO/TaUJbU8SC3b2moT8HdlSfXOLEVgtdIhN+J3u8K5zH9bpfmcYvJqVClavOiyOIzM5xikOmI3nkrlB7b7IngO5aUDh7SmOitEkaO6v6dLtLSkO9xMrGHtojactfCIiAeKcJIT0iSQzYFaODNmzEJ1XS127duJdDoh04wpErqkZSprEusQCgZV85PySUuPiAJlEIyExepG86xDWBWQGbJ0RGM24od6UIcojBwppTmcsXoV1p67XmiiBHaZrOBL7Ny1GzOnTUNNNIyA0FgDSGczeHrndkSaa/DojifQHm8HohTxoXWQ770GzQghm2GIG6YTREAfgyWL14u10xxIIphJY8G0KYhqOYSQRsKK4bZ7boMZNpExssjpTkBtxxfDVfljnWklhW0g1gs8vfEIclYzArk68T8VoOK0j6gQ9w+gPzaAqpoqVFVXCYhm29GaKuBQ2k0t+kKepkqurTn0YE3EikkttpBBIJBFXbWBaRNbRJjEGujHtg1Povt4BzT6a+VSyAYymL5kMWJZHioEkOruRrqzA2YmiUhzNZZdcBZCzVWwkJXNhoQeylF915VfcpdZtl1OxWC1s6iKhnDG4qWYPGkSntr5FI61HcOChYvw9JbNGEgkEApGEI3WINY/IECdw8qif6RYaXXpu7GNszFx0mudo5ZKZ62RzxJ14ZBM/LG+PsSOH8O+7VsQPX4IR3ZsF+BKn10/KHVzKRXuhb/5LbOuBXUoajBfQxeUlqLryndl/MzLWXZdsNs8rhUL3/B2LFh/LuJ8WU7jCnCTVam/+2nkM9Sjz4cyeMvnqvsOpvgN3wCVj+zirWxRykWnBGqTx/+6vvdS3PbUcXzghqd9IPXcIUDqU3jlmRPwxSvni1WyN5HB7z9wVkmQ+vsNx3HWzCa85xebcPe2zvzGbW5rDe762Dqh7X7udztLNsKt/3KWWDi745kiQab6aFDA7ku++gj2nhiQZy9f3orvv3mZ+JH+/IHDJUHqT69aIeXuiWeKxJRqwgYoCvXiax8Wn1o/3ffzr5iPFy1oxpt/tAHr54zBJy6fUwRS+ewP37IMy6bW420/fgrHelO4/UOrsev4AN7y4w1CD35uL7fzHZAqsbndEVDOsD8USPUCyRHUzJ0TvBt4HhCScp+nwPrSc/Y0cvBmKUvqYKLsabZvpY8Pgd+GaoXBINVPbS08XQqkFn71wh4H4BSp+xYKWIDRyqJKnY88SB2yy0YCUkfQ9/5bxSDpak04hxSDslYg1dWUcA8n3H0w9zi6+HLy8oA6Z2wX/Hr9HVz5jOpNWsgxZaosQ9vJRvnUFu+Zi+Gte2slILWQjj+NUkUhmKeh4vlG9z2NkTLCR4d4mYd6z0c4JCoqVKXzSkWJPc9BanFdi3YbhVdzhCC1+MX2tlIhN8nJBanqQ7lXFOsXt2G1qPtayAV0ZEnPCBCw6dAZOoQ0HUNDxs46dF9aAUl1DYqgD8EgQ4uQxiogy9U+I603y1iovE/5XYpFkhOvaSGS0xHps5E62oN6VCOYY8gSG5GqKpy1bg0mz5gGIxJFtLoG8WQae3btwxnLl0FjOVgfW8PJnl60dbYjVxXAtrZd2Hlin/ytSLM6zKyOnB6BlaNwEU8yIli0aA10vQ62xWAoGnLJJJK93cilY4gaNvbufxpGDanEGYkbqnxZ1TQjodKE+Go6Ma1Y8yps33IcXSdIa2lCziLVl/cqNdusmRVrKuvW0NCEjJlFPNEPy84iGDREFErSJagVcSQ1ARKEq4AytNwStCrVXWgmAloW2UQ3QkihpSaIvuNHkO7rRXUwgkwyjYzdj2CjgRe98gro9bVIZdLI9MZwZNsOHDt6BNMWzMTEhVPBotI6zsmRVnH67+riX8vFWMjZMoMToIb5VSaJoA7UVEUQjgTR2dMNkvYsGQRqKQrqQYxpGoPjx9qhG7T12rCck2MJ15MjPXgOJoyCJbXCOSJ/m/LxVP7F4YCGdDaLZPdJdB85hLa2Y9B2bEDPiXbEe2PIZLNC1yatmlc5qm8lZXCBrHtvKaAq1nlP/FR3YXPfXPd3/ltdW4cpl16BpRdcjEht3XMOLCtpgxfqPZVZUktvQ0ayfpZdFx0LRPFMr6HzuwqkXkOQmuaMpzZbD3/6PAek3u/xSb0Uf93agY/9ejv+8pG12NoWwxt+sBFnzWzEbdesKglSGVP0S/+8QCjBX759d15QaA5B6kfX4ef/6/P52Vt3lOxWCi9NaIjgg7/cgmM9xXFJ6W/eGUvnAeD7LpyBz//TfLGukvJbypL647ctF5D50V9txaZDfUV5st5U+aWvbB6k3rgFD+3txj0fX4ev/2kvvnvXfrxh7eRBIJXzwZ8/shb1UQNv+8lGUR/e8PnzcefWE7j6508XAeznZvyeIkh1sWh+w+1+4fgCOvP6cJbEQp09TLA8UNUEaIiLT36M+kaxG2eaVjVhs5Q66vE+M9gKNaJ2L7/NGTqZMs+dCkj1xkkt9f7nAZ5Yobkfck6/3RL6rIiiWeFNqCziGRqkupBpJHNSyUYrA1ILFmrVmNSUEIaQ51BlaJDqllABXImpPqRNs8KR4b5CvsO+0mZ0rwhd6UHh1kH55QZEg6MYAvs7q7JyKjey4vaq7Mm/17s87f+CBqlOXF0ZL89DS2oxbHRfwqKp3wGTnl4oxrIFrzbHkqqeLj39uSnnQWo+q3LxjjSsX0SQelTCE1iajkzOFD/SnG0qUR8JS0MznwR2EY0kO6cjpIdgmhQNcpTUDAIstdHmf1bOhh4MIWcSvAqJVE1YpP3QpygLpA53ozalo9YMwjAZi9N5NpBDpK4Osxcvwoy588Rvo6erF4sXzUfOTjuTu4aT3T04fvIE4sjg0Z0bEA9bSGgmkkItiiCgVSMYbkSkbgzCNdWob2hGzuL3QZgZC2ZW1dEm+NJMbN++AU2NQRhGApYdF7Vd2yYopPgPhY9UFRjvlDxfLRdEOmlgy6Y2DMTCCOlNyNlhGEYQlrQNe0LFr0xnCEpDEhfVJJWZNtFsHOlkH7SAhdq6qIB5uV8zEAgEodm0TvNfcpeVhVUAs5VCLhNDc42BY3u3ImKnUMVfLYi6bkbvx5Qlk7Ho3NWIa7YILUWpGOwIGoncVdhGWsuC4R94aCDAmv7HEmdVlVvyy9EyS1EmGw1VEbQ01WNsUwNMO4ud+/eiJ56GzfrSqqwB4aCBKZOn4OjBw6LOzJRlexJwQDctqQ1zMGHa64osqX5xnGdz6pVXS2LqiulbFlgzlUSirw/9J9rRdvQ4gge3ItbZjoHefiRiMTm8MR0asVjCPf/5rZ+ulZX3u3FSK6kf7+ezDOnTOGUqJqw9D/PWnYOapjGwA4w9O8pHfpUUaqh7RtM39HTL4n/+FMt2OiC13Exdrmr+g4nBU31h3u/47uX4n6eO4ZobFd3XHQkEqfVVpPsSpLp038vEGrr9WD9Ikb3064/gqUN9OHfe2LIg9czP3idiR/968Sy882ebcMfTJ2S8UVzo7o+tw9NHYnj1dY+XPP/8yqsWCg33n77zOHYc6y/bkxRWuvbVi3DlqgmY8sE7BQiXAqnXvGSmKAW/++dPSznKXQqkXoIP37QVrzhjPBqqQ3j995/E4ZNJUOH3E5fPxqrP3S/CSbz3/RfOwMdfOhsf+dU23PLEMdz0npVorY/gnT/dhE2Hi8HwaA/HytNjz5azpPo3C2p8SKiV/HbDg2qcOSo/a4xo/vACVbVODwap/j2Ogi6k+rouF4M9Ot3S+Pc0pzi3lXqsEmTmx9fezZRz6FwQThrce64ltQBS/b6f6hmFSVUImkI4oOJDKb38PAAAIABJREFUAHfekAN9uk8VTH3lt39lbYWjGOvSacd8HRzm1yCf1IpBqgeGuucodIVifPU8SK2k84Z5m7zmUq/l1n2s8EIMyz4cGUgdlIGnoL5316GK/9+1pJbqQ6djhpsKRmGIeKFS5XNzJXc+n0Bq/sSmQPfND+hBdSn84jqPF2Yw52Z/xwwLUgsLxIhA6uLjDkhVSqwEqWI9oz+k4z9JlMbQJzKtEujAEOEiCv7QAijWKSMgwNQNlaI8mGhpFHwr9F/eGyDFlRbb/gx697RjUrgJ1RldVGLVhtwQy1x/MoVzLroQ9S1jERuIo7G+EbNnTkMOGaUgrAVwvKMLbSc70JGK4d5NT6Jq/BhkggYC4So01LegqWkigqE6WJqBJJVldQX8FBc4B12sq1wqCChNJOK9sO0Espk+pJMxpJIDsLJpOj0im0khY6Vh5tIIBTUVHsYy0N7Wj/17e2BmqqHlqqFr9O1ToWOkR3I5pNK0JgQQDBGkGuJjKtY1nT6+MVTX5NA6vg59fSeRTtML1kA6nYOZMqAjhADC0AKkrjqnMZaJoJ1GnW7h0PYnMC6qI2xnkWLoGd2EXq9h7cVrEWypRTpICjfbPYegpSi3rL4dsCW2qc5+5Wm4o8zMH+Wggf3qHDmIbdXOYWx9HcY01GKgvweJVBzBSAR9qQwSWdPxq8yJenI0EkF9XR06OroQjkRR21CPZCKO+EBCxk9T4zxMnPZ6hfgrOyauZDZ4xu7Jq+ySkmPyhJgHDFmYqRTMni70HD+GjhMnYKWTsDpPoK+7G6FkPwZOdos1lpdrPXVputzwCwWYtHHH4iCS9pomoaBqps9Gy5IzMH3BAkTHjRdFbQLT4ebrco3AMmvkmJe9Ie8kX5J6nBtKUXdIAOjZJPvzdp8r97z3+zL3uKq9JatV6pmh8ixxf2UgtfKhV8l6mu/jIW7u+O7LHJCqLKlqstHwkANS1/77feiLK/Da+b3LcKArLgdRf958Ap8RC6g2JEilui9Veb/8zwtx3vyxYmm8d0cXoiEd/3PNasybUIOXf+sxsX6y2ShMFzQCojR80aIW/OIdK/DNO/fhm3fuzVth+aoTBLb3peQZWmXpE7utrR9X/ddTUoVSIHVmSw3u/cQ6/G7DcXzytzvyQlFMj0rCDEEjZdA1tH/nYty9vRMXLmzBNTduyYsg+UEqQ+T89KrlkibD2LztnCn41MvmghbkW548lu/QyWOiEqZn29H+fPieynt7NO6sBKQWD5Q8SFULkONDxw9eS6qHaFkxWPVqa5Duqw5PC5bUwh7EGZB5l5fyIHW4NjrFGc/7WCUvnVsM/77YsRILS6wctdn1tnSsYXlBvRKzdYEqS/pUqVjHxf1SBFKHa6pBvzub0lNsQkmuRNsNDVLVGChtSVWJuXRfxRpzM3G99RQ9nPojhayHWEOGbZOCD3Ypjar84+47kGcKlHbw8INUHtQUmrfcQCt3cuL5/h8gdYierBCsDjsWnosbXrAg1TMjel6O/KTgjt088HVe5PyGfuiXYUQgdekJrJ7XJptpWQ4ZU5SxLw2q9ikAqmimCsiQZktrG0VtFR2V9GBbfA698jQMHcD7guKfqvw6GR2V1NEAzd5xE7G9XWgxGhBNMy0CJ6qwUYxpDAJ6GMtXnolcNIhDbUewZMkSjGseo+KcsgyBINo6u5DSAzjcH8O9T23EuFmzEK5vQChaC+QIFBm2goHsNZiUoSfjWKyFSunN+csJmM3YkpzQKGykwqzQqkbFXDMVRzLZi2R2APF0H7LpBKxEBoGsgSMHOnH0SC+CwQbY2RAMPQrLVCCaJ+CkC6fSSfkcDIfFF1WpDtOXN42ANoCWVgOLFk/kEYGA1IFUFrFYCul4AMl+E/GBLBJJUox1BIPVUv+gbSOYHkDfkV1o1C0Es0kk7SQyYRuzls3B7OVzkYnYSAcs2Iai7hIg0idUgXz2j1JcJiBVanuKkCUWcbaDS0G1SQXWxK/XMqmiCYSjQTSPa8FJ+nvGBxANhdHc3Iyuzk5kMhlQ9c80bVRX16B1/Dic7O5Eb0+v0IkbGhZi0vSRq/s+F1NMpXm6gt5C2aHSMCnUFtWdLQGvqWQKQb5bJlU6c2JpT8TjCPFAKBoVAKlzfDA+bm29jBXX36vSMjxr91UQNuZZK8sznNFogdR8jOQRlDe/qSraXSkHqwJI3YSBFOXPVcIPfep8NNCS+v/uQ8wBqR3fu0zCuGxv68crv/sYjveqOKXKklraJ5UgdW9HAjNbqnHL+1chlsziPb94GluPxnDJknG44d1nYO+JOO7b2YV42sLMlio8uLsbP7n/IOh7+h+vWojLlo7DQ3u6seVInzA25o2vRTxtimV26ZR6CWVD39XXff/JvApwKZDKwxxaPCmetPFgH5440COHObPGVQtIfclXHxb6MEHqie9eInV7eE83XnXdE/nwPH6QSoBMa++P7j0oYJxCT1PGRCXMjhsrlfFgb7z6DJwzdyze8IMn8afNHSPovdG6tTRIdbb7JTNxh4tjV/WYVkuD1EIiXqVVpVoukEP2I/4DRQekCnDz20fdDUwlltRK2+l0kFaleTj3eY2PJUCq0xpFifotqYWt2yBrg7jGcL53Q5fJy+u0cREwc4HLiI8mvfvD07CkDgXuPS48xZZU1TouSBUWkVN+F+AVg1R3lFLDwxkvIrRFC/JoXAqkumc1+RQ9X+Tfk8Jgzw8EPzz+B0gdjT451TROYyyfapan/dwLGqTmTW2qGVyw6mUBnCJILUpPfSijZKdh3ZITWDWvTdErRARX+QNQbIeKryIlziQ8YXUI7kRplL6pDjHU1hiwXVCuABQJOUIfR05mOYbzpJclRXgoTW4ibAfRvasdrQSpSVrgbNQ1NWDO/IWorW8SEDph0lSc6D2Jm3/za7zvfe9HXXU1AgyXQsqxFsSJWBz7O0+CEf46UmlExoylDBBAuqxGS6dD4aTqMIWKnNieMmsxyos6W5YW4oklL53gnDBVJPOVPyZM+icmRWQomY2LBQ1JE4m+JDY/uR3tJ3qhGzUIUJhJC4lgE+nBpEwT9DIUD7MJUUFV50aAFaCdkoBvADNm1WPatBqYZkKUpyheBT2IXCaEdMJGKpFFPJlBd/cAuk8mYGY1VAVCSHR1IhDvQTVsBNIJJMx+1E1uxLI1y1E3vgHpQAYpjeJPEjxI/FsFoApQd0MCuRuTQswZWw4lSN9VU7SWo+WcbcFTzqz8ZhgUPwggY9NvlzTfEKZNm4bjR9sQ648hKBRgBXoJ+C0ro3w4cjoaGxZi8ghAqt8KOFxsy9OeV/6RwD9awGmB0iDVO0mPvKmG3nwV2w/8qbu//vp9q/HI3pP4/t37kcqquYtv6zdfvxQ1EQPvv34TUlnlVf7r964WkPrj+w7gjs0debGwxZPr8fmXz8d7r3867zu6elYTPvHSObj655tESIgXgeA3X79YgN+3/7JPfDVXzWjEt16/GPMm1MoMGkuZ+PQtO/DfDx6WZxiqhhTdqy+YjrChLEYMV/Odv+zHt/6yF199zSK8dvUk8Rm97v+z9x7Qkl3VmfB3U6WXX7/XObc6dysnaAmQZTSYYIyNcRzGwzixbM/Y//i3wV6eHxsG8HiNDdgzZmzDGLCNDBgTDQIBAmUJFFvqVgepu9Xx5VxVN/5r73POrXurblXdqldP/Rp1MR71qzr33BP32d/Ze3/77uc5Typ9ClkDJ/7nHXjg2ATe+pFH+NwgGUT5U3/p1g34/TdsZxBOHwKXdz50Bu/6zDNhntTP/MYN/Nt//tRTnLdVfQiE/uzN69i6Su6+aT4ZU+M0NbfvGcZPfPgRfPfwWJrHOlymFqQ2itVjrUIukmYgVTU0acUJp4KY+h72S2HWuLtvQrdjoEOloOkE2OxEHdXtrTW9hoCEOQkqllT1ZPwJyQwrWW2Td7H8VoHUhslgRG7ZSirBastFvWVWLV0WodgnCSrlbZIAUqN9rlhSxb6mTyOQqkpQHUy0xUye9QmPUm+yyBoWXnMVyKzCcios2En8LfG1Vg1SKdNF2NBqU21Vz+NtVqNVwQFsgQ+9GpZijacetWVfMHlpLscxaxWkLk63aDxxMg+T4L2RDWv4RAOQmvicINSp7IikQpFJirnw1BFUmoYD+y7g+p2nhXuFAqUE0ChtiHTHECBV0GRzLCbntiLIZ8CkNCr0bwa5BIIk8DN1do9iGEuglTEP/S2ImbKaidLpWejjZawIstDcAOs3bsKP/tiPQbeyKBbLTLjz3Qfux3fuvR/ve9/70V3o5ne5gQZHtzBle/jBkePwunsxR5Y7ioGlnKOSRZZckhl8UlodAt2SCkiIKgFPOVZWumMKV2WR24uAKlk1nVKJwazFaVcE6CKrr2H7GDs7hnvu/i7mF8gKbUDzdE4/o67umJQocFB2SjyeppURdQQ0hjSWRWSzC9i7fzX6B2i0bWb19UyqT0PgkDs1Wat1eF4A2w1gl3VMjM5hemQKWtmFOzuD4vgEYJew4M9j13W7sPPKHQiygGf4cDSX3bApBobGhS4OGKSyZJbrhZmQhTIoei5y3YpJpxyzBlv+2PJMeVo9l93Bab2wizexA3suMmaGLRw0buQKRumLhEsTrS1hTacxWrFiLzaSu+/lz5KPwFKKvCVvfBsvCBwbGu2zDn3qg9SK2lX7qsajXh+kxn+JKsnqHbUxfZEjocYCVHmqpo1h2YSzqu5ZH1esKOUYAUaykk7N0wVebaon+m2wK8Mu7eNzFOYgKidmXcvQMR+Jp60/ZZVxIWvpim5K8RVgcsGGQ3m0l/DTk7Mw3GuJlDlL+6o6vYiDVCYNbEAoUwtSo9VGdYjK90mrToHUpC6r70zJ7lt3WKpAqlAjOjmIS1FXNbwUfxNIJU+retRPXIpBZXVO2IRpJbDEbImSOCksImoPLdfVgEUc0Q0+iap7++u2TnVCLdBFnlwOIakFxkkgVc0+PUdhXZQ6Lboi1F8CpNYj2mq+2ZXhIVwd8v6d9Lswt29ouBGXAWLuxN4S1t/op7LOwl9C4qQISA0t4vE2xhibw5/SgdSEK4fmA/AyKNFoG9TLiHBxhkWu6tTESUupsUUApMCrDaVJ5aBJfXOSBqRGFKe0IPXKUdy4g4iThAuYAKqcD4UVC8U2y+mwOEbVhUHWPnJdJPikGTAIfJD1kIGayO0ZZDQm16HcKbphCpBKUE6CNDg+eoMCTj12BBvyAzBdDaZmiRjGvgFmxB2ZHIdrZjAfaHjzW38O27ddQdGw/F7XtHBidBwPP3sI/Ru3oESWS7I+EpRiK6mw4pKrGAEu23PgMsgmbxv6VcBTkYxagDRybaazg1iLyzZZ/ijOKWCroUu5OG2iHNJgBga6jRyOHzqKb33j2zDNLAOywAMsMwddN7kOPfBguwtMwGRlsjwWdIFBlmTTCuD6M8jn53HjK66AbkxDJ0BJFlaDQKJOYbJskaRUPjRupBQEPgFGA76rAbYP0wtw7uSLOHb4MLr6u7Hn2r3oGewWzMQmWZwpvoMsnxb5UwuAGog4IgajcpmShZUFNBuZRTSquHkUBlXGmuTyq+scj0lA3qAcqPyjrIRcXGktyBtLjceBhL7L7VcXGaNT62Ebb7w4MmNZvbW5jBAlpPVd3UWzBhnZ6wmqX7Oal9UwLLPGSCo44UWga/jqfS8mxB01UpAbHzRJiodSrJJVo3qAQn4fqTAU+4kLIOnLakU5qtNWvCvqa8dxe9Iym8ofgua0BlJZKiiZHuu9+jKNZBA7ILbCpQUt+l0cpCas+Si7L10Wh6lAlgJcLnaqVZsq41NppTj3VEyq0GSiBgHxbrZ8spdU9CIhoV0xfpGIKii1RlGzuEVqTtmQbj5bvhuoV60CyjGQKvRddVZx6xPYfcW4CZmqQGpUT1ZXAAqktnuhUdWSMGaaLxokq7KalZATxifvuSgjcVTipQCpKr42YWlzjHj9mxy1eARvRRUeuAxS293XVQPeSZHTUpOagdR//4lwvyfJ65be1bCwdHqXN0OdBamRZdrUkloRbkLVSNoxkY5oGm65cgw37DwN2ybWXIoJlSEsGoFMAi3CVYvCNcmSqmnEUEoAlXIqEvik/Jk65zkNbA05PYdMJoM5bwblgICeiL/glhCwIasmxVrYLibOjGP29Dg2dg2jW8+hYOSg+wI+Etgp+T4WKJZzxVrc/No3wrZdrFs5BM00cfL8eUyWyjh2/hy27N0PgthkpyVwZxFAZYuqYBwm12SKDa0LUsk+TC7OlMuV3J2JzZYswY6LUmkGxdIc96mrpw/QTRgExOfLeOS+h/DYo48hmytwChedgDrlSJWETIZPpElz8Hwb+UKBARvnQSUASwRH5hzyXQKkAtPwvbKIQ5RWSBagxFSskSVSpFhgYiN2szYRuGS/NdgKTWA7MHR2FXaZO9jj3KpktWYLpk+gnW79RD5UBqO8tARQpcsFGiOGrsIbWmRMFRMH0yJrrkg5RPoGzSsd3MRAK6ykgGlS2h+bWYzFWS0OJPqdQ5MdcuExMDKxBp9/8KrObb9LqqY0SoW8GZBjzyoRuY7zJUslxueS6vYl0lghMSN58JTFo0771WzGJW10jivJGRoNQatnaPiGOsupWX0KhFS3v3K3KVVErkhekCZWWqvcXyJTnXw+LqbxKbd2q68gDySx/xWbvkR7dZhgamZEAQs1jy01IHw4Zr9ljyJS+PkSWK6RyL/41EgCqaxHNFudLTUwUngx9Vb6WQEw4l9Ch1Eki6KvUZCqLDfKIscPtdjHei2PgdSaYUm74KQa3CBfaFh1syprQKpMm6fEhFAXqkCq/I7rFjqBTpfmURdg+RcVqYBUOY4V7qPkhVFzPxJhAJAhS9RskaFBkH1F+8swIgg46wIZWFj7iY1VfZBaIU6q00h5z5cMUiOzXoc4KX6StLsvLj/Xzp7szKgpkEryQ+0VDQsfe7PY2oUkkNpsE7bVskhkNrdJvaTRy+QCTeXSIeupW2/1rYH6uwFIlQLjwP5R3MCWVMp4KcAcfQiwcYwpoVNhdgsZerkZusY5Vek3YuY1/Sw0L4PBrmFkchlcmD2DIhaYEVhYggjZEGObx/lXpyZnMDtbxIpCP/r8DMZPXUAeGfRYXciQdZbcW7UAU4GJ3i07sfOVP4piyUNQKsGjujIW9FwOTx95Dka+gC3btnNeTnEwGmzhZfdV+pvdrwWtOX0MzucqBJXIVSbjP2RZai+5rBaLJSY66u4pcLmy63BeLHq6PDmLb3716zh/+px4L4NUkb6FiDdMw+IYziKBVLjoIpDK4E6CVK0IKzeP4VUartg5AN0gdzKKYaWFbHHaGFICyFrpubZ0DyYYLij9qX8EiKktDLA1k58hAit21WYLKlk8A3bXpfmkeFAGqAR0q0CqwcBVkCgJ8CqIliTjEo8DW5x5qQtnZXLdo/awtdoTxFNUzrYd7j+n02HFiNyuHWb+Javz6ORafObevW3ttEv/oSSZEN2navAr8iEJpF7K0GA5z2EUpNLFT+iWV6fRzUBq2uOmVfVaiu+6Q9movnibKn9VnhHfVQxC4qBN/lzKK7HVUW+yctNOdqsbgG/8FgFShTSXQn3xjVSjRtawMLd32KcKZFVAjS5JFeeDeLuSba0ORCvl25nbWqDKrQ3jc2vQUFWDqvrVrHhNd9T7BQRmqNVwutLOZYdAanRIleusyu0ekxDCo6qS91N0NHycPNwsujCXltXI2qEexUBqGhNwzThHvpCCsgakhgJUXSIG8JxmIDWyeuXFBVuEo0HgCeIwXFWJS7JyzlcsqdWSuGr8WtkGl8uGIxCe1S1eIC1qCBlfiLC3iwxSI4cA07xXgsTrd7AOSE18IOmASVaPwuXM1acAqftGcf3OF/kWSbl7MjIhV055G0r/IFZcxlCBhqyVEy60Gm1qDwG56gZZZNGF/sIwHM/BlDcOW1sAGf90ttDSQVWSllgDZScALAO6FyDv63CnS5g6NwnLN5AhFlvoKLk+5vU8tlx3C1btvgGelmOCJXKpods4AobFUgnPHT+OdRs3YLB/ULZZsBgyeZEEdULpIqsfEfmQy6sYP5XfkgQEATRmXV0gAiON034QUORxIABH9mM9gKnpmDh9Dl/63BdAbsuUcsZn6ya5P5vMlEzxuSI+c4HjTPN5iqOiRhCgdaHrC4A+ge27+rBytQXoC2xl5ohXApyUS5bJlwThBMeQctoSDZ7rivhQeSPIIRXEeBzOGRFVkaVWWEPULR4BWxGKqsFXhALyUkJppNQ/kcKA3KaF+zbNn0OsygRUZa5YZick6MyWVCpN4Jcs5cIFmNojCPSErwtZ3+ndZIUdm16Pz92/f1F7/9J9OC1IlftXsiNWW1IvZWiwnOcuVLGVnOBwgOicxa0oFw2kNtFPqyV/4+KRX+UllFLOxXmeAFIrJ76czrQK8zKa/fo+eMuokcIDKQ5S5ZTUmeRkqNUqSG0sYWhdmEQaE7OkKplV2TL0VrpETQSpdVSUzg1+dR/aAa5R3U5qVxElN8nSGUZjtNyRtCC11b3WBKS2Wp1MZURzL1yg4xWIS1XS96Luq0ozle6+dLEfgw8Vx9/Fg9SqgZfhdzFLaghSxSJkM4bjinVK+mVsbcbXkRCJwrpeia1trOmHI1SzBJNAansbI+00trsLWl7Ol8AD1WMmd0oIoxbdheUFUiuH+UsDUhsNn2LFSAFS94+wu69Dt0jKkkg+npw5RpAcsRE0MKH7JuCaGOpfxXGWRX8GZWeBLXRkRS1Yg1jRvZqtjWemX8C8NwOL3HUNHbmshbn5CYCALYOeAL5FlroAWWqmE6A0WwYccMynV3ZQtn2UtDx2X387BjZcCRuClEilkBFpcDScOHECuUIeq1avlsH8BJgC6OweS66okuVXWoiZtVAeNBwjKvk+SEjRh8Yim80KK2uYB86Hr5XZKkoxuGeOncRXP/8VZLQsdJ3ymFLMp1DmOO8lPet5nLuU4ngzGYuBq6VRWSIzmoYbXMArbt2KTK4ETSeHZZG2h8Ff2FaZ+odZdqVhm9yFVWJ2yWrFT8oYUhpOymsbXjrI7rKVOcLaGF1BfINJQNIgpYKUIuHCTURHbHM2AFd34RJYpYsHss5SYQbIwqJOlSsVXtwaKbcaclkWpBK6b+DC1Fr8y2V338jwR/epUiYvg9RFHxBtVNAuSFWvCp9vEbq1ojg0dgFMPl87ClKjGlfY8LQqUhuTshSPxLXQpXhD5+psBFKjtyTy350BqUpRrp1XNeUMUlnOK91HKfyVrkdBaqWmyGpvZeF3ZETbfaFoPZ+hNYGiCQ1r6zVpQGo7+6wBSG21OtUvDuORuV7lePB9tBwKZUkNXaDVpbiKSY2BVPGQerZl4iR6sNF4twNSY/UtDqTGVkdiO4UBYrHsvmmnsq2l2ZG9t/wqSRqzpHjztlu+/ECq2Gqx/Fd1e1e5QUlWK6IPtngL2oiMKbbfKAXNCG7ceUaCVPFOApGBLpl82YKnM0DNaAVktB5ktQKI2K8cTGKuOMHESPAsmH4XBrtWc47Hc/OnMF+eQUazYFEOSEOD7czB08rwDYqb9OGZnJETWbLDkXXPIVhjithJirc0c5j3LAys2oWV66+EGxTgsxuvEEo6AVFoOH/2HAYGB+G6Lrp7+9hSqmjyOC+oRq7LzNxUOWCiO1XIiEo6Go4DlZZAZvSjvylWtQxfdxHYDo4+dQj3ffM+ZPQuaFoG0CxpnSVSqYAtvXSDXCrNswXWMiktjmDYJfJRH5NwcR6vuX0voM9C0x0ZFyscpJXUZlcB7gOBQuot3fSJuGAxzcLtVxBTibQ6DE+lEkZzKRh7lQIhwG7kFfxPppeiV9HlBPn5eRqsIIO8WYAJE3PFeSDrw0YRNHtkMeUrAkXuQPNHllR6E1mAOXZW7AfqP40f3QbogYXR6bX4zAOXY1IrsxDZlDGpKRbmZXffto+Ilh+sAakRS0FFGa9soOSb2Mq3nVYc0gBUKR5r9nj9wUiCD2L/1lhSa9ZntSRpecgvzgM/LCA1QU2oBamRSUu7gFLMCsXjqfi+mndKcyJ7z0jG21p51/mw4BTNlkVaV9X5iZpL3jr1JIKctHul2t03isLSSpToSFTy38aebrWq6N2CJEcUnlKiIkW0KIgohRWViaR4cUiQz/8kd1+ypMZXTVsgNdqHelO6DEBq2NNlAFKrz4f0e+aHr2Ty+R3p52Jdg5cNSA1XIHVZufvWpm+v3U+hFqBQUu0qiGzwxgEKCatfDXDSRubvNBzYfwE3kiXVJSok4R7KgI5AqkaWRQKC5JZroWD1ozc3DGeemmtjITgP258Tbqa+CcMl8qNBGIaFaW+MAZ3mGMhZOViWiZI7h5I7i8D04ekePAra1HwQwRDn76T3wILvCdcPAn8LnoVM1xps33EzfHQDWlYSEJESRe6lBmanptHT04O52Tn09PbJRNnkririZakyj91YZc4uHiqVfEYIV3GLJSyw7PrKbspk0aRxIJhHlmYXPrHmOh4ev+9RPPXIMzCRowQ17KJLPaC4TLJikky2bRul0gJbUSmPKIE/1/GQ7yJIOAEjO4EDr9oFx59mN2hFwEDvVcRXBPY4lpThH7n7UuPJNduVTLoWdN1ijzAxhgRQhSVWnhzcHtFlyRgooaP6isvRTzRO8jaU4mtNN4Nuqw+FbB/GpybgmkV4ZgmeVpKsv2S9ldZSBqV0y0wAXVhRRbYJapFIQUNImhy5R6fW4s4Hrvzhk3ipelQlFnnC2gepqV55uVCqEaiogkLxUikLlNxN0i9+6EEqa5xSyaxFIpFxbVXjTTUllwsJV5VFuvu2B1Kj0ChpIsjVUTAqVs191SU5h9LQ+aoOmjh+uohznKQz1V/SCqQKwFWb1i8Z/9fPUV+v4+pKuRKTukxAqvRjU+AyPnqVNRCOA68DITQqGo0AqcIKn8DfyxZWAh4lAAAgAElEQVRFkYKmqURJKiAbpX5SKgh7mkWJk6qs4TXuvmHnor2sAO367r6xN4dT3BmQ2qDDTXZRs7Fs/crmIm7bi/3qVoDrsgGp4aCJpVBxB6nehPWApBRkjdZgKzeg1YPYCKTuO48bdr3IIJXABXnjixyo7OMrYCtZ1bQ8TD+Pvvww8kYPHLeIGfs0u/xy4CnlCPXz6DVXwnECzAWTDHRzWgG9Xf3sJjq1MAlbX4BHgI8AMBk8jUDGmdKflkBJlCqFrbkGSpoFw+rD2nX70NuzFvAFky6YfZeZiNh6SP8/k/eYFij1CQFe/h+ZBgPKF2oj0Cp5/FTMaAQeCPJECdgYKPK0kMsz4SsXtluC6zkMpb/z1W/gzPFz0DwiADA4PysNM8eMMrAlQOqgWCwiY5ocX5rNZEV8TrAAzZxE36CLa2/cDNefDZmVOV+tLizEDPp86kkWYKBKcadUexmaLlx+PU8AQpFWpyJEw6OBpobhbXTtVeI/BHuviFsNdJHblj7k6mu5GfSYg+jOD2G+VMS0MwrfnEdgFpnkiRiDuaUUm6Lay+zNAueL1Ks0lz6nLSJ3XwMZXJhajX9+uVpS6wUxiVmo0veaW1Ivtrz+YXp/Rb2oBalpAKoUHTGlvZlyoMYvjZLQ0hEgK073/nipkEokjBpJzq9Z62OX7m0/TGtm6fvSAkgVykcCGOw8SKX1ypc4Nbk+5S7gtaPyfoauSrXDlbjwk69+lmas6wBVboKCVtVjmrZ9jUCwPKujUyOLvyQgdTFbNVSaIqCtLraPalhKKFEsJ3Fv1K5L+oYAKulBagbi/2iyChIFtdDDQ5BaE0dLRhLiI4nEpC4apFZOg8QWx9oZcfcNLz/k3ok9vHQgNamNac6kpdmTy7vWUBqkAavNQeonxTEbXmMsUefD+qOLqBlvdnQRN1oO0fQ2rba/2TIjS+p53LCTQKrLm5gYfYn4hoh36AAikqCAyHM8k8HpYPdKGH4WU1PjcMwplPxZQjSgpJzZoAtD+fUwggzGi+dQcoroNgfQ3z+A+dIsJksTKOlzbJXk1CgU86pAKkMsQdRjcqoUHw6VNA04yMAIerByxVasW7MDgZ7BvFOGniEyIgqiJJxscn5Sn9oq4x2IRVjkBQ3gaiLFDo86W/xEzlL1N7sI+9KiKvOnCtAqiJro54mpCfT0dLPl9t67voOxs2PQPGnlZDImAtZkxaT3+HDsEgPVrJXldDZkTTaJrdefg5GdwrqNWezYvRK2O8e3i9yEgBh5PXanJQBJIFgPsjCImCqXg2Z6KNozcIKidOkVrrXKzTyqOCrLauwOm7scz+LLQFVIcdieiI3IwkIeXViRXwPD74FuWTg/cxIL/iiMbFG4G1NZcgU3TeFS7bnC2mtolDmHWY7pIKIcqfR/GsfSWrgwueblZ0kNRUPCQdOGJbVVSXC5fPoR4Fx+Ku0E01qnh2NCwlTmOK0u2FRSp6woQSWs0/H6irfqA7v7cucvg9T0q6fTJVOC1Br5El1RkfWYZL1qt8mxbAMhwpK1Va1oQZGbzr+33mZI+Xjr3akeq4jCmMiClABSq3XMJAU29litFVFmS4kLm5pLh5SCQDk/iA0s9RwpmdJXUTuUMQHTrKLqiZREjjIuVcZfCYkpOTa4teweriwGsgnNXpUkpFXr5ZqvB1IV1GZ2X0WcVA0iI3Kdf6pLnBRtaBOpHgXCKiY1YqGvLPdGUr3ZyZFuNzQa3s68IV07LtVSsVmP7v10ILW620sw5EpA8X/T7KZ6U1G7qRNLVgvEujPbrK/S3XfXadiODYPyXBIrG1H9EKAg9jL6n2ZBd030ZHuRRR5u0YeZ0TA+fw5+lrJyEnOrgYxXwFB2PfJWD2xtDudGz2CgayXy+QLGZ0cxh2m4VpHJk4gxVqSEEblZNXbFsJioh0xwdNFWorQ4OQLOBryiBreUgYYuGNlu9K1ajdUbt7JLsOZbxOrDrqSck5UswoLGVtLHC+deBUrZtVfeBIuhkyQAvswpqhGrrshpynZI3+M8so7nctxr1szgc5/8NIKyD5/YfTn3lsGWWEoSw97CugfHXoBjl9Hb3QfHdrgeK2PAcadhZCawel0GvQM+jAxQKHSjUMixazG9li2jBLhdyoOag4Ecurp6YGQCzJbGMe9Mc2yoZlgi5Qy5VLGrrSBfYoAr3ZdFXK6gNFKp9SorQ8Soci4+zYDLlucAVmCgCz0Y7tqI+QkNPX2DmHLOYtY5jcCcFumEpCWVLN70PiLeEu7RwoJK48DYl12nfeg+xaaSJXUN7nw5sfsmioTIl6FbfoLyQ/uDLj9knlRxzDfb15eqqL/47VYArTFIjaeLj7ZaPR/qRw26lHYWWzlSGqkz8aYkKVNKXRMyMQZSE9NhpDyvLv60XsItqAKpLA8iRj4xVZFP9eVDvECFL6OzQyKaVIUiQ2Bau0Mavj1pY7Sg+7fXs2gPIgOcRtdK2nT8XVVHqi4Sor/yT9XzKsFQe/0RqmhFX67oQu3Wl/xcOnhTGd3YNbrQyfj/qf8KI0IYy5pGkCYMddhWbl7Uklrrot4cpFYmJ5yzRYNUuVdUheS9yHqp/CKSpzXdOZGuVL25b4ZaFld7Z1fccqytRnOL6HTCJFQ3BQ1ZUpM+nR7yZlMc3WmN3l1t9U1bb6Npq/c+UfeB/SO4UYJUzSJrGDmHirhUjjnxCMSIuEiT4kM5m2keVtbEVGkUrk5kQh4030Qh6MWqrk3QPQMjs2dgeyUM9azhWMyiW4STnceMPwZoNoNQzxZxmIJV1mSgGrgiPpWAja/7CCzh9mrYOkwtj0DLo+TpsGGib8Ua9A+uRl/3CgaqxDBsmhmUCfwaggCK43nYhSQQhEyaIUiGSMhIlxPhVks5PE3uv2lanOuT3FipHUR6NDoygu7uboyNTaA334W//+jfIqtTLlSdgSLFpMZAKlmj3XmUSyX09/bDsW24bgnZnI6yPY7uvhJ27B6GmS2h0J3nNlHsKsE8jgslkOwGBE2RC/pg+ARSu7DgTWHaHoNn2AgMVyoshiRHYrTJVlgW/p50GWaQKhJWK3GrUt+qVDzkOuwSqmS3ZQ2aqyHj5DGQWYPB/CYmgxpZOIEZ9wz03BzHxXKKGs2A4wWwjAzy+TwcX7g4M1imsQ6PCBeaR6l3LIxMrXt5WFIbbt8qkCoP0/hOFoCUrxfI/Ymp8S+D1KU8pBYPUuOTnk6Fq9+jVgBqVFdrfnLUL6HGoDWQ2vyNSzlvP7R1s8yOxKRWg9SaYU8PUpNKNlJiO6c1NampGUhVjexcgyLdVjpYBES0s7TDtkUaWQVSa8a6GqQmngnpV3o1SE3/ZMqSITivN0CVvkdBKsspSUBVPYUKMHILqhdoq8I0Mt70HmFJbQxSyZDA+mBNzLHwBKg4PdVLQRNtZKMFKtdXqJBR3LYKy5LcIZEizZf84jZD2iW+uLekXFeXYLFGO6BNkNrpUQh36yIrTt6yi6s0qW1KGgK37BvDjbvOomjPM6MvGw91DbZPYZ+WyI9KaUd8H6abRcbvg4kuzo9WdCc5PpHcdylPas7vxVDXaszPFTHjTXFMqulkkLO6UeguYNodwYx/Aa5eYnZgIiCiTe/yrRS5hRLoIRIm4olwYFom0QPxrZrlk7UQ8EyyrBIwzMJxNZRtiorMor9/DVYNrUeu0APdyMK2XQSGiFcl6/Bzzz2HnTt3I5fvgaZZbJ0NOCepvG7kdIiUZobexyKN4YGpiTjZ4uw8KwvkijwzNoF/+Pgn0Ffog8Exlwa7GSuLLLn8ErhwnRIniC50dfO/NU5hMwcrv4CtWwewfmMvYJbheY602oqcjBSNYVI/y2Xk/R6sL2xDFjnMLUxhwruAUmYWHsX0aj5MBqI6OHMqU8JT+z1OJUNGUcFbFMBka6cPn4CidOumHwm4E6syEyqTizdZZel7PwOrnEfBH8BwYTOvidHi81jQRuFa85xGh9YG8035BvKZHvT29mN8fJQvHSiGVxBVBZKAxofml9gqf2F6Iz59377FLevl9nRaKR+2uz2QqkBra4BkuQ3W8m2PcoSvb0lVVtToDKj+JBCBtNnVeuC0mZKQvAybLc74GXEZpLY5aUvxWAhSHXHhygp0QrhkTK7U1yOWypK6+K5X2sz9k382XO/RiKrEghU9Jznmq/p3YdETVTXbaVU9rlazolVHEUYa4BWrK80DaUa/xf6kqTLsl2xjjZhJeme0UILLc13rc9TSnAwEY5iuSoCGIJUUT9KTolZ+uac8V3i7qbQ58TsCOaGSYJJXCnkaEgFUuGaiyDo6gPXGIbLIEyyplVNF/KvRaC7F7LZzmi1FO1pZisuzLI1ky5bUTndlqUBqvUXfSvubgNT9Y7h+x2m4PgEocsMlZ1+NXWYpRpOJe8hSSi4Y5Tz6suvQlV3FVtap+bOYXxhDd85El9WNrNaNtUMbMF9cwNmJM3A8m0FqX+8Qip6NCwsn4eRmANPhGMXAcTi/6YJbhu8RAKRYRnIYFSlpyF80yFj8nRGIlC6aSUQ9BArpzBZg1fcILJkolchEaqG7u58FUalYhGlZcDiZOLB771X8u24UYJld/B7Kg0qutQSo2KIraZgEOy0jdngOufU6KM0vYEXvIL7/4MO49557MdA9QDgRgS9YbsndleIyKUbTdWksBQkA5VwNghJcfwaON469V67DqrV5mJYDSuoiPnTiSnZhQpicBsZDjzaA1bktMFwdM8UpTGMURXOGQSXxQGW9LCw9D9szBYGR5jH7roMyAt1jgim+n2M2Iw8mGVhdD6ZBQF24NAs3aBp3n+OEKQ0Q/Ay6MIBeYyUK2hDckoOyOYEp+xxK2iS0jCB48tiKmgOCDEwjA9e14Xolbhy7HzNVPV0+0DosMegfmdyMT9+/t5VFvDzLNtP9G7Y66aCtrpDGLO7uGwWpy3NQLvVWybipqpjUipKw9CC1kfW0kRJQfzk2W6iVMyIKFRItqTHlO9qaZu+41NfFxWq/9AZiIhk+bFKAVLValdpemZtmILUaEr30va7PmpuGp2Rx7VWLu1VVOwqP6o9gjfdzEpCNopE4Slpc11oF3a28TcUQ1QGpcQ00SU7E4GX8zUnF1fsi0C0+6lECQjHIIUglTzFOKxjZE9JqSiBVxKSKFieCtCUHqXIBRJZgoz3Z3n6tt/Cqh77VfVB5vv0nW1l4l0rZZQFSL5XBqm0n5Um9dvtJeB654JKLapnJfehGiVxBiXyIwGN3rgdBuRulWcqVOogVK4awYI+jND+OXZu34Mpd+2BQfKgEkxMzEzh75gwGe1fi3PgYjl84iUltBHZmBgY8rBoYxMzMJNasW4UjJ45gsL8PqweHMDI5gcm5eVgwYZkZzFEsJ7VHuuSyKyrvAHEzQUy+5N0r8omKmFTX82A7REAUcKytlSEgS6lacih096GrexCZXC/MTA6GToRLFrv4mhkLhp5lSysz9spk1XPzc/BsF/lsFlkji7u+eheeP3oCFvWXWI3JVZkBtgePYgel9ddg9xCf86I63iw8TKN/MMD+qzYhV/DgeuQWK8ydHI/AqDagTLGcZcYILCaj6jWG0FXoxZw9iylnFCVtDibd4rkGevUVyBsD0AzKIetDM134xjymi6MoOnNwabAscrv12C2brKkE+ClelWOPNQ86EV85DNmFNTiglEOUfmYIfdk10Ms9CFwN2QIwUzqPaecsyuYMXHI59n12BTe0nHCVJsNz4DBIFdcdZNIlPmSaOXLSzuDC5Gbc+cCeS3fTqJYvSi+/DFKX5wJoBFJrLxHi37Rz91ylGDRZU/UO//YBalwrbg2k1mjUS09SuDwXzRK2KhqTWuXun6hrJl10XUogNZqSK07xsXiQmk45j09mnR0Xq6oWpApm48q4Vxh7I7VXY+JqxHGpgNS6yWLE2FVAapsHZs2Srj07m4FUBp3kTWYYoc4Vg1Qxdt8ohI3PP69BvkWU3n+mGQG8rfZP1s130YJIVADkeNgfR611VMKk3Qdxgs1WmtDZ9rby5uVY9jJIXdSsvGLfeVy74yR8z4Gp+/D8MnKWjnWrhjEzMYV8rgtmYGDP9v0YPefg9MkFBHYevf39WHAn4czP4Lod+3HztTcyWBkduYCzZ89h5+4d7ApB1rVnTx7DPY/dj+lgEnYwi4wfYPOq1cjkDIzOXMC5qbNYt2YY+3bswsmRczj0wvPoyhSwcnAljp4+BV/RlXOsKvkJCxfgkP6eQimJXZY5jOi/RIBE7qYBTAJoHgG/HHyfSIsClAlHEkkTpbehlDVsTTRhWRnks93I5/tQKPQgk+tiEFx2yJlWR1e+m4HjXV+7G0effZ7TqVDaHAbOECDVccuCDZiRtAvTIutuCdmCh6GVWWzesgJW1oYPsjaSNZIAuMaWYQasfoCMnwFsA73WEAqmAIiE9Wy9hKmyyD9rBSZ6LbJ0rgI8A7ZrQ89ZKAVFFL0JLDjjgEHUSgRODbiayPFKOFjkpSXXYMC3aM5tWL4lUvhQATLABllkgm6YXi8KmWHktC52+XaCWcxjHDPBKByzKHK4uhpy2TxK5RI0w2YG4kA4ajNIDQKKcyX2YxumlsHI5CbcealaUls9h+ruzhZAKh1bnnD3WzwMWpS4eFk8zAdsmCdVsPsKZas5SI0qZa0OVpr40+rDf3HgtNIz8a/o6qpDnFSj30TsJHGTSavdv1w+cQQagNTE8opBNTq3cZBaayNabiplwk6r00S1Z9IB2LTKeXRgq5Fk9aDLsZVm0rCZiaRRUY6rCJFR9b6J/d3+gbPkMamxoajfzs6LhSoraKQd4l21llT+ljzNZEiZckdQNdGuIVLMSkxqtWyUZ0AMpJK7L4WNVWppXYiFFOrCUJEAUiMHUOvVL+qJ5SYXFtWZi/jwZZC6qMG/ae95XL/rRXZn1YkMB2UUcgZuueE6nD9zDhPjszB8Hds37cHctInRCw4W5lwmxJn1pjCQ78JVG3Zjw/B6rBlajfnZWRRLC1iwF7Bp2xYcP/kCTk6cw5mpC5icm8LwQB+2Dq9FXtOxYk0/Dp86iEcOP4Kubgvbt2wCClk8efQwvHkHPYUejM3NwDMEMRCR+lCwJQFCAqHKaYNvmoIAuqGxy234P8rZCXJxNaA75F9MNLMmfE3EtQYalQdcl/JyUbymSGVDrsCWlYNhZGFYeeiGcGXt6upFX/cwnnzsGTzwvUeRtbplnlSNSZfssg3HKaO7pwsuEUU5szAsG6vWdGPt+l709BkwLQ+uX4Iu8suI2zPJ/sVuw4GBbJCD5XRhTd82BnVEuDTnTmLWnYYdlLivPdl+9JoDyGv9KBUXMLMwCi1vYD4ow8YsfG0euiWAM5M66WThJOIiYsWivKUkXH14OrnlkjU0K3KlemRt1RgE540+wMnz//XmV0BzdVhZoIwZjJbPwDaK0D0LhWwPz0mpNAdfXwCMEgKdLgloaRIIl2RMgQ1DJ5C6Ef/c6ZjU6GX2onZEnYfb1xVSVFjvGBe3qty1yyB1KWa1Hix4yUFqGoBKjY2qDY2XZCsLtrL+xJ6VOaJZfxL/jlHIxqpW1oDIl628+iWb1Uv1RXShSKQqaYnTGoBUDr2IT46YveWljIoWxttUA0Kj8r6J7K/8XA+kxu1wcYgatYhGn4/XxeE0NSl5ahtWO/oJ777kQOpLveGTQKr8Tomrqu3OF+bsGSf2AOl+ZNgQqW+EdKvkSa2sPZGusFJZ3JLaIZDKy11klmgIUpNx86IEW/2ts7xkwqI6edEfvgxSFzUFN++9gOt2nGJLqqX7yOfJYmjiio3rODbx+48ehKXlkDO6Efi9cO0MfF/DQmkOmW4duzduxyu23ohgwceK/mG8+OILWLF6BVzTw+MHH8eLI6cx55XhZ3SUSzau2bUPN++9Dl1WFp5u46mTT+LrD/wbYNjIZnUgZ2LGLkErC7BEANUhayMZ+DjAXQa9kxstxVtK2m51iFHaHAKqZDIMGKQSACMiIBFbamaycMi1Q0oetsZKIURusAQUKdbVV/9mciViBBbWVkMvYGHGxhOPH4aGDAKX2mMw6RPlRPV9BxnLRNmeR2+/iY2bV2BgRQbZPMV7FhnMkjCiGFxChZQnVlCuy9hWWLC8HPJBD9YNXgGn7GKhPIUFAqgoc9yoqZsY7BvE3MQCLKMHhXwWZXcGM/YkbBQRmC68wGYBTKCb8twSSuXoVI695XBjtjT7rgcrZ6HsEpsxpd7xYQU6DE/HYPcadiWenbYB10Te6kYmp6PkTWGieIHbYwYFTjNEsbiuX4SrzaLsTbPbsUdWXCYpoJhUCqkqcyzzyNRGfObeKxe1bpMf7vRhGeGB73hro21tAlJrUtB0vDGXK4yMQEcsqS1emlwGqZeXYPIIdB6ktqd+tvdU67OaZLmsluvVZRLkPje3us1VwDJsXBJIrWxg5mzgy++qbD+Rb8RvMp9wmA9WACCVnEe8TvJD8JmvLnjkf6uboS6MGg1ifXxdk4Km9blI+0Snz90EZl9uStJ7QtupvFur1xYxQzGrpwSngjeDHMVEzHfF3bZ2cJcFSI3foqSdpGVQ7qWSIcugq7EmXAapi5qRV+w9jxt2nWFglcsYWLd2GAjKOHH8GLJmF4qzwsqWN7uxbctV7Aq7engI377/m5guT2Dz0Ab87G1vg2Vn2G11ujgFRy/j1MiLuPfh+9h6aeQymJqb4c2/d/su3HTlDViYnsPw+iF85Z6v4NiFYwgMAnglBGaAgaFBWIGGqfEpeLqOMq1tdtMgEeMxtREJFIrLJPcMFSPA3EBscKV4UqaZEC6n9B2DTxkZQqlmCJzKfKkMaAnMkhssGzYVLa5yeSPLLQksAqM5FEs+SkUPc7M25maLDL7tUhme48IwdGQsC1uvWI98AUyOZFgOdMOFH9BtOFmCKYaV3JJ9TrFK1leSkoZuAYEJw7PQnx9CLiBWYBseilgoL1DGVmbHXTEwCMcuYXZ2jgG0yWC9BFebh6cX+T06W5wzbJnVbBMZzUIhV4CVz2BsfgKuLqy4umgSyjq9B7D0DEwizLKBQmYQOauP65kYn8bqVWvh+jam58/D9hdgWBay6OGURAQ+rXzAccrTCyPQLJfjXenGkth/hU2GLMgGRqc34DP3Xr2odfuSgFQR/LxEn3ZBapLytURNfJlW2x5IFfMZMzqmXD5pAWp05purhc1LVKZXKXBKD2xiSY3pi5ctqUu7TVoBqZU1WJn9CLRSVqQ2G5wUapByibfxxnoXd3V2gQKlof9vXE5W3xmF7U7YfCpnp9rQAqOyu1YVUK2MLf+LrXLCWqcwVbXlWgAgEa5E+oj4VKUejHW9yT5OAKkqH7wAxGrol2KmWpExjZZA1ewkHY1qQGuqqb5IjrepMjzRuaoqo1iiOSY0sm5IiUzQAQTQrbD7Vka2nfGoXFSktqSm2U1LMd1p3tuwzLJs1KJ71byCyyC1+Rg1KHHzvvO4Yfdp3otM9OPZAKecCZAJ8lg/vA1d2T4sTJVwy3W3YdWK1XC8eZyZOoF/vedfUbAKuOOa12LDys1YKJdw8PjTGJm9gBdOn+QcoldfcS22bt2Ohx9/FGfGT8FFCVs2bsLs7DzKXhkTcxPws5QlpQQtcGHqAbZv3YpCNoNDzz4Hl4mQyE2XYkttdkk2KLWMJvKKlss2x5UahoFymYCgEB7ETszpbVxycSXaHkqBEvBvLh0khskst/QLUQ2TG6zm+sKqqYujRTxFYLdi7RS3cUQ7Tgy89JCIt3QcB65ts1DLUmxr3oTrLCDQHAREw8vMwQLoMpEQuS6zlwcFzAvAyG4n1DZXQ3e+F6WZIsc80O8aiJHIQl9+CN35HkxMj6Dkz0I3XU45YzBhUxFbt63F6tVr8fhjz8Ap6fCKGt725p/D2JkxdHcVUPLKeOCJBzBnU67TABndZBbmcrbMlmLdzTFrsO94yJgF5PK90Ci36fgYVq1Zh6nZcTjeHPL5HLq7+pFBBqWFMh+43X15XJg4CSdYQGCyHZXT2XDbqY16mf8anSFL6qUAUuOKzqI2Ws3D7YBUmb9tmbnndXZcLn5tLyVIbQWgqtWYThVKVypUklUOQGW9Ebq01NmEUpa8hC+D1KVdsS8zkBrB1Mnj2qBA9U91AZpAJQpYKkun+JveKtZ6FPIzqJTWz6Sdxc8yu75iyw93Vi28UnWpS/IkeR72pcE+rj5CZNujFxSdA6nVaLgV+dJsh0Tqrje49UAqg8goyK1UEB2Hykmuvk04f8PBiiwkduOOt78GpEZkZrOe1v6+RCB1KVWX1jspn3g5glQlReqmoPmEHJVObqi2Z2gZPqjhlfvO4vpdp+B6Il0I5fWkCFAGgn4WXVovMloewwOr8KprX4O+7j7Y9iy+9dBdODR2kEmJCnYXjCAD23PhWw5s3WaX2te96sdw7YZrmXRnwVnAd56+G48fe4QpwG2bWHdz8IlRmNxOA5fTp2TIndXz4ZTLAsiZGSYvymYL2LFzG44eOYhczsLu3Ts5jjSXK7CraSaXx733PgjHlcCI0rko1lyykrIwo4NGg0/9hM7MvoHns9WV+k7WW2KodRlQCpDK7sNkZ+WDheoW40QWQpWuRvgLE3Cm//pcJ8XMWsRKTO61wkdE3L5xAlNRLzMS0xNcN9lJZcoWNgMT267GRFB0+Hm2jrzeh6Ge9fBKPubtWeg5G9NzZ2EZPlb19mLnFZvZzZisvoeeeR5O0UDeHMDrXvVGbNuwA1NzE3j4Bw9hbGYEW3ds5XQx2zdvwdPPPomHn30UgwOrcc2uGzA6Mo6ZuUkQQzMZQafnZ+AgYJZkLUNmaUKxdANARE+UMleH5wawsgY8rYiyuwAza8Jl1xmy6Ao3YkMnoiUNYzMbced9iwSpiYdZh/Z5rJqlEqzVbU1Svui7aEzqZZD6UgjRZJCabEeKqkThSqnW5+o0ulWAmq7vbewB+UjMInAZpLKvwkEAACAASURBVKYb7iUv1Qyk1s53XJJE/mJLX9U6bkG8Ld6SGgUTixw4Nm8m1BHbexUAUCkpC/BxLMZDWD+r9GjFvSOr4DPaF0A1SXILT98KSBWPxUuG4yeZXKk+pcLW9KQRSK27xcUPUXDWGZDahkxJPb2Ruht5LgmhHK818ZyOSmSJ1KKYsx7YVdbs8A31NwavALluOE8qL0WxHlOK/lg/aF2wsSJtTGrqsV08Nqw38y2IjUhr23uqWXc7KFWavaqN34Xez5HtEpPQ3wsfe7M4/gv//uUOUqMCIC6m1XI5sO8Mrt95ErZDMZJkrSSnT5/BI6cWcU3AE2lJrt93I6ZHp7Fxw1o8+vQDmNLGYOgaLMeC7wTwCL+Q0Uyng9XEpqHNuG3v7RjsGcLIzBjuefJbODl5DLCk2y2x+ZA7L+UUzRCRj4cuw8DVu3aypZTSyDxz8DDHU+Zy3Vi7cQ1OnX4BpdICK++O66G7pwcLpaJIGUNWVMOULqYUfykBFDEXGxos3eC8nmRz9Cj/KwFVguTk7hsEzNXLwoJiWaWLD4EqTqvD8FSQDLHoo7qVa490JWYxGjncCIxTjEN4YFGcq1IIVS4uFqDqMBWHJlm0OScsY0CRyMWkpDxeFr2ZIXRlBqBnLEzMXIDrjGL9qj6sH+yDU1zA8NBKlF0PTzxxCMUZDbfeeAd2X3EN8tkuzC7M4OChpzA5NY4brrseK1cM44nHH8WRF45iZH4C1111M/ZfcS1bSclKe/8T9+Dp40/CRgmeHnCKGzdwERjSVcmT5ANE7Y4MXEpbZDCfMC0lkfeV1g65N1PqG73ErtqjUx0AqerMism9RRymdR9dGsGaHF9TLQPVygkkcdJlkNrGKdHyI+lBqjh+xKc13uWlAagJilya3rcDUsP9IjXA6DZZxDZM09yXV5nFgtTIaCWBVPVzajGnQJpQDVM/FoKD1p6onmt2ZVUEUOE6k0614dlKXgDKnVbetvBvEhLKJnBV0voZY8eJvVSEC8VAapw2V+gDMiWJsqQmJe9QEkK4DgvQW/lUjUsdkCouGeqNYTVIlW7KsoWL2zed3tT1AGeD9RHLj1qNWStymMFiiBbVZEfvNOr0pcaSmtAWnhdppNCIOCkCUpP2kghnToymVcUTQWqVfXhxc9fk6QZDnmbW0+/o9CXT9jfavs7XnrYVjco1BamfXJ7t7kTfY4KneikppFR/ianbh1v2ncaNO0+izCCVSH0IihFIpbhGnV0/aZdZFHOIPGBTuhSb06D4WZsZYylFTeARIFSxh+Q+a6HX6sX126+HW/Jx4sJpnJ46BdtaYLBDMZMEGMntlvKaaha59TowPAd9+RxWDA2ip7sLR587zuCTwjm9gHJ6kucvsfP6wsIoBb1DMapmRsR50CEmASKJJspdSoRF9BvRB3GXdB26S0Bc47hXEiRkSaUu2JrgB+bcnj79RtCK6mWbKoPKysLSYcgYVho7To3DltLk7cO5V3lIuRWhaqsEGY85gX1dY0unR1ZdAoFUp2dAdzPoKQyyC7TtLMDSy1jZ242rt+3EmoFhvlAo2jYeevj7CNw8bn/VG5DP9HF/Dj9/EM+fPIarrr4KQwPDWNG7AhfOn8GXv/ZlWIUMrr76Bgz1rMbg8CBKwSy++9jdOHbuOTiay6ls9IwOxyf3ZYL5nFQmdIwKfFOQTRGIZ4AKuHwG6zACU+Rn1UswAw0XpjsEUmv2URqRGrkUaPf5ju3fZhU1A6mhJtOsosu/tzACSSA1WekU6qn4SAW4yXvqgdNGB1VjKd5Cx5KKRiqPtYH2cjW7b6PtdRmkLnIi6j3eKZAqdIJqSyrrAcxgKiGU8voJlfwkbTnOePtSKlls+aSUdA3VfhmeQ+SE4f6ML1D1F+ksCvjWmwFNWrnobBc+wrWJK/nrmLtv7aVV1JLKXlmhJTUqR6KtqAfkqlvaZGOGXV/MTKU8W+vugsqaUbK0pjWxzDEViRuWS3uzJ0GheK4CUpteDCfmMUoaM2kZo1z11SC1unh0H9UZGwVS45b62vcmt6RS6WJmNwYnlkiSiWoX3colbV3nKw9zkMS4biKW1FZAalzZaN7YVss3rzF9iWbLVbLMJcm7qkcP7D2Nm3edgu0SjKH4R2Ex8zSHgRIBO43AoRZA9ykuUrDEmpYmLGcmgVZymSVwRSlUNPgU26mLdCqmZ6CQ70bRLbMbMMUq0u8EcQhP0nMS+hGeAXyXbKKCJIkOTybqNaARmY+8ReU2krWOniXWX7L+0vsorQq7lQpWPUHbT9Y9Q7DZUh3qWYsAH/UpCPOwGgSaNaL38YRFk/OWCqIjoYcKdx/F0MduQsw2LBQ68be6ORN9YDgburHQs+QSpDarAKnhgSXzvVKb6N2OL9h8mTSKShLq8zVOj0MES4QHTR/ot3pw61W34Kpt++DZHk6dOYWR8XFs2bgLq1as4djZqblRHD/zLI6eOIxCdxdbPndu24PZyVmcPXsWmunjwugINmzaimxPDuWgiDNTp3Bq5IQgmaKLARpPtjILEqggcDHU38sXGGNjFONK7r7UXmEx5rllzGoJS6pW4jjlkSnKk3oR2X1TEyIt9mBOv6OTS0ZBatoUFIt95+XnVRoWjmXnizd1tMbXQxyWVn6rdww30rHSg9QOrcmEahYFUqP6R4eaeHklikFtnIKmdrAZMNUMXkhlWjusMZCa9LC60pbHoDgMZbqM1u2pi5lXOmPpkrpiVKty+5UAki2p7BWmPp0BqeIyuc5uTQKpEZBS3923nvIemcW6eyrFZotZCBcz+nLeU1ah1mFUTipX2fgoxsdTqEdRi71cYylAqlKtuMYUQxPrSqdBavX76yybZQNS6y3DlPN9cYotd9DbcZDa8qpuYyd0cirjgjesmTez6ov8bygs45N6YO8ZvGL3abiuT+kz2WXX14VrqzwioXOMpguNAhQpPQlZQvWA41iJdIhhG+ccJcskYTICniLu0uBqdHahdeAwYKMUKmRIVM4uDO7oWT5vCIAK8MaQzxM3vaZFqW8ImIoDk95FUZxkUSXSJL4JJiMnE7J50AjsEsak1CqGQa1nYEwqp0/mYR3IaDpyZgYLjsOuwzmYcP0AZeov3ZDxQUygUiiqBDoVQBUCWIFSGdsilVm+cZWjV4lFVQe9qkOyAYYpdWigKFI24DymNOZkxhbWYiJ8suASTiHIbFkch2tqOjKeiaHCKvzYra+H5Zrwyw5Kjo0LoxPo7RnA+tXrYGpkTZ7BU4cfhqPbGJmawOjYLNas2Iyta3Zg++adcLwSjpw4gmdPHcKcP4eZskgjwzZUX4dukTuvIy8HaB48aIGDnVvXo7+7B0eeO4GyA5Q9Sn/jM6cUgVSaRWIkppbrlCc10DAytRl33r+/kxtB1pVy/14GqUsw9j88VVaD1IrEbB+kNtOv6gLbmmFNucabTUcrIFVIv2Y1Xv59SUagdZCa3IxaS2pFJYj6R4pzqaKvCm+ZKPCNPseXsLx4XxplMQ5SI2sy0sDQnbZDILXCxkuX1EsNUqMXAs1Aaoo9GZubTsxRindWrRchPcQECfAouDlYzkbS8KjWcSkFUmXssbjsb/zumIqbrpnxrZISpFYTJ4Uxqc32f2qQmlywWtuvvozqxOw27MKSv6DZACb9viwbFWloR0FqOwO0HJ5JuDeNgtTqjR3diBpwYM9ZvGL3WbiuB5cIf4jsllK4+MQ4qzFoFTRDXuj+lTHJckhghKyuEqgRSCXCJbKeecJZlnKHmvIMY2upBAdEMETWVwJg9KG/ySLIh4EGJl0iJl76nvGeIjgw6L0EpqWrL1PCBzANcjUlYEeWUkqZ43EMn0lAyvcwOLgCQ2s24LnnjgC+BxcEXIErNm7E2uFVeOLZZzE3V8Jw7wosLNiYdsrsDkxAmJmCWbBK0STZ5MTRLeJDQisqWU55fCVIZSksgL3Q8eRvDPppjOlrYgcmoU0jZDPwC1wHu7dvhec6OHHiBLL5LqItguebmLfLgElPuAgoxyksFLRurO5bx1ZKuj1eu24Tjhw9zu/oyeVw5e4rYOpFHD7yGLK9Gc5D+8LJEWzbcCUOXHk7hnpWYWTsPOYxiy9+9wuYD+YAy4NOlxV0GUDWZHLLZuspgc0A3d05GJoD0yti68b1WNG/Fk8/ewTjM1PQLROF3h7MFYsolhxOrUOKDzEz656OkelN+PR9+5Zg89Q5mWq+TivY2jnpOt0taW33qiypy6Fpne7qxa5PLotkkBq57JPloqp8FMRVr65mADVJxa8/vR2Y+DpVxNoddfe9DFIv4srsNEgVZ24UVIa8fnKehdtqJcdntLRYOgJIkddShexlaYFqCJRjllS1kKsC/yQLb0AyM3K9Ek0go9Y6u/tyaE50U0SBougXu2IycZK8rK7a5IkxqdEqI+BWsASL+uJbUelyFbgWLryaPZtSDiwapFaPRcr3VpZJZL3J1UOhVgbFcsr8s2q+lEbFLnZybBRITfHaNCC1ujexjX2JgdRqoZRWq+m4MGvhxdXT2MKjdZrdeg3NllLrNTYa0dQgNWmjdbYpHZ/4xVSoQCrPRtWURIUWgdR9F3DzrtMo244gDSKQSgLEoxQiBLfIIioPSgJlEgwqF1bOgynzhwlrqDgEmdGWcqTKA4+sa8JOGskJJpMo8xHB+E2AVBZPMocYx5FKMCsMrgIAstOxigVlgU8uugGMIEBvIYM1Q/2AXQTsMvbs2Qujuw9f+vrX2OLraTZ8uFg5MIjeQhfOjYyhXPLx2gOvRckG7nnkIQQE1KmtMmUqw1HPhW4owSpaQQc6N1VcC0pSB2mE5b5So2VMqxiZsBx9L1iCxfdkG9aJ5dgp4ZXXXYvVw8N4+uDTGBxeCTpvx8ancOL8WfgmRYMKQU7Wb803YbFbssHxxPl8N2wCh5qJwC1j9UAvdm7fCNeZw0JpDn2DQ3ji8cPYtmkftq7Zw/G+z586iqH1g7j3+9+DZwYo2gvcV7oQIC9jslZTKhye4wDYuHE9shkD9sIkpw6yjC6cuzDKMLxvcJAvMKZmZxmkqrifwKeLAwsXptbizvuvWswKr/NsgvhJlEhp934zcbYEXaip8jJIfSlGmd+xBCA1DUCNqvfNV1zzEg3HK8Xj4oiIxKRyhSkefMkm6uX0ogpI5YRoMtykMgJp50VZUhVIVasuSsQjPYLkmS2CWMWblP5eIaQhAnpPkP901J00eW7F6SrapxO/RFgs0sAISmGdpAlI5cthYs+XOouoMqwk1hDSLypER0kxqYIHI0acVANS5ZiH7L4VTop4r+MgtZbIOO2cy1prwFer51+0fIvvTkCFpDPpJnlXRX6M6KVqXVFollqD8RYngPhFiISwFTFAryqsHasaSyppY2mHJWHoq919xUqv/bQzC2lnehHD15ITxSKGqU4TW+9h59vQaPSagtRPiR5E5U5MBrXewUVN5kv1cENLamTzaRoO7DuPG3ed5pQwTDLEoJTOHbF1GUSF5wCjsVgvhGsQWTwFqQAfIkT6Q5ZSji0VZEqKLZeng9nR6PAVKVoq/606FJmogA4RqlhkLRXEREzHw2zEwjMkgEt5OCndi1vCqsE+bFg5iE2rh2HPTmPLxi144tgLePLQsyj0dsH2ilhYmEFPPo98JgdNz+Dc2XFsWLsNtm/izOQYWwPp8CXrsG7pCFyXgTBhVCJ6Iisx9Y3Jgji+NjouHFwrAXnlRjqaZFsG4Cr/ZAHf+abWg+Ha2LxmNYZ7B3D0+DHkugrwXQ8bN27E2clxnJsc5/hf7je7WVNsKjElU3odEnCG+J1y3RoaNLeM3t48W8OzpgVdMzE1Ng9T60LG6GEHa8efR74nh7Xr18L2PRw++hwcQsCUtpViksl1mw9ziosFsqbJ87Jh/SrMzk5hYmKWXcZpsZiWySCV3IQZRPMaEi48BHZHJtfgzvuWAqRGlmYoidKKpJdqc7b6nssgtdURa7t8h0FqWoCq4EL0qKrfh0Wu5xSP14LUFA+1PeiXH2w8AkkgNcWKqQEHSSBVvDmm/DLpoMz1GS7gOKOsqpozATBxYRS0dVanikPGJiBVbaCUltSOgVRJOqUAqvIQi1moQ4ZXcQ4KtuB2QGobe7ElkNopeCRXtVwsseXIhEMKpIpyld/pcsHjC5BoXGocBC4epEbbE7nbSHBbr17PKrJY7BNBnNQas3v1puO2RFIcJTMgVO3TRYrNzu7S9N7+ra7e5u1sXiLNUDVrV/tvaQZS3y5BahxWRa7Mq0V0mu5cAmWqY1KjM1B1HXNg3zncsOsUW1IVFwJbLPnWUgLKKiEXJrWWbrgMUsMbXvEcMd2K54UVUVQh7wzU4UcYlMGquIlSNkV2reUvhDVW/ZfKingTwRTH/6P4Vza8evA9stp5MAMPWc3Hri2b4C7M4sB1B/DYsUM4ceoU7rjjdoycP4szJ5/HDXv3Ybh3EEVo+PK3voWxeQe2YWHBsWERCCPWYYpnpZhYssC6BOE9ZDJZ7h81xWdXXgLM0vIgLcjUZrI4Vj5R9yl5Qygty6JfwpVIWKrBrrzdkvmY8CeByyu2bcPI7AxOj41A90UMsC/ZCXUio2IjL7lgiRheIpQi3hdyWHbcIkie6kxOrEMPMpwHV/MyDFINy4EHG/mubobX03OzAqiT+7XvMkgVIbnicFWXBaYI14VG5EjM2Exu4gHnd+VrCopLZbdpcTtI1t2RiVX47FKC1ESJ00wMLcd9re7YpFWAXaDkRdGl2J3lOMTRNkVAKsuWGHGSHPCIdiO+qVWYwm9amKP0alcLlVaPd71HlTgKyysrqrqsXMQ7l/ucL/v2CY8ZIhRsyZJaD6QKit9YjGn8mJK5uSPlYhavCPYgkCqsi3HLomno6M4amFpw0muvsZMyHgNbAXvVIDWyLkNTrwwbamJJVadWfUtqXDdUllSxVaqUKBWDyXlShdzgp6s021BeXHIgtd1NEr9iCGthcJeprVSgNRFqRhcgEfKkzoNUNYsRO1a4jKMTVwtSeW7DPKmW0JulFpTarBh63kn1NgZSxdqrlrrRbyq/tQ+f2n+yznpIUWE7J0mKattdoJETL0ERiHzVfhuagNSut/9DZAXG3/hSB/wvehRTV1CVfqYmJjV+GhzYK0Cq47oMTtheydY4gjaSmp5vJmXcuhQkDEQkGGbmWRWbyRtYgkwy7sl6BIhVRm0BPEW8qQKiAqSq5C4MWOVvVB+7n3H6F+FuyyBWfoTbL9k8CfW6HNdp+C7yxJzkOrhi2xY8f/I0yo6NTWtWwy8voDg9hav37MGOLdtwemIc337oIcxpFkqBhmwmg65sFm65jLLnwfYo7tXgW2NFQ2/qBhyPXJFJSAmQSv8jMidmOCaQGvpKhS2N3BmK3KuKbVg8L+yvFOdDjLlBuczgkHAwOfNS91xTh0tMxpQah2KCDEr3o0P3JNmULnOsyhyunmfDMCkGxGfBzy7dHoW1ZmHoGdilANlsBppfZgRLgN8hoElcz2QRpXdQnwjsSqt14Pmw6CaU9SdHpBNyNQGOTUMQXxkCRHOuVCZ+EiKWLODnJ1fh8/ddnXpFpy7YUAK2Ix5Tv3mJCl4GqUs0sMnVxkAqufKTwqnYfVsDqa1YUZU6nG6FilIDXRnem7MlihNvMkrNKq4LUgVYbebqm7N0bB3uQj5jYKbo4OR4EbbIP9WRz/ZVXdi/oRdfeuw8E9u9vD6NQGqDia0DUsMco/UUMPKEYhdYqiAKxyIVSl1AgVTCZDtW9eCV24dww9ZB7Frbi4EuC694z90o2iIutJWPelMc4oi/mDiJQ3GS1qXawCoFTQToyMriq6fa3TdpPMUTLYFUPnvj2D0EqFxZxZJaz7UzOl5xd99mmzlhpBdtSW1l9lTZBIDKX3FyWiZ/ZI2giiOFx4Zcq0OQKvTZ+Lylv9KLrpJKHXXGMNFtfYlAqtQNRdhW3JJaD4B2GqSqmXopJWpqzsqkZdzOMkz5THxFNB6R1sZLglSWpzJ2EBoqKWje/o81wQOVrfPSstKlHKsOFIuAVCUUqmuNKCW37D2PG3a+CNuxWRCQOyaDwUAXbp6RuBQRUxo6qobbTIBLlr7i/1ETuAqmT5L1yUbw2SdiWxW4FDWqRlXfYsVdglnohIqTOnlEGZetkQSaAmTJzZViSAMfruciMMldVUOPaWH3Fdtg6cDp0ydQtksouy7KHjBT9pDLdGFFTy9uuukmPH/yeTx75CgzAxPQsjifaoD169dj3dp1OHjwEGbnijKRt4xtYaRJd94efDYlR9urRCaBbRoXssxKAczWVBo7GhcwKNZtIrOi3LAESoWIcontV9dg0OU6E12RUmHAkABSxO8GIfsvvdEPhJWcbo2Z6ILclNkSS67ZFoPXLFMhkxVWtJtjg8k9l0AnW8Y9ZEwCo7LNxEAsraucI5ctphpMU+d8tszRzDf2Yo6oWfSXAR0XJlfhM/dd04G13lR/jryjjcO9My1cZC113H1jWswiX3H5cTECIUiVXhpsSRUKpwh/iIdRxRTP6L13yqUWlXSNH6n99an//locvTCHn/vfD9cHhCnbUTv9lXjURiA1Y+r4mZvW4U/esgt9BYtlI6X/Ijbyj3zzefzxF55b9MoiEfrBn96Ld/7IZrzmg/fjsRNTbdVpcny98uhpq4qL9FAFpAoymWQVKQmTqqJCDZDW05gLr4KhkVop9RqdBbE4zaquS5BKXjMrezL4i1+4GnfsX82XtiXHw8mxefzghUm8918PSmtqkgJSfzirl63QDFT7WwOp1eO11CCVL+4VSI3IlBjMagGkVpiWWwNmsdFNBVLbFhZ1JrKyIlVGBuqBiismd98QdEVeTbqdAKmkdVU+iwGpMbcBWWvNvRzPlXqL0marrZkR+Cgt5oYRt6QmQPM63gSVkiISShFzJcejxpZSolbTGnRqJMw6V1PCW5a08k6J6E42sgJSheGPAVAFpHb9BwKp0U8Fs/IPNSQEnerkxaynNZBKMakEUh3b4dQhiimXBAv9LSyaaosIwaPcc5N6qURTladuolMcgZg4OI1ucfEbT2qksgpArXwtCIiUxY8sei4LOYssIXTzzjk7xe3qcF8fdm3biuL8LE6+cAyrhldg47qNmJyZxyNPPQ1Ns1CwMujr68FMcR4zpSKDaQJh3Drf59jQlcOrcOjwEczOLwj7s2IgZkZi6ZQp1mP4CXOAkwlZgkmR+1WMAjMX029kHaUvGRCKJUx/0wHoEWAkC7UngDNbbAmosqWZstdQSh4BVImFV9zCSldiOZeCSFkkRafyZBU2VG5WxxXxw/ROmV6I4mfoUW6TaKiwZjObsuiermXgUo4csg4Ln2LZR/Id95mEiSy/OudJXY3P3r9IkNrymdryAxdzE8eOZ/YvqGb3jbbuUu3aMhnhsBn1QGoUGkTQQCJIbWEuLjpITdTUaDTSgdRX71yBT/7qdTh0bhZfevw8W3VX92axb30v7jo4gn968HRHZvi23UN47d6V+MBXjmK2RC6krX02DRXwiV+5Fu/8xJM4dHa2tYcveulWQWp4KxriInWG83SLGBx5nyxWoDzVRU9DS2qUYCkmjlQxDHVZ+Kd33oTh3izufOgk7jk0gkNnZzA5Jy686+DpmCtjkjqYBFJDHyxmhm3BklrlNpkKpIZ7vFK6oSVV7iMVkyrinOSYJXVQsvtySr0m6yueDqjNxRgDqRHiylh1zVqiJjRNObWqxDPMQSLbwAYMTcSkVkBqBLCRBkEeXzWkV9HGtgPYFbGVUMqEGiP0GP7E/hudtGQpze6+5LacCqQmbYZqkCrcnOMeh43nOy6+Owms5JC0udwW9Vgb3ah/mdFuS1pvRP3t3jJIVYJDOpX+0IPU+gJFyeED+8/h+h3C3ZcJgRi4CGIgdvPkXJe8pcMZbwRSw0JqByUoQkq5E/UQ6BXW10R5HpoiBSBSoEjhP3XMMk0RASeyoBKZkE9MuaTci1hNvsMwyEXXA/WM+AFN38WG1auwde1GLJRtPPj0QXh0CMpDhgCgS62ScbUE5jyH4jM1mJkMyuzKRH1gFCzuSCLxwKEorfH9i7hPqwHTFUsyQUq6zbbYEixeL8A294u9fimXqhg3ds2W76aqyIapXkeszGIuiQRKAlMGx9Re4Y7HKWU4CFa0VhFA0TpwmbwgejhR3TKnLbWXGZUNBrxUlJUHogomMzq7ZsscupTLlvrAlE4mRqZW4TP3LoI4Ke052fIh3K5QW8rnIpZU6R4e2yltjcVStvcSrjuUVUK6iJhUsV9C2dQIpLY4F+lVrdqKG1lSaa+ZpsYW1qauwIlAVcXXk0eH8BAhErXqut7/1j14y3Vr8Et/+xgefn4ynPhChgjlwFa16g8NJ3m0kNWt0YfSnJFrL4c8pviQpZTaR9bS6s+737gd77h1E37qrx7BUy/OpKgtXRGLrLPsnpiufJpSVCf1gHOQCwkdxqTWWlI1sIWYy1YCZcJDMqZfizVUAalx5buyvuMxqfXaTLX97uu243dfvwP/5VOP4zMPnxJEe9FPgyk2Zf5v9tqq+qgtxmsPFH4S0T3SgFQmIRQEPPQ8rSVaF2xJj70ruscBMZ+SCypWMpKCRkoDahtzQnC6FAHuxUW1uLCu7XrEQCLBUSWfeoOV0ULcgBovWjuxnlaD1MTXpRNe1DeSL0SM2ehDeqMg0CQdIQmkZljns0zywFLrXcDWpQKp7MbOnjEaTCKZJHlB/ZA6DnuZiVQNob7LegvbCzg2Lexy6yC1MloWp3BUdaqY1ApITTcTSaPfOrhqJpOoRk4RaagzoPPvqGnDS/CKxv1uvQFpQGqyu2+NJTWyzCQDXHgQyFZHdJBm8/cS/97oviDa6oolNRSWEUWkuhYiTrp+5ynYjkhBwxZUsq6RFU0KyKjAq56MmI4TmVthA43cKEZGSwBNQSykeJFY5EWAakVfjLRYgtQQ5MaEhnoBaBth+QAAIABJREFUCR8iHxJpWjiFDefoFMch3cOz22lAB5jPzsgFM4uy48ImgC5jKAXIUuzGhnA/IWHruTAo3pJclBkMi55y7KhUkBjzsYuwJO9VB02kKyQQRUyvWnjikOOhIQHqkWtsBI4wqzGhbeY4Zqskxa0qazcTWFCOWmk95aGX1mNmWOa2ESOxHD1ygSbLuWQ+Em7AMrZYKTNyPdCT/Lv8iPEUahFn1+HcuFIBIt9fjRCrdF+Wl5V0NpDrN/3f2NSa9kBq+9K7Fb/gl3hfN3tdFUitujBq9vTl39sZAWFtYoUzDUito0g2O+qSl3O6RZ4EUq/d1I/fed123LJjCBQnOjHv4G/ueR5/e88LWLA9rB/M4w/fuAsfvvsYDkctigHwtpvW47Zdw3jvlw/h/JSNO/atxG/+6DZcvbGfidxOTRTxwa8cxb98/2w4oB/6hf14xRUD+IWP/gDHLsw3HOjBrgz+5Cd34fVXrkJXzsDUvIOPfe8U/uKuYwxC7nn3Adz50Bnce2QcH/0PV2HHmm584MtH8aFvHMev37YZ73jVJrzpLx7GhZkSv+e379iKG7YM4I8+fwjv/and+JHdwwyKP37vKXzoruNs1SUA94dv2oHfuH0LsqaB05NFlBwff/rVI/jMI5V+RBt++54h/MxN62N9mZx38P/962GuP2vp+Pmb1+P/ed02rOzNcj/+8cHT+OBXj8bcrod7qL+7WaGnDwGk6QWHQfLXnrqASSYVqnyu29yP9/zELly3pY8V2G8fGsMf/+thHBuZEzkj+cLQwzfffRv+7KuHMFDI4F0/vgdr+vN4fmQO77rzCXzv8IiM+QtArth//gvX4e+/9zy+//y4/B7YvroXv/uGnRibtfH+Lz7LoOx3XrcDm4e7Qg1INFm0+wuPn8VdT1/gszO6MjOGjm/8v7fwGFz57q+h3CQG+e533YY//7fD6Mqa+IM3i3a/MErtfgrf5XaLD83ZG65ei9947XZcuaGfpd2J0Tm89wvP4t+eOMv78ffetJuB+f+97yRoblRrSX951xt38lr/2D3P879/4rp1WNGdZQD94NEx/MkXDuLgqWnZGXFu7984gPf/9D5cs6mf5+mT95/Eh+46ivE5W1iZgwAfeNt+Biqff/RFvO+t+3HN5kFMzNv4yF3P4W++fYyP18HuLP7oLfvw9SfP4ZsHL0SAaoCbtq7Az75iI/72nuN45kXlsl4TjRZbEz05C3/681fjf33zKJ45Pc2/7Vvfh9+6YwfuPzKKT91/kvfm669ai9+8Yzuu3NjPs0Tu1u//4jP40mNnRH1BwOP+P37+GnzsO8fw2IkJLrdrbQ9+89/txBMvTOBj330htOJFG0HPfe6/3IJ3/t9H8aZr1uGdr92Owa4sDr44hf/6T4/jyZPickqtjd68hd970x78/IHNyFkGnn5xCr//6SfwOL1T6kUDXTn84i1b8J9evRlr+nOsQz19egbv/txBPHlqmkGq77lY15/Hf3vLvvDSXbXrt//hMY51/qu3X4+7nj6PrzxxNmz7+hUF/MGb9qLouPjLbxzBiVGSSxre8Zqt3P7f+scn8Mc/sRd37F/FytWnH3oR/5PmerYMjzM4iJRKJCs/8DNX4dW7V3KY0w9emGD39YePj8mwLMFX8Fdvv5Zli5L1JdfHqfEFfO3pCzGvjf6ChZ+7eQN++VWbavt8chp0sfeuN2zHUE82tgbUH3/3nefx/Rcm8Lor1+BN167FH332aV5/rXzyWQN/9rNX4++/9wLXFf38zM0beT188EuHwr28c00P/uvrd+L2vat4/cyXXXzqvhP48F1HMDkvvSVaaUC7ZZsdpA3qbYSa6j+2iBdGKhWorFlMagOQGjP11/dLaXdYl+C5tCBV3OqxJUAeNhV2vLi/O1nAFLsvWVIZdvBNIrlnihtBZaGMdijK7hsDqcqFQhaOusCyrJQCky2i1EJ6F98UV+6BuYwEq+p59Q7m4RFSVxA5RcmYqhRFzs2pShMY0zRm6aV4TjpRaOlQJliKmyUrJVWlWyQgdAR0cjPQ5XskzvNJqWFc1+G4VHJddclVR6MUK+L4Nk2TmW0JCvMtMd/QJYN06gGVJWulGBLRQ5FUPDIAzG4n0vfQGDEwVO7BMp2LsIQSSBQgU4Bm4Z4r+iDaT0lvab5VX8QtLrWBYkh5IsSFsHLAlk2pXMLKNoZ5XWkYfQSGaJ8WiL4wMEZlLYnnRRohcmKmwuPT6/DZdoiT0unvdfbeoh5egv2ctkq5BnyyqkfYfdM+frlcGyNQC1JD+RW5D4zo8onvaHTU1V+N6dZpEkj9+C9fhy3DXTh4egbTRQc3bh3EVRv78AefPYiPfe8ErljZhQf+6Db+N32n2jfcncXf/8r1IKVkzx98g6XAp371BvTkTFYe6VLq1h0rsG1lF37kT+/HE6TkA3jHrRvxgZ/eg3d/7ln888NnME+B/QmfXWu68el3Xs9kOt9/YQpjczY2DxXw4LFJ/MkXD7PsHfnLH8PDxydY2ScCprOTJXz64dO46+kR/NGbd+L3Xn8Fdr/72zg9UeQ3vP+n9zB4/d5z4yjaHo6PzGP32h688opBfOL+U3j3Z5+FZej4rR/dine8aiOGejL46hMXGJx94bFzeOBYXElTzf79N2zHf3vzTq5XWYIJrPzGJ5/iIu9+4w78x1s34rGTUzh0dg7rB3N41c4hHvN3fOxxjMyUudw1m/rw3XffgoePT2Ku7PIYdudM7FjVhcdPTePX//5JnJ0SgPtHdg/h4798DU5PlPDgsQkGajTe1P63/tWjOHp+Bhrvfw9j/+cnceiMsAaT4kyfAzuHsXW4G7/4vx/A1548xwdr1jJw7q/egl/5u4fx+UdOs2Dvzlm48zdfiZuuWIFzUyW88j13o+z5eO9b92H7qh4GFTdsG8SF6TLHO9Pnnx58EZ//wVkVeBMeErRmvvl7t+DI+Vl86r4X8Muv2Ya96/tYkf2nB07ib79zHKOzYizoM/bXb8Hhc7N8Pj1+YpIvUw/sGMaO1T34hb9+EF99XFwa9Bcy+Piv3hgCnKyp41W7V2LTUBde875v4+CZGfza7VfgD964Cz/z1w/zmmFvIw3YMFjAY++9HR/5xjH82b8dwsffcQNfKlAbqW+37BjGYHcGr3jPN3FuqsgPvXL7MP7hnTfj/HQJDx0fZ/D/I3tWMsj87X98ggEvyd1P/fpNOLB9CM+emeaxOz9VxLWbB3Hd1gF84IvP4kNfP4y+QgZf//3b+Dx/9fu+hbIjzuGcqeM9P7Uf73j1Vuz83a9iaqHcwBW6soFoLF748I/jbR+5H988eB7bVnXj7375Jr6A+skP3cd9oDX1iV+7GYWsiadOTfHlxK07h7FlZTdue9+38BQB4iDguX/xL9+MX/roQ/jiD17EpqFufPQ/3cCA8y1/8V3eb0kfAp0nPvxm3PvcCJO1PXJ8nAHLbXtWoWR7eMffPMygl6TWcG8Of/6L1/J6vPfwCCbmbNyycxhrB/J4+18/iLufOc+y5ZadK/HHP7Uf00UXRy7MYag7g9v3DPNl1a3//R6MTBfZCv6qXUP4yu++Gg8cHcNCRLa8/aMPYq7kYOyjP4W/+Npz+OCXn+XLBZIbf/ZzV+NtN29Csezijg9+B8+dF+v499+0G3/443vwzWdHWN7Qe4ns7ZbtK/DFx8/hd/7xKThkqPE9XL9lAJ/5zwcwNW/j/iNjvKaJFIz691uf+D7uPnhesPvqBkb/15sxU3LxzJkZbgOtV+rvxsE8fu0TT+Bfvi8uCg5sX4H3vHlX3T6TGkmXWqt6szzOV23sxwuj83zhQJ8//9pz3JY//sl9+K1/tx1XvfsuvDixkDhn9b4keX7yw2/Cr/zdo/iXR+OhGDRur9k9jFvf++1Q7n3k7dfwGj94eppBPF2C3LRtBT709efw/i89m/iazsC7Bt36/9n7DjApquz706G6e3pygCENOeecEVDJKsiq6xowh7+uuuYc1pxzQjEn1pxFJEhGkCg5D5kZhmFSz3T+77mvqsNMz0wPoOv+lvLzA7qqXr336r1X79xz77l1fEB1X9Pqi6njA2qoqgFSQ96WMYWT/idAqvEajM7VxXpCLGYIdkTwcuFXN7DTXvRpnwuvVwELAooAFXJ10KdAmEAoPVm1Hs/CVCd6MSrwO/xyhRE03K5kv2ewhFS1C1sPyaSyjBBYNV44wVqoitHDLIrV1R8ZAsP6vxUjbMSJKrEgMx13CeYsVgF08myyfczTqsdWShoV8qs+nwgVKSbTjCBFjExB+H1e3ZXYJ/mxRIlXB4mScsWn8nvRek5RItYhDPIrDX7djTcSoOu9rFxqdeIysl9Fnl3ZH2AhWNb/V25Hel5WCi+JCrGe8kVaJBGtIXc9YV/5iCDjT6m8y3+oGKRI9bVIYwSfScCrhlXYNVnpyTAmVuULE7OGqGaxAQqU6k48SqGYMalFjfDpwi7xL7Dx7dv/i9nSmrriOEiNf6AciyuNRa0GJjXiMbGGZnWfuZqHcdyDXJ4eC6Q2Tk8QQ9yBIrXhbMNN7cW9UObxY+xT82XD/ut9J+FgiRtnvrhYwCIPMq+vXdgTH/8bzNz35TpZ45qkO4UlPFyuvgWMCX3lgm6YMmeHxIbyaJzuwOsXdUenJin4ZsV+TPstD/M3FUSJ5RCcPXF2J1xyQlNc/tYqAYh0QyYASwylKQHyXxwjLq5P/7gFL/60HeURrsLVgdS/n9QCL8zYhoe+2SSb2NQEKx45qxP+0qshet03JwRoP/l7H3TPSY3L3dcAqR3vmIXcg9GbQMbafnt9f3y4eDfu+2JDqB3nDWyCp87ujAe+3ohnftwqfWOA1AEPzMXaPSoONkGz4MYxrXDp0OY488WlWLq9UAwBi+4+QYwKF09ZgU3cVJuAvi3SMfmi7gJ6xz65QL49BKkFkydiT2E5zn95EVbtVCwWN5I/3DoMc9bnYdKri1Hh9VUBqVy6zxnYHI+e3V022b1aZAhILXGH1XebZDgx/dah+GLZXtzzxTrdiFF1f8EVnXG+P944WDbwZFUYj7qzoAx9WmRgfK8meHPONtz92W+hmUKQSnB3weTFWL5D1btHs3RMu2WobL7PeXmRgB5+OzmOC8vcwoZz/JzaszFevKAXnvp+A56dvgWdmqTh02sG4P2FuXj027A4123j2uHSYS1w9bsrMG31XtRLsqGozCv9we3MGX2b4ulze+Dqt38VltFmteKn24aCQGzS5CXCVtJF9dZT2uO6kW3wl+cXYt7GfNkFfPD/BuDETvVx/+drMOXnrcKqEoy8enFf9GmZiW53fI+8IjeeOb8nzhvUHKc8OReLtxxU8yQtAW9f2R8HS93424sLw/uwWvbDkSB10ZaDeOSsbvKsi15fHDJUsH/I+pGZLynn/kQxqy9d2FuYRPZZZZD64+p9ePDMrhjSvj6ufGMJVuhsaKzVk32T+/x4ed4Zz83D3kJlJCJInXrNILwyY7P0CfcKBIdPntsDd368Cu8vyBWDRK8W6fj+lmGYuXa/ANpybwCJdg2NspKRW+ASYMd3fv3I1rh5bFuMfWqBMP+RILX3XT+KoSF8qI6rDFKHdagv7eZYPKV7oyiQSvb9ngmd8Pb8XNz1+XoZ9zRc3H1qO1w4uClGPbkAq3MPQTMBU6/ujz6tMnHGs/OwhHUJAi3qJ+KlC/sgNUHDCQ/OlFAEA6T+uOYArn5vlfLeMJswoFUGaDBcufMwznxpidSVTGl2qh07C8qlzbzuH9LmNjK/l+0oDMWkEhDTcEJgShbdONhqgtRrjxKkXhoDpD6pg9TBESC1UZpD3s2eQ9RdgXgkvHNFPyQnaBj20KyYzHtkXWONp9/9tzgwZuUvbdVbKlNvR1trPSRQ9uFqPxxW940bpLIScbTuaOt6VPdHdm1kXWsDqZUeGoFlOfkGddmPPm1z4fGoDYti90RqR8CcYveMeItIdjYgVm8Fa6PrIyGaRroSg+004jwFCKnrFb5RsYryBgi29GiKSGI0hH8Nd2C9/FB8qnGxHmMsLKsOjMUNN+iHxaRUa/1mq2yGrGQVCSwFUCk2lWSyuOAGAY2xF4xjkZQ8hFcqjQo/YhRmMnKCUjFX2iAuugx8pwux7l1LUBwByqO8n0PtjswhqzM4oZmug8HImBI9F6oBXqV9ugszpaMkvlSQrwmaxIsq12CmiSH4FZ5TDAzsa/XxtjDdDRWZDNCvs/CqOyvH8USMJ6OPJSbWqphSMWurmFRGoEq8KkEz3a4ljY0ZeSWNMHV+h+pnQ93265EVOqoZ9ue8+ThI/WPfy+8DUmsf0rVfEdkP1cakRhRDF7Nnz+mGrk1T0fOemXL7/RM74ex+TXDl2yswa32erHdXDG+Bf57eEX3/ORs7xHKvPqQS16d8XoR1INibs+EgbvhojZTFe8muXjeyJc4flCPurOv2lAhopNsuD7I+BHZkX4Y8PC8i1jL6rRKkbtxXikveXCF/Rh7VgdQrhjXD+Gd/wfzNYVb0rL6N8cw5nXHdB7/h06WKnTtWIJUuvmRmL3h9uTCtxkH2ZMOjJ2HJtkKcN3mZMEKxQCqvp/sx63ju5GXCvpK1mX3bQLw8cztu+2RdyJDITeyUS3pgYq+G6HrnTOTmFYdA6qdLduGG95cLQNQ/ofj0uiHCNhIc7S8q10HqBFz2xhJ8vmQXCEBfvqi3MDk/r8vDdaPbCkgly2t8vSNB6t1fkCmJPSb5K1n5aTcNkk3sOS8twpJth+D1+QVgElD2b52F1jd9i9IKVUeC1C+X7QFdNY3fWM4n1w5Cq/pJGPvkXMVuhg7DmG1C24bJ+OqGIWC77/lsLdIS7Xjib13Rq3k6et0zQ+7gO1h4z4kCdE99Zh4KSjx6DldVID/TlwxrhQfO6IKxT8wRFrppZiIW/XMEvlq2B1e/82uo74d3yBY294MFubjzk9UyGz64aqAwxee+vFB3vVUz44axHcQl9S/PzRfwP6B1FqbdOkzYpnt1kM60PGQEr3rrV3y2dKeqUBzbzUiQSmb0+tHtcMvUlfjGcOOtZmEkK/759YPx7Yq9uP1fq+QbTtfhnTqTmpZow+2ndcQ9n67GJ7/sqhFsGCD10a/X4bFvwuwZ9w0z7jhJGM0znp0vwOu5Sb2EOT3x4ZnKDVv2YUHMvvNkOGwWnPbUHHHXF+Ekzab6Wx9iA1tn4pt/DMBpzy7C/I150SD1zh+x6UBVwbODr04MMan0HHjmvB5olObE67O24IULesUEqae/sAizNhSEvMZGdqqPl87rhrfm5eLBr9YiO9mOmbcPxYa9xTjzufkhjQ5uq24a11Fc7AfeNx3r95WKcZ9MKkXirn5vpYBUNqdfywy8d0VvfL1iH26cGjbURL4uXjegdUaozTTUGMJJvzdIjWRSjWEYC6RWjqymkfOBv3TFuB6N0Pm2H2ocN9UMzcjZXdslR34+jrlV3dc2jluPoF51BKmyqBsullEB5XGuHEdQxWNzS3UgNdQi/TGV8qRWeXg0oBzceT/6tt0Nj8+rUo6IAIUSIaI7p4iH6Eyq8bsApJBravgBBvsa+ciQWpnBpur5VQ02rvK1RlxsrDLkDRkCs4JvVZ+EnqvHE1D0SYknKTrST6VfSxAe5t6y0qXXohZQef8Edkpxzu8LyteMnx8rwRtjI4IEsgSgVM1lvC5T3JgkV5sSGZIU66qHdHEjsq7Sf6EwTv2KyvWNaKSo7UrqF95LsQEq96qUNyEmmu7KIvxEt111M8+ZrQSZSthEXH+5uaRIMMFnkOCb8ad6X+niAewTEYDS3ZSZMkeeJcBU5betfNCZ2ThEzImuxEasbNAq7LQS5qDbn2KzySgr13q9n4MWHChugKkLO8aeFnXbq1cq46huPjbT9JiXchykHvMurbHA/16QmpaooX+rTAzvUE9YTlr9OzRKETDT7W61mW9ZPxG/3HOiMFDP/LhZXOReu6gn0p0aJjy/WNhB9kB2agKGtsvCgDYZqJdsR6a4oKWK++c/PlQgVV+B5I+cDAduGdcGp/dsiFSnFedPXi6sKd0R590xGEu3H8blb62stucJUudtLMBlb62UWMDIozqQyviufvfPwfb8MOM5tH0W3ri4O16ZtR1PTVOs5rECqW9d2kPytV70+gpxg448pt88EDaLCWOeXizuxwZIZfzpYZdXmOMW9ZwC9u//aiPeXUChoSDG92iID67sJcD/tZ93RJXJGNWbxrbG6CcWYsGG/ZKFmxvzF3/ahIe+XBsVA3v/GV1x9oBmGPnYbInDU+6+YZB67qDm4mJ52tPzMaRdlsR8GiCVD+UqQ0YumkmtHqQyd+20Gwfh81/34IYPVqhvkQgtmnD36Z1w49j2GPrgjFDKIILUV2dtlbi+yPjVe0/vjPMHN8fIR3/GtvxS+X6QwTmxU7aMZbI3jNPr3iwNr83aijs/+U32JBcMaY7H/toVE59dgAWbD2Jgm0x8du0gvDl3O+74ZLUCgcEgxvdqLMwiXWU7NU7B2/O2K+AGiPvizNtPlNg+uu8amIkGFYJCgkEyv+wFglTOndOfmSeuwQbKPLNvU7x2aV9c+84yvLdAvb8l948Ut/KLXlssXg13jO+EM/vm4K8vLMCm/TQ2xLeiGSD18W/X4/ox7TF55hY88OWaqPfOzy3je0/smC2GAbq1s8+6N0vHm3O3STwoH5hsVyD1uWkb8feRbSVW+c6PV8MdQ9wssnYGSL1iyhIRx4o8Xr+sn8QNn3D/DIn5/eamoejZPB1bDpSGwB2vZ99T8XnUYz9jT6ELNs2K1g3SMLpbA3RslAwa0xqkOkQVfPxzi8RVmNofJ7SvJ+C+dxwgtW+rTHFl//vby2SD/+Kk2CC1932zsTm/LOQl0LtZKl6/sAfW7S0RNr91PSd+um0Y3p23XUC8OtQLO29QCzxxbg9c9vpSfKPHRxOk0q198dZC6QPG3nfNSZHyLn5juXhI8OD8Z4gDY/I7NkrR26yU0Nnm+QSpeh772kDq9WPaimGF3iPcg3K9JOO/eEuB5Kmu7jDcfeduyJc4duNg6/hMGsYimdQUh0U8LkZ0boCcTKd4HDAkhEfHW48OpIZ7Nb65UOer4pxjRrk1oas6P7vSDSpDCZ8QJ5MafjMR8tNRrytWlWIt1nXshaNtaZRVs6ZnG5ssPtCod8T1lW4d2CYffVrsEQEeDngFrghgqH+r2FKCGYO1DLvSEsRGyN3LqDNYN10RiWyaMHiKMRWCT9xAFelNVo1MJv9UskaKqRVuVRfxUf6tBGDqT2Fv5X0zJQuFTcTZVFhOxpIq1lCVIxLvjEX1e1VyaCnTiqCJ7rsWaASzfh+8AQ8VG5Rrr7i1WmBijljpEz5PMYSMayVIVYJQBJQ6INTdX8VCGAnedTEiIwusYTpUgkaqPWxAKM8snyXiuRQeUoCPzLLRHyqWVtHIVO1VxhY1sAQcUnFXz3PDNDiGmpjEAEsaVHUxc7Cq16WzuOKVq8eySliZsmIbMc3GgqKMAboRRIYWe14x0QhalcqwnFYKVxLqqltT1RBQho/80ob4eEWn6BlxTPDlMSnkqGfqsS3gOEg9tv1ZQ2myS/0vBKn+gGzyXr+4J9rUT8K8zQUCVBhrfmq3hgIUDZDK1v9402DZmP/9vZUCUn++bShenLEVz/+0Vb4BXZqk4qVJ3YWd4uaL8WoOmxnnD8zBV8v3xQSpsj5aTBjdJRuvXdRNhJRGPrFIflt41xDM2VCAa943Nn1V3wFB6oy1+bji7ZUoLg+7oPLKmkBq33/OwY4It1zGcjK+c8qcXDz2nXKVO1Yg9cMre6F1dhIunrIca3QXXqMlZIvpbjzyyUVRIJUsr3LDNInLH/t31rqDEjdLtmli74Z497JeuPaD1XhzbjQIIOt6+6ltccrTCzFnbRik0o3z4a/XwsOYR/0gmzfphJbCHnEDGgKpU5Zg1roD+O6moSJQ9OCX6zBpcHNcFQKpKo6Yq39Vd9/o9TT8r6BsuDmOZq3Lw+VvLI16oRRbuXt8J4x7aq4I/PAQkCoga20USL1zfEdcMrQlRjz6M7bmlYJg4/nze8q3g66W+wpV3OWFJ7QU4HDHx6tljrZrlIyPrhqANbuKcOHkX3DbqR1w47j2OPnh2Viuu0Hzu0dBGAJVbrAJINgHj32zHoddHgFyP902HGt2H5Z4zsofJLrBEszxCIHUp+dhf3GY8T29dw7evLwfrn9/Rejacwc1w30Tu+CyKUsklnPhvSOxMrcQN3+4okYQUXlWGCCVglHDOmQLO8t3T2BpbOMIIshcc8/zy9YCYaMTbVZMGtICHy3OrQJSp/+2H0Pb18dLP23CU99tgEsyFFR/GCD18ilL8EklkPrqJX3Ru0UGBv3zJ3h9AUy7bbiw+WSUK6v/FpS68fyPm1Dk8uDcwS1B4wRFwRjLmV/sQYM0Oy4c3CwEUimcNLRdPXx781BUdfdV9TWY1JdnbMZn1w2Wtl/33nIBXM9P6oVRj84W93n2FWNS757QCb3um4Ut+cp9lTuVnk1TBKRuy3fhjOcWSMz49NuGYspsZVBRh7r6bwOa46nzeuLqt5fh8193h5hUGqFW7y4SLxGC0QSbWeLL35yfKzHTnDfnDsjB3ae1x5a8MtXmEres2XQ1DoNUFaZFg0tN7r4EqbPX5ck6w/0m46wZ2/3j6v244q1fQ/u8ym/VAKl03VaGlvDRvlEKXG5fCKTSMPTSBT3F8MEwAs5NxmeP6JyNpplOdLx12hEwqbFxyx+GpGp5UAy0VOPciPdkJEhVmKwWd99QwSE3zMiaKxeOqm35LwSp1fag0TrVpmzvr0h3LRKGzpiOjCkkUFM5LxXrKJ8xXeBIWDazZEHRGbMIECuoRLl6itunLh6kMq7qOUt1gKZS0FC1VinxCmOopIIMvlvZZ1XQqnq9hjqt4eRK8R4BtapddFEzoiClPDPJ9qXbAAAgAElEQVRQXuGS1DEUD7JAg8ViE+Ejq7CfAXjhQ8ACiediKTbNJmlqzMxbpefDYtk+Ly38SjDJqtlhtdsVUNfzCvJPBVJVOcK0RobXGv4tRs4dAea6ZL08W90r8FJ34xW1XgHKgrrl7xbiVH8ArrIyIbSZ29asWeAz+SD6RUJ0W2DhP9h1Xp+IPhGcErh7vR5YbRocCU5xZ1Z551Q/S6yuIPNw3UOKwYZFSHcblhqHVHzJquppeHRuWQF8GhPYe0qAQphdZ3vsSPlbvHO8DtcdB6l16Kzjl1buAR2kqj+OXUxqfKMyvquMKke5+/oDuHBwczxxdhc88NV6TJmj1HzJgL54fne0b5gcBVIvH9YCN45ui1OfXSDupvdN6IiL31gm8aQ83ruiD3o3T8PN/1qD71bmSfxVp8bJ+PDK3pi9Pr9akMp7adCkYFBaghXDHlsg7pezbh0k6sCMw6zuOBKQevnQZjj58YUhISeWPbZbNl6Z1A0PfrMJr+vM5LECqU/8tZOUT3dfCkBFHr/eNxT5JR5MeP4XEcwxmNSRTyzEBroGmlRM6pB2mXjyr53w/95djW9X7hfBmK+u6yfs6uPfh+PPWPbT53TG5cOaY8iDc7Fy+8EQk/rO/O2481+rZJNqHK9c3AdD2tXHmMd/FkEVA6QyDpDAb2z3hrjk9SXCbF55YqsIkGqAFBMaV2JSw+2LHJvKgEnG7qebh4i78OD7Z0YxZwSMt5/aAYMemClKtpxPBKkUVLrtX6uUGJF+vHRBL4lvHP34HIlp/fiaQcL+k52dufaAlNujWQY+vmYAPv1lF24XkKo0GSZf1BsjuzTAuCfniMtt/RQHTnp4lnzHjc0M+5yxh1Q2JYPMWEwykxR2atcwBXPvPkn+fhfZ12oPEz64aoAA478+v0A27MYukS7ET53bU+ItqfzLg0zmnLtPkrhcbvC/ufEE3P3Jarw5Z2vIqMzrKmk9Rp3jeQOkTnplMQa0ycLEPk1w7bvLQKBpHFP/PghdclJFaXfGb/vF7bZr03R89PeB+GbFHh2kAsl2qzCpV76xFB0ap4DM+o0frMA3y3dXeW5kNxgg9fapq/DqTH186ptkuphnJtsw6rHZ8PmC+PDvA4XVPeXJOeL6Gjp0fQy+FWaNmHXnSfD4g7j8reWihMvfx3RtgPcu760A24Y8Ufc9IQ6QyphbzoNbTumAi177BYy3Pa1nY7ygM6mMZeXexgCpJz8+H0tz1ZjkboXCSZMndcPMdfm45p1lyMlIwIzbh+Kn3/bjqreM9UpdfcWJrfHgWd1EtGruxvwQSOWaePPHa6TNTGPUMNWBNy7pJW7to59aIO9kxi2DhQG//K0V2HnIJcb7MV2z8b7RZmFSdZDaNhPvX1k1JpX9aQgnDbl/lrDSNE7QffuakW3E+NTjrunYqYstVR7OBki94YOVIaEy45p7J3ZGv1YZIeEkqmK/dXk/UfJlH7NtNGg+eU53ERY7liCVdfjDgKrR4BgPjBekxntd+FFhJvV3AKl12zjUsMrV8VRkDx7rOkSD1EHNy9G3cYnEkxBY0pVGASS/ikvlF0EHiJQfoviQ1EhnNJUkjwEL+bNKbSIxmoZbtQjr6GBTcpYqblE9wQ9zgOcDsAjjR3CrmD6ybpIXVEhYlQ/U0OwViR6JYVWsqsBCQ/03oFLLmE0BFB0uxI6tm1Fy6BDgC8BmssNic8Dt8yDg8cBCQST+JwJISvxHQFvAK7lUpakmExyJDlRUVMBLAQuLFWkZ9dChS3eYNAdlgZXbr+7uyxLlI6RPPsHPuoCU8fFUJ1XHKsY0nKNUuFURc9LFjvinpMNRfcR65e/eidVLl4n8eVJSInjCT8BvNaG0pFT6WHqRMaEeunFb4ExwSrkutwsmzYLsnKao37QZzJoDZrOmP1Ox6XyHUm0z3XSV+JSR91SEnfRDxbaq50haHHFRZvs5cnRxJ93dV4SqfAHkVaTi4/X16zgn4rn8WM+VeJ75e19znEn9vXs4vJk69kxqzSPyyMdrCKS+8otsfu4e3wFXDm+Jic8vwi/bVIwm3RPfvUyp9EYyqdzUfnHNANw0dTXOH9RUrP9XvL0c+w4rNdbfHjpZ3BUvnLIc2/KUK+2oLtl49YKuNTKpvI5GulUPDBfXt2GPzIfLG8DHV/UW1d0WN/0UBVAi3+uRgNT/N7w5rn5vNT5cpJQquem/bkQr3Hd6O4x9anFIwZfKwn1apOGsl5Ziea5SJq7uqEk4aUzX+gLUL5qyQlyZjYPuqRsfOxkfLd6NK99eKRvQ6mJS6fK74K4hePz7LZIqp0m6A+sfPQnfrTog8axGftSUBCs+vrqPxK01+ccPKC2rCIHURVsKRMmX6qNGn2988lTsPuTChGfminsxQereF8bjie82SPwhGbh7Pv1NNuwxQaoJ4u774y3D8MWyPbjncxV/GNqJRP5Fz6397fWDJd55+MOzsWmfihlMdFjxxN+6iXtro2u+1l1TgwJSl247hPNfWSTuiSyOY2XD4+NwoKgcpz49TwSY1j82VuKiL3tjKXYXqLF3eu8mEmP4ns6kGmr3BKgEY3SDHd2tIV74cRPemrs99F4qEw5krr6+8QRJi3LJ678ICFz1yBhsyyvB2MfniFhXLJKCv71/1UD0bZWBK95YKsy0Gm8mAUMXDGmBQffPwGqdwSVQefzs7sjJSpT0OaO6NsLZL8wPpZFRN+vVrGF3HhmTumzHIbx2SV8B8P3v/QklFcqtc93j4+S9X/r6LwL4uC86pUcjvHhhb0wNMalhkEp131lr92Pypf1EuGroAzOQp6d1ijUnDJDKuGb2mVF3q8mMrc+eihlrDuCKN34RIMbUMzeP64Ded02L8m5gWJVBOzDl3eanTsEnS3aLwjiJDs5bpgu6aUzbaJBai7tv/isT8cmSnaLaTCb8/FcXy96FIDXMpEaDVMaITpmXqzfVhHP7N8EzZ3eRmNKPF+Ui0UYQPVxi6XvdNQ0en8oVb9esePisbrh0eCs0u+5rEaqKjEmlVwpVfo3X+u31A9GuQRL6PfCzeIZsfHQEPlm6B3d+ujaUr/f2cW1x05g2VZnUOEBqZXXfS4e1xKN/7SZzkeM71lEXdd8rT2qNx87uitOfXYBZa9V4T3Vq+NffB4po2rEGqTUuyr83iD0KhFz5Cx6rqGPMpCpXxfCDjnwTUVun13z+9wap4XZdQkn9MW0oHAirRUOAAjqS9sQnlB2XbWIpMpTuoFmEh5jGhABS1lrGPooyLF13KRLrholgyWyBlzGdjHskWPETpCpFXQ1WAWgeEzdFQdj8JiSYATvBEMzwBC2SBNpLJpNJ6Sl8ZNGU+A7/FwCmwrpF70f8WRVolbSdBKkBAtIg1q5egZ9/+gFpdg1OTRMmlaGn3oAPPjelzr2w2ciuWmAz2+Aq92BP3j64ykqQlZ6GRg0bisgQrw9aFOiq8AXh8gZx9gWXwpGahYDZpoA1+4TgnJ1CwMq6ho26UTG0qv8MtV7DPVYBPmGxyYYKeFcxsn6CVDPBdwC2YACbly/FN1P/hYYZ6XAm2FFUVoTikmLJr3r4cJEslkyBmuhMRFpKFtLTMpViMF2WTUFUwIeUhg1w0oSJMNmTgYBSNhaAzT4VUEqmVLlMG4YHlXc2nN6H/S/GC4LagA92s1XcxVX6G7KoJnhcFSgrLkFmdj34vD5s3FWOa1+unlWp+9z5T83Tute07nccB6l177MjvENnUvUdaFSeVJkTMYqNNfKizYA11eXIx21lkHrB4OZ48uwuePKHTfh06R5x1T1vYFNcMLiZqPlGglSDYSWjNapzNl6fs0NUfQ0Ciuln+rZMx71frJc0McyFedVJLXBK9wZ4dz5jUpUYCIWE6E5H1zaPP4AkuxUTejbEFcOb4535O3HD1DXSaWQDHzqjA75esV8EgpjahXF/3AhSYInPPRKQeu3JLTFrfT6e+GEL9hVWoHk9J/55entJwzHwgbkS88njgYkdcNmwZnjgq42iQMw4MYLwWEdNIJWxc1Ov6i19S5Ejgi22mfcwX+xV767G96vUhs4AqQS02yRXo2JSLxzSFKd2byBs7PQ1Kj/o8+d1kVg1AtefNxyUTfu4btm4dkRLvDFnJx74er2koDEFAzj46ukC/OjuS+aMLfxLnxzcelpHydl596dKaZUgdffz48W9lN/FIQ/MxP7DFK0BuAG96uTomFSO7ybpCfjx1mESZ3r3Z5FxxxE9FcFSntqjIV69uLe4GZJxIaNFIMeYVLKed3wSqe47Qd4HxXfIBLKYCb2b4I7TOuKlGZuFIWW9yaQyFyiZTaaqoQsy42dHdW2AV2ds0d19VX1oXFn6wEjZF7C9wx6ciQN6CqCW9ZMk7ynBM9Wt6XbOfI8E7M/+sBFP/7BByiDwmDSkubh3UtiJrrQJNqvU4dsVe0K5KOnuSzaa4k0ExTQE9Giejvv+nRKErqwnPjRbvLPUEcQp3Rvjn2d0kXFO0HD2C4pR47c0O82Bf/19kLgcn//qIhTruV4rj8fKKWiY/oPqtQTz5768SMAl4zDptsy8mcx9SSaT/TW2W0O89vPWKkyqSkGzW+4h+853ds5LCyUmN9ZhgNSSch9unboCy7cXSl9ecWIbnNkvBzd9tBIfLFCGAboeE0hTQI3xnAVlJAFMwron2TXJc0sGfMYdw2XcXvfeSmHiO+ek4tZx7SWF1GnPLMD8jfkiIhSKSa2i7qtqmvfKRHFR5Xw4+dHZOoNogNTe4vq+uRKTSgPeI99uwq7CcmHe7x3fXlLgnPDwXJS4KoTNZB7hm8e1x4vTN+HTJSp2nG0jW0+V4mveWa6LZSrhpF+2FeKx76kw7hPDC/NV33lqe2zcX4JxzyyUsU4mlfOQayev69g4BbeObQum5xr/3GLM35QfN5N67ei2OPvFhRLvzPHE9fz6Me1EgKz7HdOqNQTWBaQaTOrk2Vsl5zDjVek2f9XJrUXj4P8USFVTts5HdV/vykXVCFITJ32gllTd5dKw5kidhN2pWlz1NT3yDUXVHoinrPi3OvH3btUyLxnbDpePa4dkqw0Ouo2KGqtfxTCSSdXBH922Dnn8KA6Y4TNbBRyamKqGyNNPJpEsK0MTvYodhSYJt01WIflgJrlmMsOrs6yiKmTyCdun0X3IYUV9h4ZSfxB5FT6Uen2grZCsHd3NCFKNPJF8dxYdyPHl+sne8lpK+BGcCVD1w2ExYevGdfjsg3eQaA4gp14WrEHGyFrg9nvhchWj3FUirKrZZIVTS4DLVYHi0hLYbVaMGD4Mw4cNh6uiAj/OnI5DxUUiMOXy+mWjM+nyq+FIqwefWYM/QFdfwmcT/EFK51tEMdeIIWX9lIiU8Q4IUNVHSzK1hFhbdZ7g1hIgOORYMcFvIaPMfK8BaAEfNv66FO9NfgX1U5KQkuiEzW6Fy+VC8eESMTjwLodDg8PpQFJyui4GZYHD4YDFaoHHCrgtGk6/4HL4rAkwW+16ImsFnrkhIsgNMk1NMADNahGXcDKqFjFUKGEqwxihGHgTgl6VNoBMOgWbDh86jH179iDB7kD7jh1UjrKdLlz/8uIjWxliDvZ45lP8s+TPdeVxkPqHvY/qQGqEX17lL8Z/FqSW4G+vLJFNWnaqA29f2lvEYZg6RbOa8Ot25qMEqJzZ+z6l7suDG6kbRrXBNSNay9/Pm7xU3HiNg2Ieky/siXrJNuwurIBmNuG7VXkY2j5T1HsNkPr+Fb1wcqd64tZGIEChJtaFqpYEjsy3yYO/E+ROGpQjAJKbHAK+r5bvx3Uf/iYeKEcCUq8Y1lzEhoa2y5R2MsUDY73u/myDuO8ZBzeCFCeiGybzrL49byemzDXYlOjRVRNI5brWr1U6bhvXRgSUCPrYjlK3H6/O3o73F1KAUAEVA6QSyEq6Ct3VkeqmzCnL+FMCHR4s494J7YStZvwqn+O0WwTUE1i73FRK9Ym3EUHq96v2gUwrAQm/H/xz+up9uOez1aG0O4a7L9dksmwEV4aWwpUntaoFpO7GXZ9GqJLq1GXlsc6NK5mlK05sJSEdND4wx+O01fvxyNfrsTcC+Bx8ZYKAU8blMnWLqrdDmDimqtmls6Z0TaYLMMcM050QEBE8ctM8b0N+GKTqE/HqEa3x8F+74bMlu0Q9V6UuMqFLTho+vmag9P2hUre4/DJ2b9HmAtzy0Uphb1kEn0P2b2LfHHkX5R6fxK+S/aIbsQHeCFIp3jR7fZ7EYTLmkv1OkaCbP1pRJaaVIJmArX/rTGEg/7VYxRuzD6mA+/G1g7Fo80Gc+bxSxlWuadFjMc1px/bnTg3lSeVcpUHi1Yv7SHwuXaepOPzKRcxBbMOeQ+wvswg+kVlmTK8STopmUglSOcYIOhhXSjdlqkVHuo8bNTFA6ss/bZb8ujTKUKm3QVoCXp+1VQB/QamKb9SsZozt3gj/GN0OrbOTxTjG3wiO3vx5Kx78cq3sgc4b3BL3TOyMsgqf7KMopDV51hY8clZXXPz6Uonj5Z6DsbMinFQNSGVMKg0V93z2mwhCGf3LlEVkUglSVeqasLvv09M2i7sql3SCU7qxPvjNRny3cr+ERBGkJjnMuGFMO0lZRI8Quu8zRpMA9eGv1koaGZXRQYFUlsW5zNdIUM57mEf5melbsCz3sIRo0WB4z2ntBZTTcMQ2vzZnBx6a2BGXvLk8GqRWE5PK9tHd9/qx7ZBXVBEyenDby3FIYbHK+U8jR1RdQCrb+8pFvSTn7rY8FVbG3MkE/RN7NxG34qj0iHF/pI8ADcYo+9iUEkela3hQHM4Q8gAFUoU+C/0fSkGTOOl9eUQInOq+HOq5EU+vDFZj+XyEpkAcDYu6pLpW/ic21lVB6qWj2+DqsR3QINGJROYD1ZV7CUKFRdXld+iGtN/txd5yD0qDGgICyLwK5wcIC1Vspd9KwEgRI/KnFgRMHgFcVkM5liq64mJLCSOziBHx7gZ2E5omWlHoC2BbqQslAbNAXbK0BEWkacloEpCSvuViQHbWItI9AQStBLMBcdUVYjXggc0chLe8DHOm/4D5P32Pji2aI1lLQEV5Bax2Tdxnvf4K5BUcRHFxKYKeAByOBKQkpyA5MQHjRo3CiOEnI//QIbz1wbs4WHxIGNN9Bw+iRbuOGDPhTPi0BPitdomxYF2EYxRFXgv8gtp1ZlofE0o4SsWiijO1MMERisy6vK5EiZKQVcpDCJrJgEpCHDhMQWxd8xtee/ZpYaDJGNs0syzYfiaOZ4AtXaM19jUpcg1WTUPDBtlIsNll6B92l6PIE8CF19wKOFPg1ylfje7cNCSIIjKpah8CPg/8Ph/27NmN3bt3IzMzE+07tJdcsVa+GzEUyFuHOQCUusqxPz8PuTt3QdNsaNKoMTIzMpCUkioGkK27XbjhJd11qK7T6X/u+upA6n9i/fgf6nx9EyKu7UYcfKSVU++K2t9C7VfE1auVitn02CjZCJ0/eUmIMSRQZWoQbsbp+rcj3yUglCDIYPOMZ3HzbxOjnknAhZHWWjZ64vrplLKcNg2bDzCpvEvcI8kGGKIbZFiZfJ5/ZiRqOFTmRW5BueTxrLzhJftId1IK7rA++4oqRFyJeUB5ELww5IIbwsoH1zWCbpZpfKofPrMjqO7LPKR0r2zTIEnOM/6T+TjVxj980EWNoihMo0AxqOqYVNaTKu6Rz4osh5v7zCRN2sF0KxSgonDTnsLoZ0r/WqMV0kVILhCUTWyl6snmv2lWAlrVS5S6b80rw65D5YoVEVemMEh95oeNeHPuVuSkJ4pxgu6eVMY1QK9RX6eNazMEuIVV800CZNhnld8Rv99kt2lcdoel6aNyZ1d+N2xns8xEUXBl3249UCr1JtiOfAMEqS9O34zXf94mjC3ZRBoMKPJE5s3Yk7F/KczSpkGyxMBt3FeCXQVlyEy0S0gSmVJdqF62fFSTpfjRP95T6rrG+ODYbpql+ic7xSFMf25+mfRVdD8F5Tkc7y3qJQn45/jhdfyf74J1I0htXi9RUtBQKbdldqIIX23aVyyAofKoZcqX1y/tI7lI20Wk4mH/MY718bO7Sdztu7p7siJT9B4zGsh5YbfC7fOHxjPfERl5zkPOW4pHUnmV45/vm6CMMYnpSTZ5jwLG9V0wz4fLUur7fN88z7JiHQZIveDVxVi2vQAt6yUjNVHD1gN8Ly49nVB4ceKSQoYyR+aHU8rdnlcqrB+ZY1bFoVmlL/mOyVyT7WZf832x72ko4CHz3mLW1ydj8VV9xCca47sion+4ubGazeLtQMOZutgkMavMk9rrvtmyT22drebZhr0lshbRmEHdEu5PON84lptlOkFjA8viuKb7OY0XYlLQvw8pTkd4nOvioHw3NGJ4Ze+mqkAjCcvjGsQ1bpM+T/jbgeJyAexGTCo1R/h8MriVBagY3hUlzqkroLAtFK+qDbxFj4HwG+daxT11ZH5qAlUKxfF90mDEuco2kbmNVAeu6fsVj1E3ru9ftRdFP6G29h/Vs46wcAOkSgpIfW6H86ROeq/mYqswqfE0oa6bjj8LSI2sR9gGcPaABrj0xBbo0KQR0hKcKC114bDHAzet4gQ6QRMybBpS7FaUBILYXuzCYZ8JPpMVFrogUQmYbrZ6+hEyfj7J6ZKg4musFCDywuxxg9OZ4CvAXKVmK9wBRlda4bRa0NAWRLNkM4p8fmwtKUOxj0yjFRoTv5vo5GqCOwj4zRZYLT5o8Mo5S9AMDxcYswav1QYT07F4vbCbvLCb/Qj4vVi57Fc4TT6sXvwLdm/JFStigyYN4Ei0o6yCydNN2JW7G74KL7p16wZNs4sa8IhhwzCgb3/sy8vDI089Ab8VsCU4UeZxY8xpp6NBi1bwag54TRq8QSUcRMZYI3AOAj5dLdgYVQJKJZZXxXeKkJBxUmJT9ZyrRp7XgGIuhWkVt1oVK0r4bvV5sXjObOTt2AaHJYjfVixDkIww4ydgE1Av4b3/dk2rCAZhs9vQonkObCYryl0V2FtwEFp6Ji667lYEEpIhHtsUTvIHYPb74OAHwgSUFR7Cti2bkJKUhPJyF0pLS+EL+OFMdEoaHnPALDGwOS2aiavzhg2bcODgIZhsNjRt1QpNm7VAalKKile1J8DvdWPLnnLc/BKZ1ONH7T1wHKTW3ke/wxV/MpBK4EQgx4P5Ib+6biDemLtd4korA5669Ubs75mMOolNN6y/xtYwvJpVfU68tuW61TDW1QZI7XnPz9hdGNtV8eif8mcpgdZK5e5b8OrpeGbaRnGbpVhN6KjGHT2yBSF19t+5WbF2PAJSf9qCR75eF5VCJXo0hQFIlc1tJKegDzN+Sx8/p5ukX7lkyhJR0OUHNTyiow3EsZttZGnn2dh7tUiQOuHpucLW13aQyX3jsn7CClKgKPJ46tweYOqajrd+hzJdyToCl6pLYxjEqqt/zXVRDK0hyxi+NhL0Vb+nTXFqyH1uPC6crNyEY3dR5P3RY7KaMxFBubX1ZPWrTE0rUdTEMCEEUrveNVNE3FR/q9qpVIS0x3vVfotG+tBL0EuK3KjpIJWhXxYryQ7jadGTUMwblTog1gopo5R7QV04qXJ+0rr30P/SHbVAvD+qK2qohpBQkq7DIK2AMEg9vxaQWqvdoXIL6wpQq1/4okfv792T1dkzgji7fzYmDWqMTs1zkJWSgj15hZj561K07dsLHgE8Gho4NdRLTACdOjblF6CMPrwmCxKCjDdIQKJNtHzlKPMFUOCqQKnXIrGkJpNfmL8Mmw0ZCTbYLSYwvNzlBw6WB8FYB5vZigZ2oGmyGcU+H3JLSlHq8SHJmYT0BLvMczfzQRV7JZ40LcGM9AQL7Cb1XLbuYFkQe0tKEbBqYh3McpiRYqPLaQBLlizFCf37wl9ejmB5BX7+eQ5mzp0Fr9+DkrIipCanoHevXphwykSkJCeLJW/j+nVIdjjRvWt37D1wAE88/zRMTjtsDjsOFBxCuceLbgMGYcDJI+AxawiYNJiopusNwG7SZLHzUYBJHzKKQWVNlc2VC5yMDiNtj57eRclQqZvMQYJU+u4S2KtoaVrpbLSkeirgMAMWdxm++Og9rPhlMezMgUoBKr9ioJmvlLG0AaacoXXOZhGXZrfbj0JXGTr06Ye/XHw53BR+Eqt/kPAWNn7U3G4UFxRg/65cVJSWokF2PVEFpktMuacCCYmJsNvtEh+8fesO7N6/T2J2OS6atGyNDt26wZlGt6ggbFZadWkNDsCmadiwvRC3vnycSY1v1h8HqfH10zG+6s8EUnVRm4fP6CwrA1MUkMG7/sPVkl/v6I7jIPXo+u+PuDsWSF0v37bQETdIjWB35dVXdTM9Fi2qvOOoK0itqQ402NDQTBb1k2sG4ZsVe3HThyuiY/F0fBDbNF+19JqAQSRIHf/0XHFjjXWoVHGQlDnXjGyLi4a2xGlPzcW6PWGxLoYEXTa8pQB1qv8e/RE9f2PNZvFx0oFYXXewVUCqUeGoFxwbihpRErH373WtSXRPxXpi5RLDJg/gllMVk9r1rhnYeUhPv1IJMSqQSiZVuefHnhuGhYRhWmZYawKpxvyK6LPjIPXoR3x0CfHRm/FddQzrZjxQ1mXd1Tc2SH23mrod3QSpW1P+DExq9SD1xJbA+QMb4IQ+vZGRlo4DRcV48sWXMHTUCDRr1gJWP5CdnIj0JAcovL6tsBClfhMIHVtnpCDRzAltFlctldsUAma3FJWjPOCDLehDo8QENLA7ZOIzCkcltwEYkpNX6kGR241GyQnISbSi2OPD7hKVaDgzLQXJFjPKgkEcKPegrLQCWQ4H6ifZYZf8qCoPJ52aKoJAQcCPPUXFMFmsaM5nalZ46SJGQSYLY2OVC63XU4HPvvwCX3z1uZQxdMggXHLxxbBpTnGrpWuQZrHCTirSDxw4mI93pr6PA0WFsNis8AcAl8eDpKx6GDruFDgysuA1kb1k3v/YVsQAACAASURBVFUTbAHyxUCQrjSSOUYBjUiQGh5DxqaBNRHfXyW2pKsOqzRA6l5JtWO2CMD1+90w+9ywesrxxovPIT93h4hK8bCbrDCREbVQVKACJs0m4Npps6G8tAKuCh/cZhMmnHs+OvbrD7MtQdyGGCfsdblwcN9e7Nm+Hd6yMqQmOuF3V8DlKkWC3S6t2LVnNyya0j5mblq324eAZoUnEMDIsWMBLQEZjRvDb7FCdJb9Ksk7VX8tJjM25xbhluMgNc5lpDaQGrfJPc7nHb9MeqASSD3yVfwovzX67ZlJNhCkiktlXhm+W7UPq3YWVXFrrfvbOw5S695nf/QdRw9SVTwq661/OCObcEQeZTX3QcQeTS7Mj4tJVcCguhljlPnAGV1E2IhCMXSjPOuFBVhZOc9pjAkrjFW11Y6ENFW3wYa7bzRIjS4xJ8OJ+8/oIu6RTPPy3vwdeOirtVWYY2G0Qznlj3YshXurMnAL1y4MUvWlLczU1rJ7P1KQGp0qMLKNR7keVtNd1Y8ZdSYapNLzIuIO0VeBikkNMA2MwaSGWdZwN0WEZkWBVL28SgNf/TPibv2vlY0nx5nUI50H8cPP+K880rpUui+0NVPip0fIpB6jytRYzJFvb45d7aoBqaYg+mUV47QODpwyeiRymjRBud+PvIICJCQlwmF3COAhIOSiutdVjr2lLrhhQVpSAponOqD9W3rcVV4BV3k57HYb0hMJ9MzY7vJh3+HDyLRb0DwjBUmwoNgbREGFFw4tiFSHDTaTCQXlfmw7XIQGyYlokWRHmduD/NJSpCQlItFuF1fVPFc59hSXIUWzoVVqEpI1Cyq8Hhwqc8PvN6FBigNmixUl8GOvq1SC0ps5k5CtUa0YWLdlM7xWM3bk7sDAnr2RmZaKNWt+wxtvvykpau64+Wa0adNGGNTps2dix67d6NW9O/p064kEzYb8QwV475Op2HfoYAhqmsgmO53oNmgQmnToADesCPjIK2qwBlR8ldJ2YvwRrdXKQqfWRvXRUB8rHZwq9SQp3yKwm+l3CFAZtyqyvPpyR2EmpssBJOSorAQLfvwBs7/9BhqZZbqgSMqfAJLTnAgE/XAkJaF+VpaAWKo3788vxKFyFy65+irUy2mKCo8XXpcHBfkHsG/3bnjLy5GZkgqnZsPhgnyUlhShvMwFT0U53G63xP4S9Hq8PpjMVgTNFgRtVqRmZKJrz56Y/8syjDvzLIDpeSxKNZigWdyd/R5s21OGm4+puu+xmyl/qpL0sSIS/rpictjY8ft87P9U7f9PViYOkFr7G6j9ihqbeJS3x9d9/50glQrCVMm9aMpyyU/6f/sISFgN3RC/u/kEfLx4Jz5YsEO8VEJvrwYmVV2jXykhJZV76/dhUyOf8t1NJ+Czpbvw7nxV7xg1CP0Um9U0Kh2UnJdMO8I4wX9+uQaHSvn+I9DBUexGqzxb4UlRdqXg061TV0kMbSy4SyGlR8/uJiJGFHKauninxFz+vkfU2w09KtQFBnaKMEQo8Kryr8tYqGGLSnXiz64bgge/WiOqu1UfEDG29Hh245rKAE39fmwXNcPrLPJZ0WBd/evcgc1w0bCWmPTarxLXHDbasEaqE0QY0q/HgMs2LTy/4gaplV52lZ13xHuINC8fB6lHOkuOfLIf+Z11qava3/8OIDVy+NSlQn/Wa6sBqQhiYP1SnN7ZgTEjTkJO40Zw+32S/sVEESWquBJ2iRByEPluD/aUVKCMcaRJDqRZgnKuotQjyZcpQNAo2SlKsLluYN/BAjTPSEZmgg1eXxA7S8txgLlJ4UcOwaaF7FsQu0oqkG63omWyAz66lAaD0Kw2cXHdTREeAuOAFfVtVrTLSJQYgvySEhxy++APmJFqDqBRvQy4EcRhjxe78vPR2OlEs/R0uP0BvPTWG+jauxe+/eYb/G386ejZpSu2bduKt999G2kpKbj0gouQmZWF2Yvm4ZmXX4Db60WrnOY4/y9nY0DfPti1by9enPIqvEwiLuJSFImyoNDlQqN27TBg5EgEHE6YzGQkFTAWVxem0GE2WP6pg1LaVMKq0gZA5Z86SBXQKleJxG9QxJIokMClVOWppUXGH/BCYzofrwdbV6/A1DfegMnnFhU2xhHz+a3btxbGk9ezz6ySl9UCtw84WFqMU8+YiISkZBQXFqFgfx68FW4kJTrBHGjFhwtRWlICb0UFKspdIjbFwHqP1yuxscy5Sl97GgRMNjucaanoP3Agdu7Zi7zDJRhx6gTwTTOnrDTGzzRCjNn1YOuuYtz48q9/1sny56nXcZD6n3sX1YDUyD1d7dut2q+osYFHeXt8nVcTSDWWKuOa6O1f1fLDQCK+Zx+/Kp4ekCzaTIEmDE/srVUtWCMMDvQwk+jnRpT5x+zcqm12FeYpBqgJJQmsxFrFPx4rjeOoNitgEtoBigdQ9H4wVheFBMDl5LHtxJrebSiuUm981JP1HOwGq6lwl86qGkxudW7Ata09MZuo9h3x9EDNbYpnVhjXRFc0VrVZVXmDclLfc+kaIJKPXr+JAFXCsiL7RP/7kYLUyn2hf9KV01wkCD4ek1rLmhD7dG3DNJ6RFJl0NJ7r63ZNZZCqxmANMan/18BnvN0VuaJEL9D9M4txehcHThk1QkBqYUkp1m7ehJT69ZCUniF5RdM0DUlWK2h/2nXYhUK/GR5vBTLtJqTZbQLMLDYLHFYgSen8Yoc7gPzCQ2iZlooUh4YSjxfbSstRoKAWHIEgkgjM/EF4rFZkJljRLFGDjRBIlAUt8JrN2FBQhEIfOTgN2Q4rWqfS0TgIVyCAMl091xn0i+IdNeGKKtxYu2kz6ic60bVVS5R6vHj57TfRoXs3zJg+HRNOHolB/fohd9dOvPfBB2iak4Ozxk9ASlIyXpjyKr6fOV3ywzqtdpw9/gycMWEC9h7YhweeeBTlfh8y0zNgpTttECh2u4HEBLTp2QstOnZGYmo9mKwO+Hwmcck1C0il+4ixTOoCfmRIGb9qrJlsh3EQpDLtDjckJr+ILHGTQndcPlOikEwW+ChGhQBSNAv2b9uCN55/DkF3magaKyEAM9Iy0pCanoYERwKsBLoBryTPNtucSMrKQv3GjVBR7gH9l20Wq+R1LS4uUeDU64HbXQGf1ws/gSiVm30+UU8WPQDmv9VsoICe5kzE0JOGw6Rp+O67aWjSshWGjR6HCq73Fk25EvuYQ4wA2otNuUW46ZVl8Q7e/83rQtOUFu/jTOofPghixaRWIh5q/0DWfkXMdh3hbUfWR8dB6pH12x95l2JSjx6kMo6uum18pfYcW5wVV2eFHxkJCaqbDNEVjFldXVk/hEJC8CmizBhpCFW+cL1E3TVXlRFxn3h9KqglDlIh+0y0a21cDa/lotpAauUeihJhEhCmp8KLqKPqClXXUCoR2R7H+eJjXBZ28a291ccGpFYdG7WOlhBQ1esofaOOcFrKCA8FY3zojLqMAaOMWO6+MZpenS0lJGYlvIUSTlIAOc53UHs3/5+6IqZx6Ji3MI51pU7PDIPU2Oq+VYSTfi+QWqtJL85m/V6voXqQ2i+zCBM6JeC00SPRrEkT7DqQj89/+hHZbdqgYcsWMAWtqGe1omlyIiwWKw6W+7G72AVngh3Nkm0i3lPOXFKkD/1+pNk0YRt3en3CpLbPyEKSja6+PlHtLZRF06xUe30UTSK4NCMrQUPTFOrSBqQc5i31m82S9mZXYZmoCWfazGiV7pQ1wuX1whVgSLJJGEJJ6GICil3lWLZ8FZrXr4feXTrhsMuFV956C606dMCihfMxfsQoDOjbD0VlJfh11UqkJKWgV4cOcFptePblFzFj7iwJcrXCirNOPwNnn3kG9h/Yh/sefRR78vYjPTUDjRo0FJdaCud7LCZ4rBo69uqNdp16wOJIQtBqF+VFEfE1rHJRHzkCD7XYhUL0Iz90JB4Fcuu5VAlSldOsSlcjbCqt60rl11VYgPcnT8bBfTtgg1e51rJvLGbJ90rX6QQNIktv1ezQktKQ1qgJAmZN5XINmOAqLkFxcTG8Pi+8Xi/cHrfkAZNqU7mYcb3BIPw+gxU2w253AFYbElJSccr405C7cydmzZqNlu074IRRY4RJZRoheUuSXzUIzeTHhm2Fx0FqbSvCcZBaWw/9bueV1V3lwYtKQRMBUuPDkfFdFdWQI7jl6DriOEg9uv77I+7+vUGqbNGrNuQP3CtH71CCkqKE6TaYgsY4mLqI+TmZYkVS80TUuWpVq47r6nd/+t3yR+RV4Y+yYtxUmcY3OwRuIoJx+N0N54+sGl977Lu0Ujuj/il0oQ5Sq2BsaQsFHiUOM6INcY3oSg2pC0Bl+bWB1Mhm1Nxn4StrBaiRDVMbGwOpGig19Fv482sYKyK8SnSQyu9DWN23+oW7unGnSlZu1wJSSc4YOXPjegnxX8TY7Vb1EyU1GXPD8mDameb1kuDx+rHjYFn8hf0Hr6w8Fn6fz+WxAapqhNUZpP4evXusuq26qXgsXkN1dQyid3oRxnd0YMLY0Wie0wS5u/fhkx++R3brVmjVsT3MQQsybRqapCSLC3CRO4jcg4fRtEE6MiyA2+8XF2CPj2lLgMYpiZI/c5fXjwMFhWiblo4Mh0U+KjtKXDhI8GQ2Id1hgyNIgSILDpa5kJ7gQJNEB/z+AIrLykTkx2m3C/DcddiN/eXlSLNb0TYjSV57XnEpDlW4RYhJgw+JGt2TgaLiEqxe+RvaNmuOPl27YveBA3jz/fdFPMjtKsPIoUMxYEB/uPw+HCgugsWsoXFyMpJMZnz3/Y947c1X4TcFkJaegb+e8VeMHnkyDuQdwIOPP4bcPXthsWgiMJWWnAxHYgJ8knLHApMtAT37D0KLDp3hYY5UEQxSKe64JLPN4tKrp3ZQb1UHqqG10pAk1D8aZnKoRtoZdT0/BgSfVCZmPjB4PAh63Pht2VLMmf4dXIcOwBoIwkLgTsElPyOIfWiYmYSxI06A5khEQakPRV6gpMKP8jIvXKUuiXmsqChXEuzyKCXSxDgNM2NOCVCp0OsPiKovLX6MAzYz7tRqRdsO7dGoUSNM+3E6WrXvgEEnjURF0AyfJDE2i7syXZRt5gA27yjCzS8fZ1LV+68mHuw4SP09Fuu4yqwJpBr8ib6rqaW8Oqzddbg0rkbEfdFxkBp3V/3HLjxGIFXycdc00GqAA8ceXUX1ZmTx/FS+c0U/nNqjMbrePg37iytEIOmff+mMwW2yMGnyL1i/tzhKZCm6evrXNQQqo19c5R4IeToZIFXPd2l8ovknjbRisIqExhE4R/4qrKQyEBvrQ6zePvqurOYdVvk5AqTqwMoAZgYLHJCcvWGhoJAwhr49qXbIG9gtYjzVpV01gdS69VloJ1VDVWPAxGofEtEKfTwYXafOGDcqI6ZF03Soe2QgVdz3I0Gq6JfojHZdOrSWtYnx1MsfHIl7P1sjceF8zImd6uOlC3rh/QW5uPvT3/5jq9uf78E1d3y8r+U4SK3zm43s2vCEonASQeppo0chp1FjFBWXYs3mLbCnJSI9Kws2zY5kuvtqzG1qwr5iFwpLK9C8UQZSAZQyWfMh5s4MIjPZgQaJdold3E3l3kNFyLZraJLmFFfSvHIv8imcZLMiw2mD02JCiceHPUVFSHc60TgxAe5AEHsLiySfasP0VCT4TSg3ARsPl8Jq8qNFaiISrBoOl7tRWOGWpOMJdjNS7DbJc7Vx00asXbsOfTp3R++uXbF91y6889GHKHa5JKXMqBOGov/A/ij2+7CvrESSF7dKTUO61Yqig0X41ycfYOOWTejSrRtGjhqNBvXr4cCBA3jwsceQu2+/ADa6vTrsGurVz0KC0wFGjVrsDqQ3aIxeA4ZAS0mD1ZmEgMkayjOoPgphkBpOrh7e7gbF1UYXrOaX2kSH3qAAR8NSKfsMWSuDwnjaNQusQcDjcmH/rq1YPv9nbF69GgGm2wl6YNNMCPpK0aJRFiaMPRluTwA79hXhQEkFSj1B+DxBcTMprygHE7OrjzFT9/jEqKdZNWFQ6fYr8bhmC/hhs2qKMQ+wjmYzUtLSUT87C5s3bUFGdkO069YDqdmN4EhNp2iwVNof8MFuAbbkFuHmF4/HpOo0dWzvnuMgtc4r3LG6oSaQGplVsXa3rDogz3gurc4kf1QNPw5Sj6r7/pCbawapxhus2cytA9QaQWoUBKumZSG/x5jnDVfTeL1GjUKidydBnN67CV6Y1Etyn/62qwiZyTaM7toQb83djie+2yBsUGR8rgEg1LcxAqQa7pySeUD08cP1jnB3VbGI6pTh4RvCJAyRYXq3KJCqf4gjgMx/FKTGAqg6pmK9I+NSFb+jbhC9DIO9M0B65Jutbl2KA6TG3nHWPmGOFqRWec/GI/WCQx7ekQ+Kmjz6aIpYb8Nxi/pNukdgPCA1VouNx6nSGM7D/3VxzdDJ6gXN5BLdxl17jwIUwHrhgp7o3iwds9ceEPHNwW2zhDy4+PUlWLeHRp/jR3g3Xntf1AZWK4NUtbDw1xpjUmt/cO1X1FS1iFFf06YjcoTGmBzhOlQqJPJrVEP50jmVqxlibIxJpp7SN/MQxneyYcKocWjWOEcAicvtB1NnKnc35WZK55pCfxD7i10od3vQrH46Mk1+WE0WlIo1joAGcEgMpQX7K4B9hSVw2MxomJqINKsSIKBQEkEs3VaZhzWv2IsijwdZSQ40dFpQHghid1ExXG4vGmWlowElci3AznI3CkqLkJWcjHqOBCQQOAWC8AYBm0V9rnbszcPHX3wiSs+jhw5Hj46dsGP3brw79UMcLnchQbNj7JCh6DdoAIr8PuytcKHE60UDRzIaO+ywBYDysiJRsLXYrXA6qUlsQv7BfDzw6GPYvmcPzJpNGEeHZoWmmZCVlYGM9DRRufVbNAQ1B+o1b4UTRo5BmZcCVMw8ahagZgBVBVDpsst+COfkUq9Mt2oGRQtXxnSQQkh6LBEZT5Ukmoy0GV63W5hNExlPfwW8RQfx9dR/Yeu69Qj4PWjaNAetWjRFssOEw/uZjNuCCp9FcqOW+X2SjkeJQTFW2AyP2yNzicrOHDIej0cWsoSEBBFPklynDjusBKiyUGrifhwwBaHZLfCWe2FyJEiccb2mLdC5Rx8kp2XINYyvtZj82LKjCLe9+L/OpBrWhlgfoshzRgoaRcuH1X1rX6mOX3FkPSBbOPEkUNbySOt5NE6sGRbU6enxgNQ6FRjPTrO6AvVRFtJ4C7MH4Ttitb02uHTEDfgfv/GPBKmVu9pgdqoO0JBbq+E6qYewhNCeeMtGjInadnURj6YrYtecNAxpXw/1U6j678OSrYewdNshFJZFqjmHN1OhvxkurjGY46j5y2+sxPsb+WarryCNs2EWumpfCAQ2QK9engFAInu0Dl1Qw5iPc58pKEZfy2IYJ1hKCKSGNowG3I/YrlezNkUb7KJNduF2Rt9sGBbUBj76iLqyGoQbu/8MXliVFwt7Rv9WKbbKqEYskC7nYlRGxlZkntS6L+DhsVgJpIa6pVJrIyxAkTg2nsWR1W2QmoChHeqhU+NU8eyjOvaCTflRLvXxlPXfek28cy/+N1lzieGZpICphOrp+jM1CCcdg+6NZSIM1TWO5lW+pApgjWh4DLeTmiS8oyZiZZRq1Ds00FVf9M7Ix/hOGsaPPg3NmjQNxQpw2eb/BKdKkMiPAy4Pin1eAZlJVjNapifCrk9hXxAoKXfBqWmwaRpc/5b93rz3MExWC5xWExqlJCLJSviqpjwB6t4ir7gPu4MB1Euyo1GSSfKd7i4qE6Elu9mKTpmJ8rzDAT92MWbS60PDpGRkOxyw6Xt51rPgUDnen/oh9ubvQ0pqEk4bNRKtc5pj89at+PKHb3HYUw6nZsew/gNFhbbCpmF3WQlK/T7YvEDDRKVCLO0JBrFjZy4OFRaiZU5T7MnNxeQpU7Dv4EEErWbdpYcWSC8SbBoSE+xISUmBMykVJnsCTIkpaNmlK1p36AqrPQEBETpib1tEREh9zEziyizgM4RJ1IeOCwhdcJSrsFnELggUEfQBJqoF+yT3qCST1jS5xu/3wgYfkixA/s5cbF79G1atWo4WLVogLTVV8p5aAh74fUG4vUERgWIeV7vdLKypz00HZQs0TZM8rWROad3ju+Q2nWCVGw4mr7babVJvGSNBxSKXV7jQq3cP/LZ6LZIz0uEKmKElp6HvkGFIyagHj9cDq42Q34dNWw7htpeXH4PJ+N9chPHSK1uUIo1ICiXIBkisrMdB6h/zxvXN3Z8YpFrMNPpx/kV/KCVk3cT1Qwm6GNs2/k71dYrY8SATVe7xV7mf5Yp+R8Sw5JqlylNjk9c4NDNSE6yybz/s8qLCG5D7ZMWi4a0Gxs6vu0NKnTQLkhxWiY9iao8Krx/eSilKWG8eHl9A2pCWoKHC50dJuU/UxSMP6RfZfNcEONSm1qiHcb9mMUn5zElbXO5DaQXzTKvQi5oOPrPyIXUwXPfEXVT1mcNqQUqCNdT/9OSJfIX0ZmEsJq9h3xS6PGKw5fqrPgiqNnwmmxipECp9r9eF7Tfqze+nymGu1uzKhyjHM5+3Xl541EA8dRI0M5IcGkrdPrjc0X0e2TdGObzfACGshfqOKbArBlDNIsyO3WqWfnZ5qNIfLolt4/mSCm+ob3hWs5jl/bBtBK3qUPcxbMimmZGRSDG/oIQXVfjCqd5iAqIg4NUVXdlHlWGTMb94L0GqMaYtFqrrR5TIT7FubDZ0G4w+lAyJEQqyxl2x5m4tw0zeOQ9jnsk/qOavu1dVLpOjnJoUTrsVyQ4rytzsE7/Me14rc0WPSQ0PwnAcLfs5NF50Ij7Bpspifxe5PDLvfZJeLvqg4TsUp2qIATH6KMIVWtrD36owKtG7XL5zzonURE0IFL57rhNGWWotNFSYw6OCz7eExrVqiYxRw+AfUWUpqxaQqsa38X3WQaqm6Xu7cGHGOsKxyHU21joSvWbIQi5ZNcRrTp/fJATUoYd56Xty2T8aa0BorVShYhIOpg/lyDGakqDBS485ieVWB9vjtHNPapI+rbweVh6PkfM78pxxH9curm8JdovMca7PfE9u0TEJ3xG5dlU35mN93yrfx2ZyvavrXKptPY8DxdU2VUPnI4FqkMSU/g39/UCq1D5GE2OB1JgtrbwQRrjORJ2KRK6hcRqV26kmsGq4D0RFp1cDUnulF6B7Sp58SDj4W7RoCbPNCluCE206d0dyvSbwSYwlFWd1UMUqBbxwmoPgosXaljPXJoEVYYju38k0LaIGS/Y0oK7VzGY5zw9JuZ8MrZqA5OX4FM45b0At7DaLGRVFh5HgcCBg13gWLE6xfup/jWKzbjc2rFmFOT9NF4aT8FozW5RzrdmMCo8bAXNA2EBnYgo69+yNjCY50JJTELRqgsQJAqz8gFL4yR9EwOtDWXERvvjgfWxZvQoJDg02uxVunxflHreuviscKYJeN7LrZ6FBdiNpj9/qQAVjeRvkoO+gwUjJyoI3aKWsriz68pETN17AzOeLFdYPS5AAlsYWJXrk9XgFOKqoTi+C/grFaQf98Ll9MNEVV3c1plWv6GA+Nq1cjsMHdiPBakKK0469u3fD46ULsRl+rw+eCo/KpcokqyKurJhZu2YD/CZ4PF5x57VZrbCaTPB63dzxwWq1SQyqpMAhK2oOIsCQ2IAJ/QcNwoZ165HTuCFWr12PrAbZ6NKzH9Ib5wCORJjNmhJo8Hs4irB1Vylu+Z+PSY0FUitbyI+D1Li/BsfswvAmRDGpugq3vlngWhe9tMf65NXxM1fHy1mVdQ+PxI9rDuCuz9bI5tM4zuzbBPeO74CzXv4F6/Yo0RkCwLFdG+CaEa3Qsl6iAIUDRW48O30Lvlq+VxehAU7sWB9TLuqJEx6ei12F5XDaLHhgYkd0b5qKm6auxbIdRfLbRUOaYtKgJshKptI6kFfixltzd+LtBbvg9gZw74R2cp6HxM3T0Km7FO4sKMfoJxfJb6d0b4ArT2yO1vUTZd3jJuqjX/bgtdk7sPdwRahNky/shtQEDT9vOIjzB+UgO9Uu34bpa/Lwzy83Yteh8tC1Gx49Cb9sLcQ1768WAFT5SHVqeOG8LujVPA2d7pgVOk1ges2Ilvhr38bSX9zozV5/EI9/vxkb9pVWO7q4MVv/yEmwCmhUhgECZ7bzqxX78NGiPSgq96JHs1Q8dlYndGmSIhtFdsvGfaV4fU4uPvt1b2gTd93IljinfxPUS2HcvwISP6zej/s+X4MDh2n6Dcpv6x8fh/u/WIMPFu4IbUn+0jcHT53bA/sKK/CX5+ZjTyGvZ47PTrjohFZ4b8EOPPjVeuln4+D7e+2S3hjRuQEe+WY9Js/aKqf4jL4tM3DNyDbo3zpTNrC8ds6GfLwwfTNW7Tqs2IHQ9sSEu8Z3wKTBzWRjzv5g39zw4SpMW71f9haaCRjUrh5uHNsO3XLSpL/YN2/8vA3vztshf+fRJScVX14/GD3vmq7nJFVNvHtCR1w6rCWWbS/EX55boD85iPopDvy/k1vjrH5NZZxwfB8s8eCcV3/BKd0b4dKhzfWxqJAWdRVYHp83+IFZ8Pr8WPfoGKkvv8n8Hqp36MLXy/fgo4U7Uez2y17ipE718fpFvdDlzp9CQJnGhCfP7oKx3Rpi1roDuGjyL/I8AoPLhrfE2O6N0CTDKWCSdWPf0mX5pZ821WnVeuKcHujTIgOjH58jm3++kJb1k/DseT3QrWka7vlsDd6Ztz30/vq1ypL3N6RdvVD7f9tdhNOfWyhz/t4JHXHBkGYqb21oGVNGctZx+IMzsS1PjX2Cjgl9muDy4a3RrF6iXM9x/OHCHZjy81bkFbvDY8oE3H5aZ1w+vKU+71WbCXLa3fy9yh0bDGLd42OxbPshXP32r6F3H+4QtShaLWa8cVkfDG1fP2RQyy9248OFuXjpp81omuXE5/8YywDB8QAAIABJREFULLmDH/l6vdwja7TJhCtPbIUbxrbDmc8vwLrdRTitV2OcM7A52jRIFgOQAHyzCb/tOozTnp5XA0hVxpWHz+qGvw3Q+8vEtc0k/djzvtkhwxqB6dUntcRZffR1xMw5cxBPToteR9Y+dJIYaSKB4bM/bsbLMzZjUNssvHtFPwx7aJaMQee/99j3TuyEga2zcOu/VmPh5oNo2zAF3984GEMenI19hVz/FEi9ZVx7XHVya6zaeRgTnlkQEvFa9/gY/Lh6P275aFVo/g9sk4XnJ/VEkt2Ks15YiNUyp6sebOcJ7evjkmEt0LFxqhiQDCDN+o15Yo6MhYl9muD2UzugYXoCKmSNM+HXbYfw4k+bMW/jQakLx9HqR0bhnk/XSB7hWEfzrETMvnO4zJGXZ2yRS1jHFQ+NwrXvLccPq/aJweqcgU1xx2kd8fQPG/Ha7G0RgmW1T6uagOoRfI6rfeCxAak11SiyJaHrYtjkYl5Xe1MVLo22yIVbGwFUDblzKbL2chXo0e8PFWP829iEqSf1zSxCj/QClNNSiyD69++PlMx0uLx+ZDZqDltqNnwWm05Vq3QYYoniB9mnQCMnMK1houRKAEPgyccF+EtYHIiAjr+JIA/BLPONEoZRqVbMrerjIe6tpqBsFpYuXoQ+ffvCGzBBI4oMesVlOGC2ihXQzPQz8GPd8iX4df7PsBG8BskA2sQyxUVOrNBmwO6wIzE1A41btUGTtu2QmlkfbgJSWtvYLWLpCELjni8QgM9dgRlffo7ta1ZLHla7zSwAb+/+fcg7mK9brqhG7EVKohPZ2dlwJCRKuhy/WYPV4USrTp3RrF17aM50+M0OBdr1BYWPoZuwTpYSnQv0Dph0MQOCfFpe/B54XMU4lLcHnooSEYA6mH8IjXOaouBwKTp07gx7QiJ2bN2KTatXwVtWBPjKJScp35eH1k4fXW013dKuWDmLVbns0urp9bnhLveIMJRmscEUDMDndYs2r2axisWZ55j3VLNTqor/BWC2OzFq3CmYMW0aOnZsj4WLl6BZi1boO/AEOLPqw8XuCZphpdGA7r5BH7bsLMHN//N5Uo+D1No/Jf+JK/5AkBrPUl5NFxx4/hR8vWIfrv9wlTBcxnH+wKZ47KwuGP3UAqzeVSQ/j+qcjRfO74aVO4vw1rxccdm/fFgLdGmSiqvfW4kZa/PkujFdsjH1qn7octdM7C4sx3UjWuGWsW1x68dr8cGi3fD4grhpTCtcO6IlPl6yB9N+yxNwNbJzfUzs3RAPf7MZb83bie5NU0RJ8v+zdx3gVVVZd71ek5feKyQQCCGNKkgRC4piVxzrYPd3bCN2Z+w6o44NsWEXsY2KhaJSpZdQQ0sCpPf2krxefve+r+cleSDOqOP1QyW55dxz7j13r7PWXps2AqwUULy8/BDqO8wc2H9X2oyZBQl48bI8bKxox7trqxhoD0vS4tZTB+OLbfX42+f7PcHUwhtHYdrwWCzb3Yh/b6tHe48VozIicNO0TGw93IFZr2z1fO+a556OHw+24s/zt3sAjm8XRmpkePuaIowdFInEW5d6fvXkhcNxbnEi5q+u5HNmxWtw26mDcaTFgLNf2NQny0DApuml0/Hltnos2dXIbCSxE2cXJmDS0BjcsmAXPtpYy/1xVkECjrQa0NFjZaaUzp8eo8YJj65BoyvIp76lALu0Vs/XpPu+ZnI6Xlh6EE99vdcDUpvmnYe7P9qBN1dX8OeEQNA7N4xDZqwGVpsDpzy1ClWtgmPnP2YV4PppWdh+pB3XvLnVAzzod4PjtFj/92n8rX3481I8v0wATkMSwvDKVcVQyMR4dskBtHVbkBihwn0zh7ET6G0fbMfhFqPALLnyPl+5shBDE8Iwd3kFhiRoccspWbj+7W1YVFLL7Gd+ig7z/lzM7PTzSw8yg3rhmFScMyqFjVtedwHkQsqbu38qMm77Bh0GQdpLuXSLbp8ImVSMvbWdOPnJVa6xc+K5ywoxsygFC9ZXsnyR6rSnRqnx8eYa7pfseCqMB9x5+hCWDr/0QzmqW43cjsU76zjuaJx7DhZtq8HinfX8TNNizMyiZEzOicWtH2zHR5tqGKSePjIBH904Fsm3f8sMGW2njojHa1cVQaOQMIinBQIak7vOHMaA4YstNdhQ3sLjSQDpplOy8dKyg3j6WwFUDbQJcaIIr/x5FMZnx2DcQ98zSKWu/8spQ3D76UOZQb7ro514bYUQ1A9NDMerfx6F6DAFnlt6EA2dJgbNiToVXvqhgtVg/5w1EpedkIYHPtmF9m63hNqJs4tTGJAW37cUZY200CVicPb8FUVYtqseH26oZBBSmBGJ60/KwoJ1lXj0yz2e26AxevpPRTinOBl3LtzFcdutp2RjREo4Ev7yDRMatBDe+PLZ2Fjeiitf3egZZ29QL5yOgM71Jw1Gj8mG6jYDLyScQ+0rTsHMf63B/lo9lt9/Ei9aTX1iheedj9DI8cLlRbzQUnjfUkwbEY/5145FyZE2fLqpmhdSSCFw9ZTBDFQnPba8X5BKigLq/6nD4nHnh9shlYpx71nDkaBTImPOMg9Ifew8YR6heXbL4Q5eFLz1lEGobDXivLneeaTh+dN5Pn53XRVMpAZxOFBa04H9dXpeLPzitgkouP87Bql0/49dMAL3fbwbb/94mBdQhqfosO7Bk5B371LUtAogdWRaBL6+40Tuo7LGbkx9YqWrrA7QNI+e71rc9M42nlfpWXjiopE4PT8BYUoZL3yUHGkP+igWZUTi1dmj+Hf0jpLcnsZp1rg0DE0Mw/iHlvO7TOCank96P4nxpkXMRy4YwbLiS+dt4EVDYsVrXpyJOxbs8CyoBF6UFl52PHEaHv58D55dfIB/Tex95QtnYfbrm/k+6DovX1WMNfub8cCnuzyOxQO9S6H8/ngyre7nmZf4jppJPZYAIRDw8R0LkgX3/wo/8QlABwCVvgn7/h3oD1I9rpIDGh8IOi0Gv8HAc0BbyTipKKoNFpJ/ioDhw4dDpdWwW21CRhbkugTYKNeS5EIkfXLS5ChIKxhQ0X/pnFwWRZAgca4lXZ5WX4Ufs3BYkL4QseqAw0GQVepiRKluqFByhdg5EctprCzxWLd6FU6cOBEiYiFJmgMbrCTtEEmZnaOJRmIxYdkXn6Kx+jCXo5GJqPSKAmazBTK5FCaTCTK5HFKpFFHR8VBGRiFlSA7iUtNgJykutZfybwlgkykQnZ/YX7ET5aU7sf77JSxZVkulcFotqK2pQWenXvBBgh1SYoEJBMvliItPgEyuYfCr0KhhJ/c3pQZjJp6MxLQhLlskyoVh316IJARSGZrDYXdyDVYBrFPZGZmL4XXCYujAnu2b0VhdCSmV/TGYMDxvJFo7ujA4eyisDjtsFhusRiNaG2phM/agvbkRdqsFNquNgajNZoXdbuN209+lUgksFoFJpeGTSuSw0t855dUJlULocwLmRqMRMqmcWW6FRsFMqg12XiyYPmMmli1ZjDFjRmHHzt2IjkuALjIWucVjYaFyPMR8U98SMIYdhyr1uGvellDmi9/xPkcPUmnhQAhXftny07/jTg/h1n5fIJUCsFevLMQZ+QnIf3A5WroExiM2TIEdj07Dwo3VuOvjPTyP+4LUYUlheOmyfHy+rQ73frqX2RYKZnY9NgVVbUac+a+NnsAgNkyO+bMLUZwZgcF3/sDyLve26t6JLHO94vUSHGwQWBkCPu9cU4RTRsRi2D3L0dwlBMgEZu+ekcWMZsGDq1DvYlMJpI4bHIn/e38XA0GanwhUvXJlPi4cnYRRD632nPtYQCoFmvuePImB+J0f7WEJIwV6D52Tg7+cPAhT/7EOJUf6YBlcIPWxRQfwwveHBMZRBOSn6rD6vol4bmkFHvpyP/9McDj3fpQJkD549lBMeOxHT/vpunR/7v0GxWnw5uwC/nYSs+JmUn1BKsUbN07LwgPnjsCTX5Xi/07O7gVSLz0hnRcenvhqH77eTsBM2O6fOYyPbdKb8N7aSg9IvXbKIDx50Uic9s/V2OYKXukeJg6JxZe3TcAdH+7A++urXTJiIer5+rbxzKjd8dEuTMyOxvzZxbju7RIGfxSEE5i6+8wcjH/oBxxuFgA0BZ+l/zidr3HxS+sZOAaCVHouPr9tAgO8zRWtIKdSN0hNjVZj1xPTsXBjJea4F2xImSURFst9F/W/uGUcg4ZLX92MPS6jGFropm9349yz8fiiUryw7KCHNc5Pj8Tq+0/Cc0sP4OEv9wUFqfQcbv77Sdx/cokEzV0Ci02xF91XRVM3rp2/GU2dgjJgbFY03r1hPOavrPjZIJX6buujp2HN/iacnp+ER78sZZBKd33DtGwev7P+9SPWl7d6yubQt1x4tpwMUi8ek4Kxf/8edW0C607flrvPGo57z87FqPsFkKpUSPHvWyZizOBo5Mz5Bq0uQEtA/qHz8nD5iZnIuuNrD7McppIzQ0fjNfmJNSzD/ujGMZg2PM4FUm1MMDQQSC1rwRU+IFVohHfcKM4UZJ4u6fZPbP7U4fF4bfZoPPjZLmZQ/37eCF6EIQCzdJewyJCbosOCm8bj2+11uP/TXQxYZ08ehBMf/YEZQ9onTCVjd9v0GM2AIDVKI8NrV49BbJgSUx5fDrlciqVzJmN4UrgHpMaHK7HnsZN4QWPOJ6W8kEAs5IMzc3DztEE4+Zl12F4pzCMEUr/e0YDbF+7mRUZBdi0wzL4gNS1azYtFy0sbWZXgVkEEglSpBHy/BMp/KG3kvveAVFK7vHwOLxa5QSqxsgtuGoc3Vh3CbacN6Rek/nlSJv55ST7OfW4t1pe1ehjtxy/Mw5mFSR6Q6pYDe9I5fnq/n720ABOHxuKsZ35Eo950XEAq3d/HN5/A7bh03kboXQqMED7ux7RLEFoy5PP0AqkuvDiw3NcPoIaCVvtiOwPa6olv/CdH2ouxW5Bb6wukcgqiH6D0rdPV+0SBEjSvDbprX/cOASB1dHQHRoY3MbgkCSjlMEoozzIyBomZ2VBGJMJCLrUE5AjIUmkTyqt05R25tfwEttzglZ3KGPgQ8CMJjUOo+8kfaqqZSRp8mg6lXC9URLVaYGNAayfEKxGsmkgetG7lCowdNYYBkr6rB7qYSGZVCfiwbNVuh1pkx9effojWmkouvSIViZlJNTI4lcFg6IFaI0hUkhJTIQ+PQFJ2NmJS0uAkxpUQmoTKrIjgtNohJ+DIQN/OeZwl61ejquwAjB1t0Le0obujk0E6mQ6IJZT3IGTv2sltV6GERCznj0JkdBTCYmPQarIgf/wU5BWNAySCK67RYIRapWY5jJjyXEVO4eNBf2dZNQUqxDSTdBmwGfTMFFce3MdSFTpHcmoGDBYLklLS0G00or6uHpEREUhLTkZLQz3KDxyA3WriurMOh5XPSeCYpMRCSRlhLN0A0s6xpQhSYoElEv54m01Gzkvl9qrDYLZZIFPK4KBGigX2PC+/EHt270LxqCKuuWU0WdDdY8GYyScB6nCWi3M+lNMBuViEw1V6zJm7MeQX/fe543EEqaFMYb/PTjy+d+VaYHPpxVzGSf5y394XDLbuOsCAHIfxIib1h70kd93Lq9bu7bxRybhnxlAPk0or19/efgLHfTe+u8OzH4Ghd68dhdp2I857cSPPQ26Qes6LGzHn9GwGobPmbfHkXA2J12LtAyfirTWVuOdTYoG89/7Y+cOYYT3xibXYWSUwuLQFA6kEahfdNo4BzTkvCNJI93ZGfjzevLoQdy7cw6CRNgKpQxI0uOjlraho8tbzu35qBp6+OBeXvbYNX21v4H0JpBITOufjUg5eSL7ZY7Gh00Bu5U74M6nL+JjTR8ZhwQ3FeOG7Q/h4U62nLReMTsJtpw3CLe/vwYcbhbYEbgKTOh1zfzjMLDJdg1gdOnb2pDTc8WEpB6PuLT5cwYEaBb2Pnp8D+vu0f27wMEA0TiRtI1kyyQHjwuV4/IJhiFBJUfwAtVcI2n1BakaMFm9dNwabyltZCvvYhXl+IPWpWQW4YHQqvtlRx8feuXAng8EorZyZFzqOJL2fbKr2gNT5V49Gbko4zvrXWs/CBt0DgbLdT5yGJbvqGdC7i5dQP5T/4zQs2FDFoJzY9fmzixikfrWtlpVR7103BjlJ4ewmStd3b29cPZrPe9ITKxno+ILUTqMF548mGXMBHvuylM2UhiWHe0DqWYVJmH/NaNz7yS68tfqw8ES6Tc/Yjdf7snlB6hbsqRWeUQIHtOjbMPdslo++veYQx0I0huePScHVkwcx6/PNzoZeIJWknreekoW/Ts/GfZ/uwSXjU5ldZZAKYM0D01jaesPbW5hNoo1A6ntHAVK9YZsIr8wehfFZApNKeaAk7R49KIpZ6acvKcATX+31gNQ3rx2LESk6zHj2RwFUesgN7xlDBakJkWosmTMZZQ1duOglt8xa6FliWJ+7vAjXvbmFFyOo/8mg57WrR8Nsc+JPr27msfWA1Fu+hdFMTKqdmdQdVR24Y8F2flcpJrHanOgw2cCKYNcDQj/XKemdkEIjl7LM84IxqZjx9GpWBRAgW/f3U/DW6kO4/5NdsDmdLD2dd+UozHhmDUuKH7kgD7dNH4Lznl+L1fuaeL4LDlL5qej1nhNYnH/NWAZal7+yIShIPS03Dh9cPwovLT/EShP3dk5RIqsmbv9wDxZuquYfhwJSZzzzI+48Yyi35sIX13uk03Q8gfC1Lia1lhYNC5Lw3OUFLJEldQQtKPQFUul4khPTAC7cUAV61/tjUi8el4Z/XVqAW9/fziymGygHglT3/dIiEi1Mkgyf3m1iaG98eytLo91M6uOL9uKzzUJf0AKo3mT1KBP6Y1IJZBOze3JuPG54eyubqf2ntr4Y1oHFuIIfAAfgIYFUzxl7n1p4jwN/7qpj5H5w++OCXcf7nmcgFO5fo8vb3aGDVEEMEthydqwLiop9hlQEFEe1o0DXzB8bqUyKkfkjodSo2QAoLC4ZmugUWJyUQ0mpkDZBlktGGgTMGJwJduYkWyUpK2FMYuvcBkAEbh0EQukXLrdgSm4Vcf4ladsJtAoMKQM1kYNZOko+b6mvxY4N65GWkASxQ4wOgxH5Y8ZAHqZjRpIAlsRmg9ppw8fvvQFDawtxj7waKJVIYbIQkyqAVG2YFnarA2kpGdBGRyNlaA50iSmwUu4n070CMCUWVWx38EosxMRm2uC09KCxshLV5eWoP3wEPV1dsFos6NR3orub5DCsD4bIZUKglKtgNVuhVquRkJEKu1KJogmTMXhEPtdPFUtkKNm2HcVFo2AnYOwCj5wbwnJlsrwXsayZZCV0T7budmxftwY1ZfshIym0Qg5dVDRMVhtLjM1WKzr0nVyrNCoyGh1t7ag+cgSmni5meklqS4GCg/+hbxZJl6W8uk9yaILkcpmSSw5ZyViBc5DssJhN0KjVMBgMUCrV3KdhOqoRq2DBb3e3EWKxlFnaUWOKXPktIjQ2dSBvzAkIT0jhRQ5aVHA4bZCLxag43IG75v0BUj3vZzBPfH53/XNS2fbEbaTkOzMfB9Dzn5rof9XX6QVSBXWFz6wcpPn/PZBKAf3hZoOf8QgxpAR83HJfyh9ac98kJEUoOU/Ps4kENpUA5Yzn1vF76wapX++o57zAK17fipIjFMwLDxjlpi6/ewKDkJe+p9w3771TLuXD5+YwkKRcUfcWDKRSW5bNOQEr9zXjlg/86/NNGhqNt64uZJaO8k1pI5CaEaNm2a1v7tv5o5J4X5LUvrtWCHgIpFIQxf3icDIYqu80Y9W+FpYVh6mkPnJfAaReOTEVcy8fyZJWX+k09V2EWoq/LtyLN9dUBn103SCV2OCmTjN3FTFcFJi/82MVnv/ukB8gI4nzqMwIJOoUnMf1149KsWSXt7/OKUrA6SPj+X4phUYmFoFYbWLoiu4X2kufJl+QOmfGMAZyV72+EUUZUfjbObm9QCpJV+/7KYB/4OxcZtdI/kkA7x8Xj8Ql8zYyW+MLUr/564l8rcte3YQOHzddYjVX3DsFNW0GXPHGVv5+0UY5vt/cfgLu/3cpL2LMyE/wgtSSWmaCl86ZhPz0CDR3mv20ICQLrGkzYspjK7j/fUGqSi7GS1cW8xN47fwtePyikchO0HpA6tVTBuGh80bgpne24uuSOh+Q6i67Ehykkpya9SguJpVAKqkMGl2MJz0nBFTfXXuEQSBjaj+572KkR6vw3rWjselQG55efACvXlXEYMsNUi+fkIFHL8hjSevWw60wWRws76a8yOeXHnAxqYHsgf9j5g1XRZhHcl8XSKVFhc9umcDAlCTGX9w6EY/7gNRv7pzM7+dlr2xCJ+VmBwGpT88aiYsGYFLLG7uQHqfFsrunMgi9a6F3oYvaNqMgCXOvGsUAn+TLNCNkxYfhvRvGYfWBFjz4+V4/kBp/y7cwkVGW3YamueewPwkBTXpXKfwh8zQam3fWVuJIi9GjCLx8QhqumpjOcxYxuMRuv7jsoMt2xYnPbp0o5ADP34LK1h4GR8SyX/HKRp4zxmdH48ObTkBDp5HZVkoZoHeU3huaL7xyX9d3N+Btp/nwrevGcR/QYkkwJvWyE1Ix99J8tPZYfIy9BOl4hFqGuz+leeQInzkUkPr5llqMzYrCtW9uxbqDLX4t8gWppPx44bJCNqC7/NVNePi8XJZiT31ilScNounls11MaglmFiXhqYtG8mIVvW8LbxqH6U+vQcnh4ICPpP8k902MUOLfW2q4P0m+f0ZBIpIjVR4m1d3A928cxxJ76v/qVgP+8l4Ju3LT5gap9R1G/h4RTiDzOEohWLS1Ft/vaURGrKZPue/SnQ04JS+ewTjlogox839uO1qgemxMagAQ7c+F0HPrLjet3nVdAjrHA1K9E2Pvm/I17nbnjrr26rcHgjGpvtGp15WNXzPBUq/35nsNkSsnNaqVV2mI9SweVQyZUgHIldAlpEIRkQCLk+phEuNJslyHkL/J0IzAj5NrmgolVci9leZ9r6U7PUMk8ZQSSHISW0qhtgQ2skpyCs60YmZeHQxQCa7SqSROO3Zu3oDKfaUIlysZ9CnCIzD+1NMg1+rgcJIVEJW8AWQWI95//WU4DD2Qu/JbJVIZ7FSWRSqGkYBWmJpdbNOTM6GNJJA6DOEJSbDJZDAT3hZJWSZs7TGgvHQPs7tqjQoROi20agUzgGTQZO7qgoX+a7agqroKza3NiI2JQk93N7Zu3iQwj8Sk2m0sp42IjYZTIecaqtNmzEREfAL03Sas27gJ0049jfud5bVMcwo5utSndHNmF5srFzlh6WhByeqVaK4SJM3EDCelpfIkr1CpYLXZUF1bwwA1KTkVba3tKD94EHazEVKSaDvoQ0XyYlpgEGyn7DYHzAYD1GoVZEo5EhKTERMTh107drNEmEbKYjVDKZfDbDJBoRSuEx0Xg/jkWChVCtRV16O1tQ268DCMyM9F+eEjSE1ORbfeDF1iKmLSsiDWaGETkWGWnUFq+aEO3P3KbxyketeGjnGGPAYm9Q+Qeox9HeJh/YLUvlYCBlqGDPaNCLE9/exGTOreOj3+vbXWz+GW5F4zRib4gFQJVt87GYeae/DkNwLo890I6FL+Es1BbpD61LcHcf2UDDz4xT68s7bK40iYn6bDirsn4BGStn53yA+kElPw0LlDccHcrZ4cV7pOXyB16Z3jseZAK25+f5dfeybnRDOT+u6P1Xj0Ky9IzYxV47yXNqOu3WuoRGzlm7ML2STpvXVekEpsK+WWEggkAyJiMoYmaHH7h7uxbE9Tb5A6IRXPXJKLf3xbjuV7m3v1ERkz+QF8nz3cIPWbHY0ecE4s6KQh0Rgcr8Gjiw5gkYvlpcNOHh6LpEgl6H4ob7VZb8FFr2xhppfyZD+5aRR21ejx3LIKNHSaEamR4vHzh7GTcjCQSjLAH+6dyuY1z3y7H8R6PBgMpBYm48xn12D+tWMYjL774xE8cn4us15kRrL4zkl+IPWrOyYy60ogx7fkC4HUlfdNQWWrAVe5QaoI+NesPEzPi8eV87dh86F2nOkDUklmSDHCkjmTGCvd//FuP/Mm6heSiO+v62Im2g1S02/7GqfnJ+Lh80bgT/M2cKkMYgx9QSpJOB8+fwCQ6pqrfZlUAkLs3eEDUkka+t2eBl4I1KnlbDiUFa/Fo4v2ghZuKDBx56QOmrMUfzl5MC4am4IpT66Gggx+ri5mAyA3SCWTmIvGpuLemcMRF6ZkRp8WHTRKKR79ojQkkEp9445R3SB1+j9X4eWrRjEQmPz4CparfnX7ib1BqtPJiwxHA1KpT+7xkfuWN3UhLYZA6hR8s72O8zHdG4PUwiRuCwHGZxfvZ5BanBHFoPHBz0tZ+ko5wh/fOJrlvl6QagcBpyPN3ZznSDmNZBBEuYZkNEWLZ2e9uEFw6XYCecnhyE0JQ0K4EtNyYxGjVWDW3PU43NTNaWrErL1z3Vhc8domrD3YjINPz8D8VYfwj6/3wcpsuYgZuIfPz2Ogz4tRTic7H++p6RwQpE4eFsfA+y/vbsNXJXWQyyX+cl+HE5eNS8Uzs0bg6SVlWBFsHmk3eVQJvUAqpX+RlM1H7vvwF6W49dQheOqbfXhluWBo5t7cIHXEPUsxKjMK/7xkJK6evwVbD7XjyYvy+gSpD3+xF9/fPRnbK9sZ/I4dHIWP/m+8AFLdOakBbstEZOQkheH+s4czY0t9R3Erge+6dmMvkEoSYFpMINUE1TumRYG7P9rJ87EbpH68sQprD7bwuBBzOntyJoPf69/cgnaDtU+Q+tySg7jupMFsUPbXBTv8VB4//6t6dGcIgFJBDz42kCq89XzC3gA1CItKO/J74ika1/+d+NpU+5Wb9h7mC2E9TKrrOn6OvL6zgcsF171bMJrUr7h1SCBVhLExnSiIbGGwQ0woMalUYkSmCWMmlUCqjWphkuEPn1MoW+Di/HiFlEBFw5mGAAAgAElEQVQobVSOhCW97ODrkvw6nVA4zYCxA5audv4oqGISYFOECY63XDeIQJNQE5Stk6iD7BZIbWZs+GEZUuJiUFdVh+jUVAwZPR4Wqp1KFUztDgapjp5OfDj/FYjNJiiIhqQ8BpmMDUIISJutJoTrwmC1WpGRNgjayBikDBkGdWw87HIFrGzgJIbYZkdLVRVWL/0WMmJzSZYVGYm4uDho1SpIicEU0+eWmE4JM6lNzU3MRGrUKpRs3YqGulqW7FKivcNmhZNyjMgVVyrHyTNmoviEE1HT3Ira5mYUjxvDfemw091zARgGqhKJCFa7FQ6ZlNlH8jXubqrDrrVr0F5TxcyqWCpFanoaZEolxFIJA/LGpkbIlWpmVkmaW7prN2ymHsBqZukYMeW08mSyWJmFtpotaGmsR3xiAnTRUUhMSkF6WgZWrVrDxgaUI0ErnnKZhEvSUPkZq82KuMR4ZA5Og4JBah1qq6qRm5cLbbgWu0tLMSQrB0aDFQaHFCk5uYhOyYBNIoHZYmHAW1HRjjmvCA6fv6mtj+nh2O7hD5B6bP32Cx0l6ASFuccFVrlOtIdJ/Zl09c88PPCuQzVOokCZGC6aZ057Zm2/66xukDr+sVW4dnImO91Of3Y9dlQS6+Qy2XlwIhZsqMUdH5JRiusTLALIeOimkzIx4fEfsbvGWxh+1T2unNQ3vDmp5KT75S1j2Czp9Gc3+InrZhYm4I0/F+CWBbs90tuFN4xCTqIWl7yy1c9plwxJHj1/GGbN24rFuxq5i4LlpI4dHIn3ri1i8Hfd2zu8IPU2gZk8NTcOC28sxt+/2I+5ywV31FA3BqkvTsdjXx305KTSsQTwqp49Bav2t+KKN0qCGi8RYP33zaMx47lNWFvWikfPG4Y/jUvG7De3Y/WBVm7C4Dg13ppdiHCVxAVSvXLfuz7agdPyEjjIu/ildZz/eNmEjF4glYyTzipMxoh7l+Afs/I5oL9w7ga8dc1ozlHdWNGKJQEg9eUrizB2cDTOeGaNH3tNQSbJfckV+u5PBLkvyYY3/20Kyhp7MPPFjZzy4QWp2/FVSQ1HQm9fO5qNlYjhEUphBF+V94DUW7/GkrsmY0NZCx74925W/TwTAFIpIH7z2jEs8yRQIsjqvDXe3e80xd1fenJStzBbFwhSKSeVwJY7p45MeyqfOwurDzTjqje2MGvsBqlTnlqDd64pxrwVh9hZNCVKhTdn+4NUeuWnj0zE3CuL8dDnu/HB2iMBOan7fcRuffgM+JAqbJyUFYN/fLOP801JNk3BOvXXIj+QKuLFCMqLPuOZH9HSh9zXj0klJ2geDn+QWtbUhbhwFRbPmYy6DiPOfnaNZ9SoaZdNzMCzlxZh9usbGcTSKc4blYr514zB5CdXY299FzOWH7tyUgmkGi02OGw2zpPcWE45qZsE4yRXLvEXt03E2EFRyKMc+m6LT2axkA6VHafCghvH8YLCPR/v5N9HauVYcudkfi7JrfeFyws5/5IAkmtm55iMcox3VXXgzg93cArbvCuL2SG4PyaV4MKVJ2bimT8VIv++pSB5LcVES+/yyUllk7M4LLx+FB5ZRPMILeL1vQUHqYKBqDsnddxDy3HZhHTMnpSJM//1I4NIN350g9Tce5bik5vHs5vvPR/vYgOnvkDql9tqeQxvPjnbk2tO1+oFUj3N9r6fpCpYPGcS/+aa+VtwpLkHfcl9fe+a2k/qh2lPrER5Y3efOamU9/rUxSNx3ye7sXJfU7/GSRa7A29eMwb//GYfO40LzvG/vs3bqqOV+/ITGwhS+4sghEsxmHQ/ITQJBvgSed4ED5gUztm/GMyHSe1rRwENemolCant3ljKd2h8rxgU/AY2SCTCqKh2FEa0CPVQ7TZkDhJyUiPjExGfkS0wqcR6sv6YmFMhr5GDN4edbdWdDhuXUqFJ3GG3sWssufdSqRSF0wqJoRXdNQcgMnZwsNRqVyBp+ChIlTrYHVJ2jSU5jcDGEmglS1gLTPo27CvZhISYSOw/WIac/CLEDsoGpAo4yO1XJIHM6YC1sxWfvjsfIqMRconTVQtLLNTvEotgspigClcwkMvOzIY2IgbxWUOhJSZVqmDzJAJlKiof0N6KZZ99AqfNCIfdzPmtzPayMRSVYiHxrBMScry1kmxF+BkteJgtJi5b09nZCYfVCKvZyANlIfM2sQK5haNxzsWXYte+g1CGaZGeNQiHKiswdEgObDayxhf6gkyMyciKasxSLi+xw521Vdi9/kd01tVCRrVUJWLI1ZTTauc/Ol04tOE6HoPheflYv34DWlta4LCYIXFaISPTDqtVcPp12GHo6kZPtx5WUw/Cw8OgjYpCfFIKigtHY81qCmadsHFtVOpPVy4xlaRx2JGQFIfktCRmYBvrG1FdWYVRY4ohV8qwY+dOZA8aiu5uK7osDiQPHY6krKEwETXMtu1iHKrowJxXf2NMarAp4mfNjccOUnvNKscZAP36pvv/QIuCglTfEjSuTj5WBv04j1GoIJXAEpXHuHR8Ks59cSM2lLd5jC84t/2nHEW3xNUNUkc8sBxyiYgdgUmae+mr27CrWs9Mx7oHJjJze9HLW7jMCm3plK81uwDJUSoU/W0V12J0b8FAqlwqwouXjgTJdaf9k1yIBVBLeUyPnz8c549KZLBb62JNCaSeODQa93xSioUbaxlEUE7nq1cV4OTcWBT+bRUqWwTjFw9IfXMHSwdp7jppWCxevWokM7d/XViKt68pFNx9XSA1JkyOkocmY9MhKl2zmxlM4YsrSKKbyc2yj0CoL5CaFq3ChgdOxNqyNlz62jauH0jBlW8uJkmbv719LM59aQt+KG3G0xfl4uyiBFz+egm3hT655IL8/J9GcBAvMKkCSG14+Vx2Wj0lLwEP/Xs3Xl1eznGBAFJH4JSnVvq5+xJIzb1nCZuY/PvWCQzGpg6Pw5/f2MIS1UCQesn4NDxzST5ueqeEZYLusInKvLx4WQGbuCx0sWR/OSULd5+RjRve28lGW9TGM0e65b7bsaikhmMHKgny0Lm5uO6trfh2e70ABkVkFijiOqxuJ18CXd/fMwXPLN6PP52QzvmOJJklOWMgk0pywy2Pnorvdzdw7qgAyAAVOdC7JKRC/Hb0IJXyENf//RRmfC5/fRNsDgGkvn/daM69zUkMx+w3tzKblBqpwnwPk0p5m5T/LGf2jeKQP81bD5PZ3gukUtsoBzkhQom2bjPafKTVvjEl/T+BVCoVRCCMxuzK1zbxMyo4H3uZVOoAKtVD7q3/9+42fEEljlyxKPUhqSeoPwYEqQ8sY+MkuVSCd64fy9ee/NgP2OsynSJ5LY3HtBEJKLp/KbeJ4iC65+QoNS57bSsayFCKmVQyTor1MqkEUuedE2CcJEakVsGGPoXpERj+wA9cPo/YNpqjyMyR4pLBMUp8eNM4gQ2cv4XHm0DUA+fkMltK9XVJIUB97jZfIwUA9cfMwmRc/9YWzksNU8s9IHXyYyt8Spj4f9gJZH9w03g2jqPFIHKpVcglnKfrMU5yOBGtVWDLg5Ox9UgHbl2wG/WdwvxIY0SSdno23VU3CKR+taMBd7iNk5hJFdJ5Thoe63H3pVfk+UsLOAd11ssbPGwn/X31fVPx4ndlnKNL7xQ53dKiZDCQSvm/+2r17DxOxkMEBmkLBaTSfEPmao+cP4LzUt9fK0iWfUEqLTxQji/lZPvW7r5wbCqbU1H/7qvTBwWpVIGDSiXNmZGDOR/uwIby1n5BKjlw333WMAbwZJZGZaJ+rdvPYFJ9QZ9we+7H0leM671xF5gMUnTYs48nCHHLcn15Tf8u7JdJDdbbPgWEhRgpeMTjD1JdFdndb0kwZCsSgeqk5qrrOdlcrVGjsKiQc1KptIgyKg6qqERYqc4lg076NwlzCbhQVqgDDjILItdb1wQiFOF1wkwlYpwOKGCBo60S3Yd2QmU3cO5nld6BqMw8xKVmQaLQwkpyYmIzqR4rrwU4oG9vxsrvF6OzpY6NguQKJXIKChGZmIaYxFSWFosdYOOk7uY6LPrwXYhNBn5JhWL2AitLjKPRbIQ2MgxGUw+yM3KgCNMhMXsoIlPSYZXJYRdRbqwTYrMF6OrAp2+9AYnNSEVyIONSN4LNPgFeG8lmXR89Mi8i+tdqFXJYyW+J/isSO5GZngqlVAylWo0PP/qU5c0TppyCM8+5EN8tX4URRUWQyCXYtGUTBg3OQpguGtFxybwSRjVeTVT+RSaFVCaCyGqGvr4aO35cjZ6WJoisZIIkhlQuh4Xb40RsdAxSMzKgDo9AZ1cPdu3Zgy69Hk6Hhdlmm8UEhUQGO7HFLS0w9nQBdjO7I/cYewCVFnEJ6cgfWYiKiiOCVJpvlPJTBSBOcmn6YVxCLINUlUqJ1uY2lJWVYdLkiQxS9+3fj7jYROg7zeg02zA4vxDJWTmgYja8Uuqwo+xIJ+5+ZfOvdV4J/rIOCEiPAYW4D+k3J5U+cgKr7c5J7YuB+G106K+8lT65W/51Uo9ifI9i16PvDeHkjS/OcJWg2RWkBM0IvxI0RRkRePuaYlZRUM3NmnYT500OTwrDopJ6fFkiuL16QeoPDEApz5AMT8iI6K8f7UFNmwmUM0l1RglEkXSWgAaZ5BDou2PhHnyxjUyCvC9LMLkvXYvYzQ+uL+Yg8vNt9ZwPSrmalMtIBkQkOXbnG1FOKoFRKtlAYK62w4QTsqJw7k8yXgJKf/14rwdENr80nc9JEluq2Uq5YOQMTCVgLn5lK3ZX670g9VaBSaXthqkZuPesbGw91IE1B1v5vlIiVSwxvHDuFnb8Dba55b7ry9q4T+jOqW8L03RcJufBL/Zj3orDmDWGypnE8D2QnC3+J3flc4oTkJschgmPr0V5Yw+X8Zn/5wI2gfpuTzMSIxQ4aVgMhiZq0WW0+oHUxnnnsinUjqp2XPD8j2xy5QdS/0ElaLp5KMg4iYJzAqlKuRRL5pwIqkX44YYqPPJlKX8zA0EqmZ9QnhuVmCB5MOWMkSELuQSTPPLm90rQ2GXFlRMz2BSGytO8vbZSqIHJDLCG5b/Ldjfhy5JafLShiiXOL19RxBJaMnEiWTYtTBC7erChC/9aeoDFWgRSf7h3CrujkiyZSlHQwkgwkEpvA4ETqkdKQTo52VIuMbX7qW8OoKJZWLygzV/u6zVOohxfykklxpZYZeozGkMCf6MGReFvn+3Gq6uIGRNj+sgELLh+DFq6zXjq2wN4d20lS1KDgdR7zhqG2ZMG4fYPtnOpG5rmBeOkcS533/3crssnZjCAuvndbYITsmfzWRhzgVQq+0FlSf7vnW0sa/UFqZSf+iqXoBGxizGBWpICE8NZ1WZgEEWlga5+cyu/G2Sc5MlJddXUpUsTALhvZi4bdVFOKm0kff7o5glcXoRAAS0AkTT31LwEvPTdQc6xpWvNGpeOm0/Nxss/VOCF7ytgoXjGw6T6gFS7IPelHOAvt9bwWBPTSfmPU4bFYfHuRlz37nbkJobjrjOy+b0hd2q1TIypOTE4dUQCbnx7Cz7fKpg1UedOH5mEJ2eNZID6zo+Hcd8nOz28EslU375uLJc9oXJHdD0CVQKTqsHkx5b7qEy88xepFGihhErtUAkoWgwiLBkMpFIzrpmUgftmDGGguvYgpdE5OG8zNykMs171ziO9QarTR+7rBankgl2QFoHPbjmB37vbF+xgZ2wCqWvun8rvBUln7/lkN797/YHUnwzLcaChC+c8vw5Ua5a2UEBqcUYkXr96ND93l7+y0fO9YZBakITxjyzna9995jCQSqa0RihBQ4s8l5yQzr+b+a+17IDtlvtSmgKxv6RWoIXQk3MTeIGGStVQ7N5fCRpihCk/lkpP0VxBMue1B3qnaQSdsI/DD71YceCTBQWpEMEwf6YQaagvf7/v0NJHluu/kzfC6AUmfxZI9VCiLojpw9C6P+pBW+vDuLjqkR01SHX3ZSALIBJhbGwniiLbYLERcyfG6NGjIKayKTIZdInpUETEwy4mIEd4xc7g1EF5qCIx5zpK7TaI7VZYe/Qw6jt4RVSu1sAk1UCk1MBpM0HSVQ97wwGESWyQyVUwObXoMMsRlZQJh0IDJ5U+oRBcLCMdrVCaBVbAZsK2jWvQrW9Hc0sLTjz5NMQkp8FKOa125jehkYpRc2A/Vi5ZBBi6oJYKxbwtlFNJwFEmg8FkhFKtZCOKoYNzIFIokTRkKKLTM5nhs3EpHQciVXK0VVXimw8/gFJMLLGdKsyz4RKIQSXnYJIRuwAcra5TG6QyBZ+bvG6dIhuXcxmcmYFwTQQ6OtqxeNliiH4q+E25sHHxaeRbjEsuuQxV1dX4cd0aDB9ZgJGjxkKs1AjldeBgWS0x2mQqJRfZ0V5Xjc0rvoepox0SMnji0jUidtsl5jo9NRWpqRk4dLgS7Z2d0HdTrgbVJXXAbjNzTq25uwtN9fUwG7u5XmlSQjTsViO6egzodihhtcug00UzyKQVUbvNyvdC9XBllLtrs0IkESEmLgZJqfFQqhXo7OhC5ZEq5OfnQaVRo7GlGWKRDBazE0aRBKnDRiA2OQ1iyismN2S7FZW1Btw59zdSgsYDJPubkI4RlYQCUinkoFVWsqenpSKeg1wTRUhtG3gi/WMP37jQ3anEooZinBSk91xVyY7xqRhgOI4epNJ8SKCEGNXJQ2P43aafEUiY89FurNovfOADQSo9ZlTr87Obx7AM9mEqpQIRpuXG4KkLczEoVs3HUc7mg5/vxzc7GnrJWvsCqXR9cgsmwyICp7RRvcBnlpTj9ZVH/OreuY2TCLzeeXoWyB2YWDIyV7rvs/0ccLo3Aqm0qOlezSdJcUllB576thzrylqhU1GdVBeT6gNSiS05rziR67pS0EQbMZ8Eii9/raRPSZkbpJLRnzs8ICOQfXXd7Pj75fZ6BtuUF/v0xcO57bQfLaRSnvC9n+1jsE8/owXeeZePxMVjk/jvBGbv+rgURek6nDoiFqMf/I7b5TZOoj4kR9wdlW0elTozqecSk+oCqRDhqVn5OKsgGSPuWcJKpVnjUvHERXm4+d0SrgtKObSBIJWesoQIFR69YATOLU7m69LiMy1o3P8psc0mXrh877rROKsw0eVF4RPAuEru0Dh8ua0OV7y2mReCCcxSzcezi5OZ5aZnsbXLjEcXlTIgpa0wTaiTSqwz1YF0mxkFA6kc5ymknKd2+/QhCFfKmLoiY6dzXtjABlruVvmWoBHkvoK7rxuk9hrDWj0bAtE9C2aDIkzPS8BHN41DSWU7zntxA9e8pS01yp9JpXzRzQ+fwiCK8hjJ2ZS2YCD1+cuLMKMgETOf/ZHZpl6bayIh0HnZCRl4c/UhlrkS0KStID2CmVTB3bdCSEcSAYNitXjy4pEMJAXfC3C91rOfX8d100n6ffHYVIz9+3fMBru3YCCVjh2WpOPalPlpkbwrMZZPfb2PgZ/BbMPsyYPZhXnZrgbctmAnmrutfNFAkMpyXxdI9X1XiXGmXOcPN1Rj3srDMNmc3K+f3DiawbX7HmhBi+pnvr6i3BV38Ujys/Xe9eMYPE97ciU20YIDMdVKKZtM5adGYOR9Sz15jKGA1JtPHcLmV1Trds7CHWjtJnAnYpBKJWiGJYUj865lDMZpozJE9K4/cNYQJEeoPPPIin3NuHK+dx5peG66fwkaih89Oan+IJWGvzgzCovvPBFvrzmMez/dzdcld18yfRp57zJ+H2nrC6TSggCNA6kNCMC756r+QaowJz37pwKeM4of/J7d4N2bAFITMf6RFVw3d86MoeygTKllPMeJRdhR2Y67Fu7ElsPtvJDgBqnuUls0PxA4Xbm3CY99uZfVH5mx/ddJJZBKGy0grLhvCtc8PuvZNegwCO/iL739ikCqACrd7KSf3DdYL7gBoAf8BjKpvlytdzIPlOV6XH35wr7RjhBYuOW+gU3wZVH5lXU/hb7Auh+QaqUXRAzkF4yESCqDVK1GdEomFFyChmSnXpMByh0lKCmjwLmnA1V7SrB3y1pmNFVSYNjIQuSMPQnQxUOqUEFkaEV72XaoCV6KJNBqE1FZr4cmKgGysEi+FuQKQKGAQyyBQ0z3aoeppwMHSnegs60VTS0tGD/1JMSmZghGTpST6gRUEjEqdu7A+uVLIbEY2cCAbpMMfiRSKf8xkAxYpeAJM2fIcCjCwhGdnIy4jEyYCRxTHVjqNIsZnfV1WPHVF1CI7AzkxFxomRhUksk6WIJLkmYyQKC6ptQFBOoJDBO1K5JQkr4DYRotnA4pbFYLNm1aD224EinpaeShC4dDhpxhI9DW3g6pUo78otGg+TwiPgkSlQZWV24ul4eBHXKnHY2Vh7Bt3WqYOjsg4sUC4rEpYhFBJpMiPTUZ4Vodl4+he9974ACbHvEzQ2yr3Yrutma0NdZBqxDDaTUiN2cwxo8txur1m7G/Ro8eixgJ8cmcz0oyZmq7XC5j2S/dH8nBaeyj46KRkBQDdZgKXXojKsoPIztrMBKT4lFTXw+JRA6T2QGLRI7BeQWISUyBg/KU7VRWyIHyI3rMecVrwPBLTyq//PmPEY4cJUj1Y1J9Lzkgy/vL98Dv5gp+TOqvF6QeS3/TrRFDRECNgmYKDoKtu3pWfz0ZLgHPN8n2f5IDR2sUPNeSqZCQF3SUD6LrWxmplnLQ16I3s5IkcFt4QzFIPnv2C5vRZbYxw0kGNa3kDnksHcEfyOAHkrQwNlzOaSxtPVYPuAjpMgNMAxS0hSulHDRTTiaBUDaG8dlojGh8yNWWHIMpcGdHb5rDXXWSfXVfwqHCsrV73LxCKxpA9yI3e/ALSMWzc2i9R+0l8NdhtDIYcddBJ2PA968fDZLrzX5rO8tIPXGIE8iM1eCNPxdyDt9lPukdtA8ByyiNHBabne/Tz+gxtGZ57oN3/ykvmoJjkmfTJ7vNYIHd5fDo1y/8F+8yP9endKnAXKfpNdQM+lyVCfpumqsKhOdcfewZ5MerH5iGypYe3Pp+iZ9JlachQZ6r4Iq/YE+pk+XE4WpBikmSaiGMFM4geK2E9HTzTmSNGREmZ3ktuSG7y5HQ70hSS5LYdrqGWCqkhLnmU2/0K6gSCaTy8+waD6EFwvPJVSKoJKAr/qZTUOkZnZrICQdaOowCqSKE6B4mlUqevHfjOFC90uIHv/OTnfq9Y33crjAX+ncGLV4RM0/95jdXkvkklUCUSoX3IWCwSMJOaQQE8ug9dy9SeHYLuBY/gy6QelQDEvrQ/Uf2pHQuWvQiMKo3mFka/b+8eb6lLiWhMGkdM5Ma/AvjB1IHeqH9cl17y339ryA0v68SNJ4PDb+IwpFuo6dgTGovSBwMpAY+LSIRxkS3YySXoBEmrLT0VJaZxqakIi4tC3JdPJcQIZBKbynnpMIBKZxQOOyo37cNe1YuQrJGhKbDBwGLkY2IwtKHY8KMWdDEZ8LUrUdXVRmqD5SifH8ZhmXnQxeZCKlaB4PVBqlKBVW4FtoocsKVwS4WQa6UYtPGtfwxqzxyGGaLDWOnTkVcZhbsEils5ITrJHtvGbauWoFdm9ZBZjNzu6RiiRekSiQMUkkaS6vImenpiI6LR2RSAsKiYmCheqtKpeCSK5Wj7lAF1n23FCqqf+qwQfaTXEopVcAplqCzSw+5Usm5qU6bjY2ZbLRiRMwz12ZzQK2WYkhmCjZu2oS6uibIpVJYzT1ITU1AVFQE9J0GiMUK9BhNCNNpkZiSDLk6AjXNXRg5agJi0zPhVCrgkIghdoq4fIzcaUP94QpsXLMSDosJUvKVslEuKn09BTfk1OQkqGQKrobT1dPDAJjK0lAQFB6uZUfBQ/v3wNjRhJNOKIbF0Amp04bMtGQcrm/B8q1lCItORmZmNtraOmGz2mGxmBkAkzGUUqmExWphUBwZHYm4pBhow9Qw9FhwuOIIIsjdN28EaurrIJbI0W20QK6LQtrQ4YiMief+sTusUEkl2FPeirtfJ+OV38v2HwCpVMaJ3bXJSTvgM9afwuP30sX/qfv4uSDV9Si44qdfoNXH+KyF0hIXeAkFpHqDrSCrJZ4+DOWiA+/jAakvbu7TZXfgs/xW93CVoRoApHpj5IDx6Auk+nbH0c4fFJQ7SVzkAqliAqkl6LGwE4UQ6A8AUnuPhi84CPaMBwFTvs+r5xABfLEKgp9D1y88C4L+QMQXpPrtEtBAPpcb3PvWsBeCuACTkBBR3095ofRdLn3qdDzyRSneWXM4OLDqtUYU+hzgji995yP/uckLH4/PGyK0TSzpDVI9/UsVIjwg1bOE4KklKYBUsuT0h+ICoKbYy86LGuwL49MVlDP76p9H4dEvS5kt7Gvrq/d6vwb9jKMHpArMfSBI9cO6fV7Q+yz+XkBq/8/Q0S2IHJ/n8b97lv8CSHVNSEHAnvdHoTCe/g/nwKVt/EGqL5vqXg0LfA+Cgl/3JEuX5wNEKI5qxciwRgapVHszvzCfS5qIVRpoY5OgikxiJtUFqVlyaHeSYNUJidmI8k3LEW6sw/gRWdiybg3KSnfBYDTBJFIgbtBInDB9FhoaWuEwGNHd0gqn2Yq46Hgo5GqIZUqIybTIYWd5q0gmhVkEGB02hEWFY3/ZPmg0SjS1NKFDb8DkGTMQlZ7O+Y3kKUyNkouBLatXYl/JZnYDFjPYlLGpEa1y0QqoyWRiYye6ZY1KCU24FimD0hEWEclFoyVKFefCJiYkY//u3SjdshlqWhVUKBChDkOMLhJiqRy79pbypOiUOCH5STqh7+mCncAps6giSMgRWGRDhFqCpoYadHS2Q6/vZtYzMlKHsWPHYv3aTTAZTCxljo7RIntIFsKiE1FR3wWJLgkJWcORlTeCGVu5SMb5qDZDN9rra1FXeQhOOwmjaa52wmKxobGpgc2NhuUM5RIxB8vK0drWzoCcQGxa+iBkDs6EzdSNbz//CFZ9E86dPhXDBqdi+bIl7LJXsucgzAAS4NoAACAASURBVPIIqCISMGxYHvT6HoFJtZGjr5RrpGq0WhhNRpYg6yLCEZcUDW2YBqYeC45UVMFqMmHy5BPRrtdzDgKtHIbFJSIleyi04RGCfNhhQXN9DTbtrMUba37tK2y+L8tAE13oQYPfmbxfbdePAwIqNzdCH2Y3SPVjTYTDjvHqA93U/+TvfYONY3b3/Q/IfX+RwfkDpP4i3frzThoMpLrjhwBY5fqme6/nZVJd0M3LpPo2KgiD1H+bhSVxPyb1zRIXW+QNRAOZ1IHnqf4AUwBgcCMt9+UCQSqz9IJZn//tuc7j+qFbIdffopLAEwgX4P1D+DT4VVropzPJt6IoM4pNbXxL/XgO8ek07/8O3JPu491MqZBC5f2p98txvJfT3CBV4mFSe42qi0mlBYJeqgBSjx0FSGXfABE4H5acn8mpd+oTKzmHu6/t+INUGu0gz24o+N9DJhFwF9x9f7+bzzsc4jrOb70vBgapV/SRk+paXfQyk+5Qz/+F9TzMnG/ontyC9K7PBMlncq3g9TUO/qViAkrb9AKS7mHy1kn1H7hgM6bbNdi1Z5/zkAhjYjpQGNkCkvtSswuKCyBXKQG5GuHxKdDGpMLipNqaNJ1QbpyVczOVlMhh6MLBDd8jTWnG6JHD0NzYgC0b1qGhrhpdnW0sH51w2qUQy2Igkahh1JtgNZqQkBgHjUaFHn0PJJSETvmtcMJsMaPbYoJR5IQRVrT1dEDfpedrdxnMDFLDkxNRUV3LpVZiY+PYtGnjyu9xcGcJZA4rJFT+RSrU9aT8UTIyMpnMbKBEUi6FTEqeS4hPSkDGoEEQSWRsmd9tNMFgsqKjpRVNhyqhFkswKDkZKXEJaG9pR1t7J9q79FCo5IhNioPJYUXZkQqW5ooUMq7/KqL8XIcZOjkwPDsdNmsXDldWoalVj7YOPfLzC1GyZTvC1XLY9c1IS4nCydMmQ28RYc3Ow1AlDkVa3hgkD87miVrucKKlrhaNVZUMaql2LN2vRCyBVErMMLBr5y6YTEYMHZoFbWQE9hw4iLZOPcQSBYbk5CEndwR0ETqYjXpsXrUMa5Z9gYLsdAxKisWBvXsglymw/3ANrGI1HFIF56Q62MhKBI1GC7VaDaPRCC2BVKMREoUMEZE6xCZEMRNs6bHhSHklevR6DMkezCVxZEo1ekwWaGITkJQ5GFExceju0uPg/lJUlO3DkSYHvqvL+K3PPz7tDz1oCBZ8eBepjg2k/o468r96K/4zaWBO6lGM8VHsevQ3/AuePChIdV/Pp3d8v3d+HznXX44zk/r+dUUs9z3/pS2Ce+v/1OYDUl11koXb9/2ou/vdHcf4dJBrt4FBqvucoXUuQR7yQhidGcXfoe2VHYKyx0dtplVIOF/SYLJgyyEhb7b/7ShAqvtEvuSMC6QL/3HLWQOuGAjIQwDoQXq639twwdl+9wkaGwb7YeAngc86cE/6XpxZOs/iZv+OJr0erYGGrNfve4PUXruEBFIFYsT/TimudcBBhiSuahu5qTp8+9dJbIJEIJ9Ky5D5VH8Y6OeDVEGWLMh9iUntwyT1D5Aa5On53wKqxwhSfdaj/PTy7o9wsPUqH9Dnzt52/5fnZf+Ps7f+arC8VK4I6hk8T+6oN6PEu/Ln9zZ5Gdq+5w3vjN1H1a2AQ0UYG9fFIJVYM4jsGFEwgkubSJThkIVFIy4lGxYnyX3p+nR+K+x2MzQKGaxdepRtXg2dU48Jowp5QmltaYBUZMXq7xeh7MARZA6ZhGmnX4qyw63o1JthMBowpGAoYhIjYezsRkNlFWRWB1Q0FnY7jHYrzFJAmxhJOlssW7yE2yyVqXDitGlQRkVg78GDiIiIRkpmJhQKBdZ89y3Kd29nUCeyOyGXKxi4yWVSliebTRaW5CqlUs6loNqpGl0YYmLjYLc70anvgtFi5tU3OWnHu4zQiWXIzcxCZJgWB8vL0NrVzeZBwwZlweSwoKKpGpXNdXDKpRDLZVwSBnYblGInlHAgXClCVISCczYOVdahoaGFzY669R04/dSJSIlVIJISeC02lFbUoqrTjpwJZyB1xDjYKD9XLIbCbsfalT+gpqqCGWMRscQiKcQOCdIyMxERHYMtJdtgNHQjPjoakbHRqG5ogMHqQG7BaAzOyYVSo0VbWwuclm44u1vx7cfvwN7RADks6OnSQ6pQI3nQUByubkRrp17IBXESTy5HQkIydLoI9PT0QBtGINUEmVyGiCgdomMjEB4RBmO3FVWHq9HV3gGNVo242BjEJCSg22RBeHQ8kjIyGXCXlGxH1ZFDMBn06LRHYHH94KP+/P16DziKoCHYroHuvt7VMSEkCWBSf7398Ntumb987H8ZpLrCbMZHPiD1KB7z4/kkkJERGQ7tresKmrN6PK/16zvXwCDVDYqEoQoYpKMFqb6H+0X6/ks4bpBKsU4vQOAiG4W+dMJBeZ/Mmg209bma7j6VAIIDn0M3f+Dzc6+biM81ffScx/oou1vYPwgamCbqc4/AX/j4ZnrvxNv6AXpMGAEXoOtluOfTNR5hrbsvgzxKA42eb/uYDfXJSfU71g+kBoakbia1L5DqZPWXG6Qq5RLkJuu4tjzlPtd1mPzzmz2n7z3ivQCw8LgGbH2sHIQCUgfqMN8FEpZAC/nnv+Wc1IFuOejvjzbd4Jgu8t856BcFqb1XcAaeeIRuCA4mPZMJz/XBQKrPGxJ0BUZokZCP5mqdX5N8/+ICq74eCUHHSITRMV0ojGgFRFTfyIKk1GRIFEokZ2bDIlIiY0gezHYpHCz5JcMe+mMFw1aLFZV7SmBpq8GJowrgtFkQHhYGOMzobq3Cq3Nfh0SUgtEnnA0LItDYoUd8ehIyC7Ig1orhJJc3gxEOgwmmjk5YDUY4pSJo4iKhitZCopLh0wUL0N3RBaVCjUlTp0KpVaOqugqJSckIi41jQ5/V3y/GodLdkNns/KLLVSqYTAY295BAAqvFyjmpMokECokUdnK8pQR9ylvh+rB2ZlqpDprUIYLSZEecUov8rCFwiBzYfWAv9GYTlDIlxgwbCbvIjrV7S9DpMMFCpXhkEs5Phc3GLroKBqoW6DRi1NVWoaOjC916I8QiyjC1ISZWg+zB0Zg0ehSajjRAoY2CKj4NysQhkESlwOgUTIYkFhOWf7cERyrLYbNbOUdV4ZRBJVVjyPDhEMsVKKssh8loQnxUFMLCNKiuq0dkfBKyh+fjUG09cnKH40jlEejUUrZCr9tXguQwKWw9ndi0cQMUuhjUtXQiPDIKUdHRqKyuwsHyakCkQVx8MsJ1ETAZDNCGh8FgMLIknEBqTGwky34px/ZwRSV6urqgC9dCp9MhMSkJVicQk5gEpTocB8vKUFFRAZOxh0vetFl1WPQHSPW+kb4g1W/iET5YXB/O7e57NC4X/515+Td7VT+Q6pILcqDlmtdDvrFjjYBDusAveHL3qRntUBkv4aslPJ5Bo+WQWvzHTj+nB/oHqb5wJShI9cBWYUw9xkm+TfKEDr4AMCDx0pMI70G9EIslPj4ZQYJ71+lIeRUaSA2hn9xy2167Cu31zVH0nyq9INvbZ30VvO/dDt/oKrQ3sH842280GRD/DQSv+u81Ilh8Ykuf2czXNMlDrBwnkOpOlRDWTbxzhxD+knFSH8+ER+4rCXJbLtMlN0jlPYKger8MUfcSTu/T/bpAqttM6n8QpAZ7gH8nwNUNUin9TsBtwh9vCZqgcl+fKaofJnVgkNr3tOVlUgeedL1MakC+a6+ZKbSp0fPShrLEBhEKIzswQtNMFVYAsQ0paSlobm9HXtFYGB1iDM8fA5ONanISP2iHw2bC6pXfY8K40VBJFehurkZZyVrMmHoCUZYwdpvx9utv45or/oSP3v8MYZpBSEotQlOnA0mD0pBVOASIlMEqc8Jis0Iul8NhtXBtUKp5arVZ4JCSK4MdNbVHsHrZMmZH1QoNCooLERmlQ2tbCzN8IoUK0bHxWLlsKSr27WGzI6rlKddqYDGbBAdikZzrmErlxBBSPVNyiLNxjVK7xQqHlZxvwVbmUokCMrsTKosdCdpw5A0dAqsE2F1xAHqDCWq5GqeOmYROQzeWl6yHRS6GReSASEb5lpRj6WAXRrnIyfb9p04shtjWDX1bCyorqlFWXo22Hhsa2tsgkVqRlzMEKTHx2FdWjm6bEzlknJSWDYlcA12YDkqxGKtXr0R9SyOsVK+U7NydMui0OmQMGgyJXAqHVISy/fuQlpCIiIhI7C+rQEdHJxRKJTp7jEjJGAy7SI68vBzolA7s37oCw5MjILEa8cXnX6O+zQyHWMFGVTPOOoMNp35YtR56gxNRMYnQhoXDYjIhTBuGnh4TpAopIqMjkBAfw4ZMPQYLDhwoQ093F7QqFdQaDVIpb9hiRbfJjOj4RNTW1qO5mUykxHDabWgxa/FV/aCBX47/2h6hvmtBI71+1Fh9nPcPkPpfG2nfC4cMUn2HsY+F9l/uho7l2QyxNX2CVNcvfsFLh9jC/8ndSEnBDu1B3H17PYpBxkj4kStAImlREDwZDPN5JF3B5Ntk4OYGqa5T+oEhH2Dkds89/o9PCC9fEIDm6Y6grNnRtjI4GPUPv4JPGLyPTxv8ALbPgPiB6mN4A/wqSPiCOu96g+esfYmBj+6yrsUQ92PHxI1A3rhF2MyuM8MbcGYGqQKb2rstwUBqcAAunNXbcyE8Kb2cjoVlDf8jhZ+FKPcNqdNcffC/zKSG1E+unX5j4PW4gVT/x9w9pfs/nH5gkvsrGEgV3vpeEpg+JkpPuZmQ2RFPFNFHXkIf63P9ANZRUXoUx3TBajFxCRWFSslOvjl5BWjvNmHStNOEnFQnMQoOSKVOvPXGa5h55gzExSTA0NGALWsWIy8zEQlhWnzwxgdIiEzFReddCGOPBAdLW2GxaiFWRqLHYYE2KQypuUmwa8RwKKWw0CqrSEgYJ8aICg6LRA7YLQZ89vECmDtboZLKIZcpkZubC5GEwKQIUpkUTqkCWUNzsGbFChzYvYtZTKvdAoVGxeVXpE4xZGIlrEYbqASr1W7lmqmUcyuXSiC2Up1XJyROCVQKBSxGMxKjYpARE4/4yAiIpU7UtrVi/6EjBD8RqdFhfH4Rui0W/LBlPUxSB8xkaCMj23RaISQm18plcNQE+KNk0NdXQGLVY/pJpyAsIhErNu/H18vXwS62wWl3QMFW7RIYqU5rfCK0uliIJTJmjrUyOXoMBvRYrbA6HWzeRJcbkTOMjZVonKRyKWqqq5AUG4vo6HhUHK5EY2Mt5FJiQCSwieUQK8MxbfopcNq6sWX5F5gwIgNKhwlrVqxBdXM3Wju72QgqOzsLDY2N6DI6IFJGICwqDkoqiUNOxARSDWaI5GJEReuQnBgPnVaLto4u7Nt/kMdPLpfyIoE2LAwJickwmq1ITErBkSOVaGltdikIbGizR+Kr2t8pSB0wxgkWJPosnfv9WlhV/YNJPZqv2LHvGxJIDRy+UKKfY29SkCMHfMCO/WqeUxMr5cuk9gNSA1ifY7/4H0f21QN9gdTAMiT9g5xjBak+oUZAipPgeOsj9/XEOT6oVYjqfyEJYx/xTrCcTd/g1tOmYGj9aN6vvq4feN5Qzimcqxdm8ztVKOfp/RT5g1TXVdykuc8pPQH1z34VhZPy+fh/vU+qZ72DS/X0vhA9U+4SNL6/9ezqykl1x+PBgWTvfup9qUDvYBcg9dnRfRee+/DeUGg5qaH2I/eFg+PB/0m5b6j9FGy/XzloPUaQ6nlzPFIV970Hg53ut81/RaW/ySmUicT3yx7qRPdzRrLvY88YKsNZI9Sora1Bc2sL7A471FoNhuSOQGVdA/IKiiCSyaFUqaFQyhncffzhAowaMw6ZQ3LhtBvQUFWKnWu+Q4pGg8yoZCgRhuSkodi5vRpabSYcNhUsNjEsTsAsdcAZbkFGfjJEEXKYJRZmNR0iqhPFOJjzRst278S2DWsgsZugEEmQGJ8EbXg4ahpqudSLw2lHSsYgJKWkYtvmrWiqq2W5rVNkh0KthMVMTr8SyCUqWEw2OGwG2OkfMa3SSaGRK6F0AGqnGOFyFeKjohEZFgGNXAFzVxdMFiNsIgfae4zo6OphNnHo4CzIxFIoI8Lw/Zb1sCsksImcsDhtVECM61wpFTJIKFqw9qCtsRyDYhUYFKdCdmoSUjOysGzTAXy1YhNstAotlkHqkMLKZXDUiImPh1qj5bxQkcMJsV0IAMx2B6wOJxtFham1SIiNh0whZTfkuvo61FRVIXvQIERExaLi8BHYbEYYuttBc57JIYJIGY4TT5qKzo5mNFXswZT8bEQpnLCZutgA6pul36G+rh1adRjkMjmsIgXq2g3QRMVCpdHC3G3kGqzk2usUOxEZE4E0KuGjVqOrx4jSffu5TI1CIWM3YIlEimHDhnPtRJVSg4MHy6Dv7IDRYoJaLUejOQxf1Q35ZR7ooz5rKO9rKCd1vccDnu4PkBpKb/5X9vFbzOsjJzVUkNrPwuDA9zbgQzTwKY5lj58DUr2f1WO58h/H9NMDHpAaYJx03EBqIDrq6/EL9OHwON660pCCBPj/uYENEkf5voOhhGxHHYr1BymPZQLo7STiHYpjnxMCQSoDO2LCA97ZowWpfU+F/r/xVEHy667gfceMK6VhufJZhdq+3qeIZONUvobb75J+9z5TKCA1WGpzXyVSgiCDEHJS+1wLCXwpmFH+H85J/VmTxK+7rM3PAKmu1Z2AtzTYa9M/g/qzevdXcfCFxZE4vygc+/buRXNTM6wOO6JiYjF4aDZWr10HpVqDuMQEzk0kdjItOQUVZQcRm5iKzJyRzCLKRBZ01R3BzhUrUL+7HOESHYYNGweNNglSeQzsVhlsVifsDjnECgVMsk5YlXok5yVAFS2DU2pjQNNjsEEsUUKr1KB0+1bsKdkCu6kb6UnJyMoYhOraejQ0N8JkNsButyE8JgqxcfFob2lFQ10dxHYHJDIRO/CSU7DIKYJcoobDLrCv9A8BNyJu5U4xImVypBMDGR4OjVKB7s5O6HThXE5FLJPDLpKycQhJmEU2B2KiI9FtNMAocWL51g1UpBUOMRjM2kUOWEgSrFBCTOZLDhMctk7kpEYiJyUSKfE6iCRSzH37cxxq6YFNLIVMpkF8dBJfR67WQq5QuHKOnbBZrZA6JexQTAXPqT5ramoal9iJiohEeHg4KqoOQ2/oQVtrG+Ki46BQqNDS2opwnRotLfWc90F5tmQHFU/1WOVi2HrakaRTor2+EjZzFzQRGmzdtg0KyDFtyjQul1Pb3IlD9a2wSxWQyBSwdBsZwNIY2WBDdFwU0pMSWd7b2dmD3fv2sjkGGVXRByUqKhqDBw9Gd7cBdpsDtdU13C6VRsXgus6oxqLa7F/B83/sH35uvN/hoUY4RwtSXcZJf+Sk/vLPy/EEqcfc2p/5TB7zdX2fZ1Jh0B+hQzzmScGa1ufK7s9pyB/H+vZAL5DK4xCMCQreb8Kw0b9FXCrtuG79TnuhzonHo0UDXCsUkBoI1kNuli/p0P9Boe8pMHuBCxEhN8mzY++cVA/P6TPfhSrzdQOvPtcx/BoYyrPm3yNudp7dc11//NC0L5hzsWh8Gz61SoP1WSjTlG+Oruc2BETvc1eue+oTpHrfNuFxCuUdcAKOIDmpIaPco38qfvdH/JIMq/uxDmFofUEqf0tDy0kNHJ5QXiT3MSG06jc2+hcU63B+sQ57du9BS3MLHA4nS2ijY2JQfriCis6graOdwVKEToekxCSWJVgdYtjlGqh0Uf/P3nvAyXWVZ+PPbdO2N2mbyqr3YqvYltywMcamGzCEmAABQgghkJCA4fsHCHZCM6YmfHQ7FGNjijE2mNiWm1zVe1vtarW97+xOu+3/ve+5d+bO7MzuzGpXkh2Nf7K0s/eee+457znnfd7yvGha1IQiWIi1d+L53z+KSq0UwUA5wtEEiiuqERkzUFVeC5hByHIAphbFiNkOu2QYDYtKoQWoBEwcew60QAtWoKGxCZ1tp9He0oxoJIyF8+ahpqIKsUgc7R0dGB0bYfp7ytMEFX02KVfWhK3rHLKsaSpMqicq2VBkldY/ZKZQkiEbCjRDwuziMixqaIBfAspKQ6ipq0Zz6zFUV1dgNBxBVXU9Tp/u5euLtRACNgFcEwmfhD3NR9Ay1Au1JMRET2PkdTV12LohgKWkoO1UMyoqgqivLkGxz8aCubNQUl6CBx97Fqd6RiCpPgSDpZhVVQ8LGgyq/cphz8JKqMgE/lWsWrUax06cQHVNNebOnYu+zk6UlZYiEAziaPNxDIyGGQzOnzMfdbX1OH78KIJcW7abGY4ZRZsy18GVZKrvanPerGwbXNc1YRmIhocw1t+DpQsWoqG+EXsPHYephqAEi0D1enQG3yFmeI6bCdTMrsLcxnqEfAEMD4/gwKFDbDSgPtEabGxo5D+tLa3o7e5BdCyKaDyG0vIyGLaOAVThd6cXnQcrpZC1n6W7F0DqeTCHM9WFM/SkTrlbZyiTU37ueJDKKhaDVVcxy9J4PtpfAX1KpcAUcNPL9dI8ldBCQKq3yXRAMUMg1Tv2E3rKZnqS8tTNsl3mXXJ5NpP+NtmhZ1anh3Pj2Vzl48J9MxT4NDLOPKfpTECqV8d3/UQ8Vhl7SRKiOxcJrhciEXTIxOiejI4I3D2+d/lsU9MJUt2unRFILXAupiS6eT7jFXfZTIJYz2BNE0jNB7S+cqf/7ZvL8ZZ1xTh46DC6u3phGBZm19VixYqViMajMG0TzSdPcDjnokVLkIgn0NPZg6pZdWjr6YMuqXj1Da9DaSCE8OludO0/DiWqo7erHW0dpxAoK0JVdQPWr96CnvYx6FHAr0mw1UFYRacRqhiFqkYwFrdw8HgvOgcTCJTUUDUaBPx+1NfVobuzA0Y8ChUSYsQAbNvcx0AoyPVJiZgnFo9xqDCTF8miVI4sGZBli0vmECjTbBkBw4e6stlYOmchfNDY6zm7rg4RfQz1TbNxovUoSsvLEYuZ0OQi9LR2w2+qKFJ8SFgmhm0TT+x6AXJZMeYvXYSYmUBLWysisVH4qTXLQn9PDw7u34Oa6kpcdtmlDG7jMQKmNoYiBqKGDc0fhAwNkkXeR8ovpZ6bUGVAVTT2lI4Oh7Fu3TqcONmMisoKzKqZhZHBflSUlzG5wO79+zEUHoUNGXMa5jK77slTzfAXh9A/NMR1aIO+AFSqLkSbOyXdKeDQagLBzoBBhg4rOsre5I6OTsR1CZWzGuALFjGhlK2b0FQ/58r6gioUn4T62tkoLS7FQP8gTjafhK7rkFUZmk/FvLnz0FDXgONHj6OzvYNlh8YgWEztGRiSZ+G3becyJ7UAFaGAS6e8keckThInN5egueBJnfLwTunGbOy++VpQpyQzhd20bk4Z733ZPgnDwuHOMExS5gDcsmUujnWNcnmGq5ZVo648gOGogaeP9mH/6ZFUE46jbX51MbYsrkJDeQAx3cKB9lFsO9yPGNUndD4UmbKqoXScY+5w5ygiCRNXLa+CJsvY2zaCq5dXo6kmhLG4iWePD2BH6zAbQ90PlZe5dFElFs0qQpFfwXDEwI7WIbx0cghxUXyTP+vmlrLB8UT3GMYSqb7Q7zRFQlN1CMUBFXtPj8AwRfvzq0OoLNK4vuqp/ui44aLyNrVlfnSPxNE+GOPfU1srG0pxoncM4SgR4olPSUDF4tlFiBkWDraHk9+/ank1e3IOtIf5XemZozEDzx4fxE561wyFqLEiiCuWVmJuVYjn6EjXKJ443I/hqJ5sk9pbO6eMx1eAVIqKMTEa19E5REY/Mhk6/QqquKipkktxlBdpiOsWTvSM4olDPVw70tXkF9eVIOTXcKhjBCQj7ofGvKmmGG0DEQxHRB80Reb5PdYzyu+SHIOgisWzShDTTRzscGSHjhVZQmNlEKVBjefdRRw0T0c6PTI2bgZm8os89DZSFbItoyyVbqbS01w9KGy1T+XJ7j1Z2H0defR6Hx0NIW/PbX4g1e1Ddn9w0pFLqV4OiVTSo+s8wFXyXTDr5jcnCacKBKkTjXsSUI5DtJ4vkgY7MmIqUCh6LK2oZOoJqeMiG0T2fud4UumM530xD7n1iES+x9KZSNEr+t4ZBKwzBFJTCys1MYUJzfk5odnNtm/bXIo3X1SEE8dbGOzpCZPzAa65+lWI6wmmnxseGcLY2Chgy+jr68dg/zAaGudyzbqB0VFcevmVqK+dh1OHWzB0qgOKHsPhA88jYY3ios0bsGLlRsyqWISWwz3obh1AwCLvZy8G4i9gyaoQgoEEElDQ0hXD3uM9MLQyJEwiRwpi7rz5DDpbTx5DUFMQHxuDomhYtmQ5s9nKkoQ9e/dBC/rR0dkJRZEhWToUSYcMqpkVRmWZhjmzy+AjoDYKlKglKAtUwdT9iEUlmNCg+v2oaSxDTWMVdOqN5kexrwxjQ2NoOXISPgpV9vnw3KGDODXQh0BFGZavWwPDNnD85HEM9PfCL1lQLB27XnyRQTWFyC5cthpKqAS2bMKw47BlqkGqAESYRPmillsnyGbvL53vTfMXoLysHHt278VlW7fgyLGjqKqqgk/TMNjXi9LiYhQXF2F4dJQLpXf1dKO6qgbl5SVobj2BiGkgTpudAVgJg3NvfYoivM50IBCIJ2jLONWGLBMQEszKY2NRqGoA/kAxuV5ZwQr4A5xb6vcHUFZRjOPNR1FaVoqm+Qsx2DeAUy2tME0Tmt/HbS1csBA11bNxqqUF3Z1diMVoHmxmI6ZI6G6jHA92nMtw3wJUBC/9Ys6FXUB7yQPIc0/eIJWO8HzqDZ6fO9DLp1diTUqSkxvFHRffucrUtIhCCpIUPDSnvvZaBlNeEEeN0B55ejCKq7/4FEYc0NNyx/U43BFmENRYGYJhWphXFWLg9jd37cSOk8NJmtE1c8pw5zvXMNBq6Ysw6CiletX7e/Gxn+9L1iklg9rLLQAAIABJREFUYHPiy9eyTsXlt5zP9Xc8x2Dte+9Zi4vml2N36zBWzylFJG6gqaaIAc9Hf7YPjx3qS97z3b9ai+tW1nD/RmIGg9WhiI5//uVBPLS3O3ld+53XQZUlfOjuvfjNjs60MVs4qwgP/MMm1JUFcNHnnuC+0+efrl+IT79uCZ482o93f28nwh7ARUr6//zzZVg/twzfevQkPv/bw/w+7ru94792YNvhVD//691rcPOmBhztHsVVX3yGATx9fvS+dVjZWIoD7SMMbqMJkwEzvctH/nsvnjjSn+zrnMogfvDedVhSW4TTgzH4VRnVxT5sO9KHv/nJXq6rTR96z7avXcfg1/1OkSQBDttH8Pd37UBr3xhf+54rmvDPr1vO9xCAbagMcbs/faYFn7t/PxIOYL/tbavxF5fNw9YvPI6OoRRg37igEj/46w348RMn8fVHjnGbBPaPffm1eNu3n2Vjhvv5v++9GDdtaMSRrjCu+eITiCVMFPlVfOev1uOSRVX8bxeUUx/ICPLqLz3hhI4XLOZneEN+elvWq6YBpE7+9OkI551siHKXoKE7M6CSxwc5MfSZGOxl9il30HLy+RLpIGKfzUUA5m2Vr80CUEULhZzHqVZFXzJyHLmpiUCq5t4l+uPp/MQjmGqTb6Nc2ymC1Mkk4MLv8xiBGQKqMwRSc5jV8njP8/uSbEtGwls3leCmi0vQ2noKJ0+2wjIEY981V1+NWMIpjExAdXgYzcdPMoih8C+/L8gePPKQNc1fhIVNK3C6pRttJ49Djw9jcOgUtl65GbX1DUjEfejvMGCM+FHpq0EwYUFKdGHHgXvw2jetgqwOw5BUnOiKYNexLsTVUlhSAKYlgFVJSQjh8AB7RS3TQFGgBEsWLUdNWQX/fLz5BIIlIew/tJ+9tIoVhQ9xBNQYamcFMK++CBVBk0vD2AmV/xBAHRqRYZrlUKQKlBbXYHCsD0tWNaFmbiVUvw8K5aRaMh778zb4lRDCUR3b9+1HbdM8KH4/ZjfUM+lT/2A/WpqPQbV0lAU1/P63v4IqUb+rsXjVBsQkFVBtxOJhzo8NFZXAJIAqKxymTDVwCFzTf7ZhYtPmzQiPjuDokWO45JJLcOjIEdTOns175VB/PxMWUehLZU01kyzt3L0blVWVqJ9dg+YTxzE0FmWSKoPatkxY8QT8msa1YIX3hZiUhddWMsEWepO+VgiUAorig2UIundVUbB06TIGzYmEjpHwEA4e2c8MvgsXLsFAbx+6qDYreZ/jccRjMSxevBj1VCs1nsBoOIxTp1owOkoeX8CwTQxKs/CbtqZzuFwKOMTOF5BKoe1MdlG4pfUcDvTL9NGZIDVVcJpJQKbdPVKAPDoj2v3NG/HArk58/Od7MRpPebqe/syVKA9p2HLbE0nPXNc3b2Qyuq88fBRfffgYg56rltfgu3+1nve0zV94AlTLkvaUx/7lcgZp7/vRTuw9NQJNVfCPr1mET96wCJ//3RF8/ZFm7gFdc/rO6/Dhu/fiF8+1j5vnH//1erx1Yx3ufuY0br3vIAO21Y2l+OH71qG6xIcln3o06e3ctKCc075eahniv1fUl+DXf78RBzvCeMu3Xky23fut6xmY/353N2753s60Z37wqnn40ttWsEdv7b9uw8leAVI/ecNifOrGRegciuFv7tqLp46mAONF88qw7VNbkDAt/N/HW/H//foQ73/FfgVtd16Hm779Ih47KADa5UuqcP9HNqInHGcv5GW3PZUEqf/9wfV44/o6/PipU/jM/Yd5PtbNLeN3pblYeqt4VwKcf/qnSzGnKoi/vWsvnjjcx/39q61zcNtNy/G9ba347G8O8/PIU93zzetx2wNH8c1HjsM0dIT8Mj5xwxJ8/PqluO13B/G1P4hrF8wuxpLaEjyyr4sjX4I+BY988io+i1775SfYg06fL75jLW7ZMg+bPvco2gdTIHXzwkrc9cFN+P62Ztzx8FG+lrzGrXfeiDd+/Rk8dUSMwRVLa3D/Ry9F93AcUd3E5bc9ziD1w9cuxO1vXY27nm7Bv95/gI0jLnBdMKsYV97++DkCqbm2n/ELeNw3UwSp6e1413X2TaPwlV/olpodpGZrJZu/L9fTCvOkunhy/F3jQaqTYJrTn+iFoOlj6v507kCqJzHWS4qdc8qSECYDpNINk5s4CpWE/5XXu+AzWxmtrAMyvURMwu5CWpvMxpMsOak/zZjpiSY+w7OR9aXy1U4KEbCpgOIzuSd9K3r75lK85eISnG47jaNHT7AnlQ/lrZdzniV5UetqZ6OzsxPHjp9AIq5D0/yIxXSomgLbsFHqL8K8hiUYHo6iq78DUBOUoQpfQIEs+2DHA9DMajRWLkGNvwalhgSfNYS9R36HhvkSgmU6EjJwsjuM9hEDZqAcJsgr52PvooUEZNUCVAmWKcGnBbF8yQrUlJYjOjpM1VvR1d+OtrZmBDWDw7cqgxKKfAnU1QQQ1OJQ7FGoVMYFflg2lUrxYWhUxVisBAGpHgGthkOcWrtO4vU3vxa2KjzKkuLDnx/dBj0uca6mXVSK1RdfJPYQheAlZe3a6Gw7xZmlsZE+PHD/L6AqKsqqGjB32RokFB9syeCyOjBsWKTpKj72VNKHyJ7Ig6qYMlSo2Lj5YnT3dKHl5EmsWL0Khw8fwcKFi1BTTSRUJvq6ejA0NISlK5azF4M8uVSSp76mGscPU03XOAxO7JegUw1aqjlmknVegUIh0DbVkI3DMmgOQygqrUJ5bT2TWg0ODaG9vYsVccrpJZB76aVbEPQXcX3ZkZFB9PR1QZJVVFXNQltrK8bCIiy5r68Pfr8f1dU1nBdMfaSQbSpvQ8RcA31UH1ZBn1WF35xeeA73zAJUg/MBpHIejinC/i6A1LMgNwWC1ALEKXvnC2+gUJDa2hfB+3+8A/uc8F6KQPn+ey/CDWtqsekLj6OtP8LhnU/cegW++sfj+NJDR2GQoQoSKov8eOrTW9gLefWXtrOnMAVS9zkgNf3MI5B6xdIq/PWPdnGosHNW43NvWoaPX7cA133lWTzXPJh1OAgg3fnOVdjQVI51/7oteQ2BtubeMQZA19/xrCc8V8Yjn7gEqiJzWPHl//50Gkj92HULGAA/fbQfd/zpBANGev9/e8tSvH5tLYNK6mMukEpA8xvvWsXjc9+LHXj7pvpxIPWSBZV43492J0EwqQ+337Qcf39tE6758rN4oXmQQ4V3ff4q3PXMKfzDz/YzER19SoMqfv2RjVhaW4xltz7GoczZQCoZFy9dXIWHPnEF/uOBQ/jKg4fE2HhVF2e0btk6H7e/dQ2uvv0xHjP6nAlIrSjy4Vu3rMfSuhL85qV2vHlDAy7/wuPs2f3qO9fiA1c34ZLPPcahxPRJA6n//rjII3w5fSbzrGQPTEuHFq4OmUJPzgikFOHCV34Bg8h9zBbu68iM443MBayFSi1eNHP20vud+il1Xe5W3TcY32YG6ORmx49QpnMzU/7PGKSOG+JUv4iMUwAPEWWjaB5PakZfJ/akUiMekMqEUG64b+p3Bcz2hUunbQSy7FVT3L5cWXGJ6/IAqRNN/nSC1FzLMNsoFmqTyr5wJ7e8ZPek3rSpCK9ZLuNUaxu6Ors5bJOYWlevXo1gMIiDBw+gqWkeIpExnD7dzl5Uynkh4EElXTQoKLJCKAmUIhwehS4ZiMtU11OAPL/kgz4moyY0F4sbVyFgBuCLyTBjIwgEh9A/fARVdX4MxUcwagNHO3uhqyEkLDGdmmQAsg7T1hGnsDIpiJLSKvbWVRaHMBYeRCCk4PCxPejtbUWxHOOwsiWNNSjxUQhJBJpGIa0q2LFomKygqJoPcVPDseYBwKiFnSjF/DmLEU2MwVci4ZLLN3HtKt0G9h06hgf/uA2GHERMC3Adr4CmwIKFYEkx5syZg6qyEvS1n8Yff38vBrtbGbrWL1qG8roG9momKGfW0DkEF7bCpXAosovK4VAoMDHvBpQgA9WVKxejuCyIHbt2MVNxJEIhuH6UlZZh3pz5CAWLmbk3Eo1hLBpBZ3cnTMlEaVEI/d3dzAZsSTLXjA1oAUhxCT5JRSIyAtUaQk05sGrFPBSXhvD8jiPoj8iISCGogSKec8qTCo+Ncr1a2jjXrFqDWdWzIBGJkhGHTTNv2hgZjuDo0aPQVAkbLt7AXgGSHQoJ7+7pYbIk8tAsWrgQI+ERtJxsQUDT0BOvwO9OL5u2LaXwhgpQDc4mSM1hGON84gsgtfBpntIdjmy47JKcXzeBJ7UAUcrdncIbKRSkvnRyEH/9ox2ce+l+/u6ahfj8m5bj2q88jd2nhnDz5kZ89ebV+PjP9+G+l9qpKkLS8vurv9uINXNKOcyVPHP5gNSL55fhDd94IRl6S899x+YGfOeW1fjoT/fjZ8+dTvZlblUQa+eUYlapnz2Ab1hfy/9e8enHktcQSL3/pQ4sry/Bk0f68a+O1/HKZVX4/nvW4dc7OvGuSxtxxX+MB6mf/e1hvOmiOrznB7vQMxIHhd3e/YH1uPfFDrxjUwOePjaQFaQ+fqgPN66ZjTveuQr/8LN9/OxbLmscB1JX1pfizd96Aa2evFfqy7f/cjWHJ//y+XbcuHY2fv6hi/Gpew/ivx5vSRMHuu6dlzTi4s9tQ0tfNAlSf7+rC3/a182EegSWr19TywDwYz/diQNtw6INIv8Labi4qRL1FUEU+1VcNL8CN6ytx5W3PYoTPSmQ+t4rmnDrvfswwLmq4rN4djE+cu0ifPPPx7J6Uinc9w3r6/Hlm9fg7+7ehXVzy3HzJXOSntSPXrcYn3/LSvzbbw/ie483YyxujAepXGZjcrV9Skt2pm/KBVg9ryPKrLhfpJdNcbuX5lfl8XByMWei/8m+5fakcgUXJ689a83SCUBquhZaOEjNpvNnYtJJXUoOyM7UtqcfpKZwQ06QmmmQyHtOhZ5LuuYFkJr3oM3whXki0jwumyJIzf/9MlWHPPqUf+Pn7EpnUTin2+Y5/VhV1Y5oNMZuaU1VkUjEOf8wGPBDj8cxa3YN5zH19PbAsCxIUAShjmRB1iUsmD0fCxoWYO+ePQiUB9E91AcoASQiJjRTRYlShSX1a1DqrwQSEsyogfKiEExjCMAoeoaa0bioDm39HTje1YFR24ZJ5D6SAdWIcH6pKSVgkWdVKoKl+lBWWQFNtaEnwliytAn7D+2AHu5BfbkP88qDqPD5UBYKwqdJiCZ0RBKAovo53BZWHKXFPtiyir4BHSNDQUQGfZhfvxzRWBRywMDWV13KIbq2qqCtsx9f+6+fsOU+bBLPkQoNFof6mjIQ0HyoKC1F27FDiI50oUiJQQ5IWLphPSrralFSXoEByuXtpfAuhQGnnjAgKRpMU2JCJUkyIcWAxBjlw9pYtmoJBkcHMDQ6An/Qzx5Tn+ZHeWkVFPgw1DfCzLlFxSVsWJAUCbZlQJUklFSWYzBMeWYW56LKcRvFchB1ZWWoChqoLI6jtNTmGq8nO0fx4pF2qJWzoQaL0djYiLiho7O3E5HEKIOjEn8JKsuroOsWRiNhhMeGYSZsDg0nAicCrXPnzEVFWRlOnjzJ3liuc0a1Y2kRSTZ7Vim0mLy5/dFq/ObYqnOwAgoHA7ljO73dL6TdcWb1ScZBhPheAKlnS1wKAKmFTPuE3S+8oUJB6vbj/XjfD3dwrqf7+ctL5+Ib71qDG+/cjudODOBvrl6AW29cgg/dtRsP7+tOA6mUj3n96ll41Ze3s5cyH5C6dm4pXnvHc2nAmIDaT96/ngHhdx9vZQXtUzcuxoeung9FkdAxGOMwZcqJJc6DTJD6n4+d5O5/4Mp5WP7pxzASNfDLD2/gvNkfPXUKX3vnqqwg9TV3PIu73r8eH7prL55vHmQQTJ7OS77wJB76+CU5QeqzxwYZWFIIK4HNj1zThHde0jAOpC6tLcHrvv48A2D3Q8+gd/2Xew/iB0+0Mgj97rvX4G/v3oOfZ4RI/9ubl+Ej1zZhy+1P4VDHaBKkEoagcaBxkmUJx7rCuPPhI7jvhbZkiaDXra/Dl25ei7IiHwb/X55x53CMw3XnVIbGgdQPX7uIQ3S9ZE5kXPSrCj7/2wNZQequliH89G83oz8cx4fv2omPvWYJ3rqpUYBU3cTs0gAe/MetmF8TQu9IHP1jCe4vEUNRbvCV5El1yhnx2PAWmMs3d55pWQyEJves2GTUYuQmSqeM/4hgP/HmIpWGh8QlMZrO7S0dDTuPyD6ulHKUZM1lB6/r5fX8naNvqceIf2X4QdPuEldkuc7TV/5nshERb52tNE4uGqbUyVr4fup2djI2XhIF7pNbgsb1pGaA1PzNMRdA6nSK/vS0VeAeNMHlrqwU6EnN/zXOV5CabQkWOKzJQdiybAAbF3Szx0ucHTYsy2CvGSkNlsGuP8gylTGhWi4y4rE4FDUAU5dR7Avh4tXrMNw/hOPHTwCKhbHIGGJhAqhFkKN+rJi3DmWBOlgJhVlgVdmGKtkIyRosI47wWCeUYhNhcwinBjoQthKwZR22FWGCj0Xz67l0yeDwGE6c6oWu+ZBQbGhBBZJCtVUBn2YhpBiYV16MEtNEAD40zJ4PLVCEQFEp/EFiUgSD65G+Lgz2nub3NA0NQd8cHNrdgTULN8G0DAzFBlDZWIYVFy2HCRsJaPjsl7+DY13DGIMfJvHyShaTEOnsbbRgRCPwWVEMdB1FRVBHaU0Al11/FXRynVLYMIfPUv6nQzLCZXMoPVTjjVmRgdGuIex8fieGE6N4/dvfCEsxIQdlJGzDceYoUOFDe3Mn9rywF1s3bUVTwzyoVGfV72NrHAHMmGnA0EzE7VHEY0Mo84VQpZWizPJjpK0Z82YVoaoqAF220R2RcLR7AHqZD4ZM5E02sSxBl01Ao9q2BhSDnqsx87OtkDfbhmxr8MtBGJbO5FFkYaQKOkJOLGb6pdqxhhMOTeBZMogySkL3SA3uee5sg9QpHlxnw5M64ZZ0AaTmv2NPx5V5glSnHMJ0PDFbSNtk7RYKUne0DDJI9XpS/+aqJtx+00q85qtPM5vuLZfN5Z8/+rM9+M3OzjSQ+tMPXoRLFlbgqi9tx+mBaF4glTypb/zGCzjpkBjRO711Yz0DtX+65wDueqaN2XAf/Nhm/GFPN3/XNhBlgPXVd6zkPNBMkPqdR0/iVy914Mlbt+IjP93L7LmPfOJSfOq+g4gmLHzrL1dnBakURnvnX6xk5uFP3HMAX3jLcoR8Crex7ZNbsoLUt3zzRWbLvePmlfjAT/bg0YO9+OfXLsoKUoUn9UW09otcWPrcvLmB3/Xvf7YfP93exp7cuz6wHv/4i/344ZOn0qb4jnesxHu2zsWmf3uSPZ9uuC/lqf73M61spCoLKrhhbR3+9ppFuP2Bg/jGH4+iusSPB/5xKyqL/fjL/3wWO1uG+Iz7i0vn4SvvXDsOpL7n8vl43/dfRG84BaZXNJThs29age88enwcSH3Dnc8wGzTlnH7gRy/hicO9+OSNy9JAKr0IeXd/8oGN2LSwEse7R0Upu9nEGBx1QGoOiU4C1vzV+snWxrT+Pg+QKrwlBE4F2Rr/24O3xumRDFDpD4cqeODbNPQ8DaAK1CdwcHbfJUWFubVJk6VqkmDVKfcyaX7k5BppVpCacVvyR7e/40CqGNWJSszke8pnOGGdgZ8Mogp7xTiQmtlPTz5zPno5G6GT9V9dmfD2MJ9WpkF2LjQx9RHIEW0xoyB18mU39fc50zuns29bVvRg4+J2JAiMEsMah7eJvFQCX7SAKPeUQkDJm8dZSv8vn0eWNMiWhtlVNRjoodI1BmRVYeBG9UiNERly1ActEcTKJesQjRgYHB7lvMZ4YhTQDWxavgFBScOhg3tQP38WhvR+nOw/Bd1nwZLjiIT78OpLN8GORFASCKKzZxDH2zqBohASPkBXhYc16FdhRMKQElE0VVZjYVUD5tUvhKqVImEQH6rMBEAUigpiubXikMwExkbDGBuNQbPKcHTnKayYuxp6QkcUMSglKlZuXAmbcmEDQfzu0edw92/+hDGpCAZDLQOKSuS4Boh10UzEIFkR9PccQ5ESxkWXrkTtonoYkgHLohowYmxtmYCcQmgVkklMxD6u4JoIR3Dohf3o6+pFRNJxzRtfA61Iha3Z0O0EhxiTW9KIE8gew2DnIC5auQEBaKgoroBG3l2fHxaFEauA4dfRNnQS+4/vEmRSCQv+sAl5YBD+aBR1VRXQ/AFopbNgUOizFoMUVBC3bcRVGTHyzFKuLD1Xt6HYFD5sQFIpT5deh8rtKLAp79U0IEsyZJuIqMjAQUTQkgCqTMhCsmRCtWUotoS+cB3u3b7uTJdBgffne3x5mk037U7wvEnaTnOeXvCkFjhxZ/lyF6R62X0zwn2TauV0KQ+Fy2ahIJWAw/t/vJNL0zg6Nb7xF2tx86ZGXHb7E1yyZPOCCjz48S247YHD+Mb/NDPQoPSOkE/Fk7du4Zz9y//jafZe5uNJ3bqkkgmOnjshck/pLT9542LceuNiDo0lht+PvnoBbr9pGYhJl4AqfYhYiRhzCeRkA6n/9sAR/PbvN2EwojOT8Lu3zGEP5KuW1+QEqXUf+xPeu3UuPnnjIrz5my/ge+9dhy89dAwP7u7GE5/KAlK/dh0D08++cSmeOTaAf7mXCIGMnCB1Y1MF3v39nXihmaKDxLv+nzcs4evf8I3nOeeVwpmf/sxW/OdjLbj1PiJpEvIT0GTc++EN2LywgnNSB8f08Tmppk4UoMzI3vy11+GF5gG86zvPYV51CNv+z6vwjT8ewVcfIiIl4a+77a2rQaG9meG+RJy0OYM4iYBlNuKklq/diL/+4Uscyvvk4V58+r59nJecDaSuoHzdj1yKe19ow5cfPMIcC99590Vg4qR/3zYxcVLaMpquNTWd28bEfRJOYuFBdf+4JV3cXngBmPCkUlmxVLuF7wBZ3i+HV2VcndQkJJNYL2K9JNtwOcCJwXS2T5YQ1yS0YjyZ+X4eT+oEL5zLXOE2mfJUO95eJqYRn3zHMfv1hYNUVdNAXnTv+HnVBmHAmJgHaRxIpXsyO5h8wPm4PqZzrb3M28owCE07SM0P/I0Tx6yLYyZFKb2fYluYPLth/NvRHnPZii5sXnoaOoFUmUh9yAxEfxMgdaw6nJZFRd2FBZC8ZZTX6SNvK0FaXfjLiBiY+qFZPvjj5EXVsHrpWi5N0tLZgvbeLsiawuBOMWysnrsS12y4Eod3H0RXTxc6RjrRZwzBLgIMKYbwUD+uveRyWENRlFLOpFaM5/fsg64CCb+FuE+HocThly1Iehyj3X1YPX851i5YjaqKOs6YJVatgYEhVJdVMsW3JRscpsx1PWUVtilhqGsYR3cewfoFa6FHTfYo6qqFhkWNmDWnEoZfRnPXCP71K/+JgYSCBIFMUIkbHTDjnItJpVcSxigMfQC1sxSs37ACcXoWex5NQBaeV5YLS4Jiq9QEVMkPyZDReqgZrXtPwIzp8NWEcOlrtkLyUckYg/NNZUKGtoTOjh60tVCZHxVvfcPbYUVNKLYgsJJlDaovANsPRNUonm9+AUMYhOnXGZQXxUyERuMIhg34EhLsuA2fVozSUBCLF8xCDAmQijUkS4goKkzKl2W7pQTJkQsC2TaBVD6gSCYcegUK0SYCWi5pQ6RNYrMR1CvifsmSGd73jRBIXTMDu1G+R9Qkjz6TZnIt/Cm3SXnVtO4uECfNgMDkaDIHcZKjO0w+lZNfcabvMilIvd3D7vuNG3nf/j+/PoifPN3KBsdVjaX4yfs3sDfxos8+xmGbBJae/vRV6BqO4UN378Ep9gpKeNuGBnz7ljX45QvtXD6GtoJ8QOqbLqplNmACg1SuZV5VEN97zzpQGDCBMQo9/ttXzceX376Cy6/83MlRfcO6WnzvvWsxMKZnBanEMkwAmNqi/McHdnXhCw8cZU9lLk8qgVR6/sP/dAnXL6Uc2A/+ZA+HLmcDqSe/+mrsOTWC1XNKOGSZPLb0yeVJvXFtLe744wl89eHjXBaICJy+/951WNVQgqW3Psb1R6kky5Of3srg//0/3s0AmyTl2pXEtLwWO1qGcPN/vcTjO444ydSZOO3yZTX47ce24sHdHXjf917gSKPHPvMq3PNsKz71y73cxyV1JXj4n6/gEN5sIFWw+8aSCv2mhRUMUn/A7L7HeM8mb/bxr96A3a1DIAD6+q89g92nhLHBBalX3PY4s/yG/Ap++w9bUFnkw7u++zyOdIS5hM23371egNTbt3GbdE5+4KoFzCj9yxfakuzO4qDI1KtmUoOa6urL3ic3JDUJUJ2zcfxT3NBOx5PqRFVN227BDWW05uhs7mns7RP1RnFAqjcUNwkl+Uw3MubGAYOOx9irF6a/rwCQDN9cz/KEpdayz0nhY5PrjhQApXnKnEnhIU3/pFpyfpO8QIT7kiUmG0jNnIWs+DINuIr8ZM5JTTMIZPRIJD6PG+b0uXXduM6FEy6jXOaALAORpZ08757qYjuv7ks3X4g3T5uKCcaZjBipcF+hGEd+8AZh4gm9O5PdN/d75xbtzHvOR5Dq5QlzN5HMJeYObHr/L1vZiU1L2xi0MThlTynjKC5VwlY4Z4yFRU4AFF5jlg6VwjwJqFDYK/3OUuGzgrDDMjav24SioiIcOHEA3cM9sCh8mNYZg1TAH1Hx5itfj5pAFZ555hl0DXdjWBpBIphAQo5zPuzFi9Yi0R2DMgI0zV2MUx1dXC6FACAB2jEpzGzCMBKwxwxcunIDmmbPg18LwJYUWLaM3t5+1FbXMVtt3BhGV3c7l3wpK6tCSUkljh9vwf5dh1BXXof68joo0BCjvNzSAFZdvARSUEZMCuAzX/w6Dnf1IkHAU9NRVhrgwzhA5WpUieugBgLArGofJPKA8gZts/OWyYYoLJZY4WwqNSOAqmr6MNIzgoMv7EVsIMJF2xdvXoZ5q+YjbsSI8peW7TTyAAAgAElEQVTBLRUYpRDs8MgYIqMxlBdVYXbFbGjwocgfgk9REfQVIxgogaXZ6En049FDz2DMH0VCjUO1dYQSJgJxHQFDgp9CeKM2yq0gltfWobHMD0O10CcBbdEI+k0bhs8vir6T55wME7S+uLo8axVOTbOUnJHyRa5iEfYkZMVrLSZPK4HU3uHa/10gtfCT1rPpXACpZ/+0cnKOnLwjFmjnI6R+ss/kV0zWwmS/LxSkUn1SCnWl+paUN3nF0mrUlgXw/h/txO92Uc1RsV7p+7vev4E9Zo8d6uV8wy2LK/keykclLx998gGpr10zi8EQ3Uu1RbcsrsLCmhCH9VL+KH1WN5bgiVu3crt/2teDymING+aX43jPGJMbrfzM48mhIOIkCvclkEog7qlbt4Lqo1KILOU+TgZSqaHv3LIG797SiP98tAW33n+IAWNWT+qd13HZnm/+uRm3/sph0Z0ApF67YhbnglKpmxM9EWxdXMlA9R9+vh93P9OWfIdldcWcA6tbNoiUiYwEVy2rYi8tkVJR7Vr6uCCVcjzJaECfiiINDRVBrjX7d3ftwEO7O7mO7c8/fIkArzvaOd/02lW1eGBnO27a2MjsvkycJEn44s1rnBI0j3EJGldKs4NUDa133sCMyV//0zEuLSM+dponlQD5R65dyN5Wuubb/3OcRSkNpLInFVg4K4Tdt12Hk71j2PKFxxGOG6m15JAIuefKuAU3GdvuZAtm2n6fTRsVoEeAVBHum/vjECbR+04nSM31zAJA6jjNlkAqkT1m8bNy5QOH4dZ1HnnzWUUoswNUXbxUcDmQ3Hut29fsIz3+Wy/IcEFqJsiYFKQK8U8L980FUrPOf7ZOO0CedGsCqTRuKfUqd4/S1oezLnMD2FzSmCfMTAPU07aQXlYNnRcg1R0xr+DmBscTL5Gpj35+7aaLVrZ7RH7ExOqUULcIpG50QCp7Sik4luplUngqeUZFdj8T4NC/00kBTKrkDtWpAESVgGQjACMMrF9+McqKS7D/6G4MJQaRUMkDR4W+JdgKhX5KCEb9mKVV4W3XvQUH9+7DjgM7EPdFEfVFYfotLptSijKUW2WoMMvQUFUPXTdg6DYsRUFYHsPJwZOIaRERUjtq4aKlq7Fk7nwEAxoz11HvIhEdpi5hbGwE0WgvqqtLUFIURCJuwFdUiu2796KtqxdGTEJNoBqNxbPhlwIIx8ew5qIlqGmoBIIl+MXv/4Bfb3sE1fNnwV8mQfXZHGpMtQR57GQbskJhvDEB2mkcLYtDcUWur8njZ5Mr0lIgmQoQAQ7tOIju5nYopo2yymKsvXodfFU+ZtIlp63leLg5O5HCbKGCkLrGIdcybN0Seanwo6K0GrYiIWxHsL15D6I+HaZqwQcTAd2ArceZHCuo+lAh+XHD6s0IjUQhjw3BViX0SxZODA9hWJaRoNxf6jcZIqiOq5N3Iyyk4g/JCcuKYDlgMC0+qRxnlkRKZ2aIKqF3ZDbufeY89aSeKb7I41wpbH+4AFILG6/puDo3SM2v9TMVosmf8rq1tegYjmFv23CaR+qqZTXMtr3tcC8T7tCn6xs3Yvuxfnz/yRau51lT4mcioN/u7MDvdnUlwQetaMqNv3RRFYcBN5QHEDds7D09wsQ/XcOpPEa6iYiBdrWOcN5hpiJLJWjIY/rPvzyA16+rZSIk8nr+cV8P7nm+Pdk3auemDXV488V1KPKpzDr739tPc+7+a1fPxmfuTwHE162dzeVUDnaM8uazuqGUWW2fbx6AbtioLw9g3dxSDs8djorasfTd+nllyVDiujI/Lp5fjt1twzg9IMDflUurGBxSXVZXj6Z3oz39zwf62MvsfpbUFjF4fvIoPVOEQVKdVKpT+plfHeIxIS8tlbV5eK94V/JcJ/ULCVg/twy3XDaHx4R+d6gzjJ883ZZk4XWvpXGj+eAoFpjMCUCkUkSe1DVMIFPIGbH6fvDqBagp9SMSN/HHvZ349UvtuPX1y/HtR46KPGRJwpyqENbMKWfjA5URcjWEimING5sq0TcSx87WoSQkef1FdbSN488HupM1YekeIolqqAziqSO97CG9ZGEVMzI/cqCL54E+qixh3bxyZhp+8mgfK/aUt/rD913M7NC33refPc5uarcAOI5RPJcZ6LwFqi9/kJpJUCQkywGpWcadQSqRLjE7sGe/Ywwu5pFBONf2dkNehR6Zj5kvuV6ybIWe1ZSNimny9jO3Z8+Znd0FlX6oU/RYGnFSFs/s5Dt46goRKZUFpLqKVmr3yN5s0nKa0fvkj7mRzKSxyIW8yCv82sxo1ZynfMZwu55Uh/6OR2lKntTMRTHRtM7cXMwASPVaQdIsIg5IXdWJjUscTypDC5O9ZoKV1QWpScjhbAqiIbqWwYdtwSdLDJakmA9L56zEkvnL8fQz2xCxh6EHDCRUm0uxMJyRbc7JDBp+BPUAtq65FLWVNXjyqcfRN9oHK2TDUKhtGUpcQ42vBvPL5kLVJSiWBEtXAGLqDQH7WvciqoxBlmxUKiUoCxZh1YqlkFUTkfgoEgkbsbgFPSGjqrIMoyPdGBnqxuqVy2EmEpCDAfyO+qlQeRUf1LCKWXoJ1ixazSHIcxbVYvm6xdAlBa193fjW3d9F/fIGBtOWpAvgSYTBNuF1k+uAmoYBjWrIcti0ybmalOZL4FJRfNBNBYahINw/huHOIbQfa4Y+Gubw4fWb16B+WR2isgC6tkTUTfQ3zQeVreEgHSiSCjOuw+fzExsU54yaURlzZzdhTl0jikuKmYBqxIiSeoOigB+SaSA8Ooz+4V4cOrQfqmHg6pXrMLe4FCNdp9E3PIA+PYGwDMQ0HwwyKii0IZPRwjlaHBnyglTXkioie4iIQUgHa3x8vQgVp+Bw+pFyUu95evUMLKMpgIMp3DIDHZ+gyQvESWdrvIVoOwLhLUGTdyHwiVSrs/UWznM8cu2C1Pf+aAfGYgZ7uSj8VoAvr8nTPSBEbp2mSDAtCQkCuzkPxHSTqfuWLki9/o7n0D+a4FqgVLqMvLnZPgRqyGuX4BJoZ3mszvBxLkh93Z3PcYgyMQ0TAMv1rqymS+BwXFJ8KFplIvzF9ZGJPC8ZCigmw0sgw+k3xAFg2Ugwl0TGx5Fh8n6Nt6NlKLc5WFUz4UWuXMe0J2fkalIfqSskf97V4oIaSjOatITIeQVWXTh3Dj2pE+1PeXpSUyA1pSQS9GZPqoeBOCl5nNIj8lmzhhgTf4ltJiOphDFChP4WoltnO57HM/6OXw9nsqS9Wnj2LFWh/ZDhXlG1nO+UfWdM75kIOEuB1OQadz2saQNwBspK2qAXMgMFjGQavijgvpfZpfmhNPFSXoMKpR7yWpEkRL4/hXDfqYPUCcwyBQ9+fq+fLvzZ7hnvSU0/hlL3XLaKwn1Pi3BfD0hNHiGUR5kMxUl/IeFZJUuvCaoa6pc06MM23nr92zE6HMFDDz2I4tkhxLQYEpqNOFnYmHTJFmHChoSAHUDQ8uM1V70aRjSOfQf2oq2zDbptobioFFJCRqlWgspABQZO96C8qBi2TeVj/Kioq0LEHMWprhOIjYzgkmXrMDoygtKKIixdtRgJPYqAP4SjR5qRIGOyCdRUl6CtpRllJUUIBRVE7BiebTmIsI+AbzmGm4fh76J3eAtOnGxG44LZ2HDZWliyxDmbd/7k61AqVUS1COCXYbHOJcEmRY4jfch7KsoFUAA0hwCZCmRLhUp1VqNAT/8o2k73wYxZ0AwbengII4OdmDOnEqs3LGPSpoSiQ/OJWqwUBkLzwcCPN3nBFsxMulwSSDDrKpYPRXIZQlIA8+vnYMmyFSguLSf/NjPtEp3waGIEB48ewIs7noNPtmAMD6OusgyyZSBuGhg1DOiqhmB5mVAYOTxbeIpFL5zDOIk/nXxoDxBl4wbLDfVXKFMUVscg1SaQWot7zhdP6hns+wUv7yndcAGkTmnYpnCTEAW3WLtDgkKhDAXLSME3TKG3E9yS8XgGqcf78d4f7uDcyAw1yfnRNceLv0XUhiBOmngAJgep3rIs0/ui50drXpDaG07VH52u3qVAKs2N+ycdpHqflXSseL90gYxLFuD5ncto4e7twr3p5N25s++RKf6n12M2IcIWqSIixNIrmC7pjSt+FGlEwCYPkOr2/bwBq06Q8qThvo7e5bL7Tke472QGNJ6ndLlJDp8nJzUdpLq7oM2EmMKT7+TTOnuk8KSKkN+kNukaQkiPtAigEjmUozN4FOxCIFL6VpYyCKTeQQiju3eL6L8pbNkZizXVx2y99XhSvSA1A6SddZCao6v8amkAIOPCQiYk16Y20ZE3He1P12Z6DtoRr0/rhAaJQALODKTmfgcX+E00S6I7bu5m4eOROZtTVXbG1+pKB6mpnnnDfd0keDpUTIfhN7kZZHSFDx2y2PJ5ZjKQovBTKW6hKliBNYvXQpE1PLvzeWbLNQIWdJXqnxLRDxmG6R4Lfn8QdtxEUAlgYeNCzJldD5/kw44Xd2H7M8/i4nUboMkaKkor0NfbiVAoAFkNoH9oFIFgEJHRUQ5lLfP5sGJuE9cjpbIwq9auwu5dO5AYi2LtijXo7RjC6dZ29HZ2IRgKore3E0UlPiy7eBlORDsRDfmgyyEcf6kF1bEyvPn6m7D/0EFU1ZbiqmsuQzDkg+Qz8cizf8TO5l2QKnyISwaTL3HpFdqsLRO6rUPT/IjHiaBJZRZkTQkgGjbR2tyLzo4wTDMANVAMm5hwzShUaQyzavyYN78aoVIiLCKCJ1eWqKadxQcCH/aO5dIwKH/B5lxYIjcgAgTFkrkOrV/ywYgRB7EGXyCEsvJKLqWjWzrCo0PQ41R7lkJ/Ywj4iYHXZBooRaMQYwuGY/GkNoXiIuqdUhtivbmkCA7lvgOShfALS3mSfMuRG+FJJTZjGb0jtfjl2SJOmuoSKnzxztAd+YDUl/1LztDYFdZsmlKR9KReAKkXQOrEcnS+gdSsvc0CUl2F3ns9G1WZdyC3ccKFCgJUihzLnB8nr9sl2vNeJ0j1nE8GcMtr5Y577LnThtkwMClI5QOSx0t4jsXeXvBnMmCaNsjeEjTjXRUucVKucN9MkOrC1yRIdfSRTFcJ6UIuSE07nVx9wOmja/DgkclyjGWC1LTR4l96kGHGUJ7pqehoYFmm58xBakruhUywPDg5qUKPEiOdPiaTvVHG4GbI1niIL15NGLUKkcTxMps5d955LVi+XxE3pFaE+JcAqGKdSWcW7pt9fLwAdTJBmagu1WSjP5EpZLJ7Pb9nYqNUP7lV58dM4UnLSXWaYA8dIS8P4BY5qSlOAMo/Je8hhfxSWCqLuU2lNSX4LRlmxMK6VRtQ3zAPf/jzQzA0A6aP3H0UtUQAy+SSNQaz7JKPTYGcsCElJBRrxTh9sg1Pb9uOUKgYmzddiqYFTYjpo7AVAn8UXivBigFUwAXRGAK2hIAMhIdHUFJagRVLVqBY86Pn1CkM9PTjREs713YtLSrByeaTaD3VAn+xgo1XbYBUF8SulmPQTT8w5sempkuwZP5KPPvSiyitCOLtN78O5cU+yFoC3aPd+Obd30bpvGquJWpLMhRi3jUFG7I4rBTopgTL9GN0zED7qV70dIYhWUXQtAqYlqg5K6sJSNIoZs0OYuHCamg+HbakOx5IYVlWVDVZ+Fvks9qQFJesSjAtk0GBNjjmNSLnpSV+r5DRQFKR0IUPlMLpKHBbIgInIr2iUjVGHFowgAi7TIVnlrJeKXxMnKeOt1wSpFfupib2v1SOsuzuUhTazJurOxriGmaFdjzA3cOz8KvtFxUg0PleOukpl29D59F1F0Dq2ZqMVwRIzbIEdnzuVcwc+4l79mIkJnI1Ux/vW3vPjDPzpH7l5pVY2VDCJWgo3PeV/LnznauYFOg9P9jNObXT/RGeVJf5kzZeV+2ZTBdJ1wn4jKa92KMLZJLqsubgeD55h3cwgPCEpoyT9Dsu6cb5h8lTYfyrJ0Gqy1WQusRlfk8CN0tUFcj7rbLiuymAvmmYsHxBqig3cgYgNQnM8ux0znBfAUryB6nOee+AmfxBahYg7tJXuGqpB+HmdtM4eb/0fI+AJIGkc2Om7OQtSzmGc3y4r7t4xDrJFe7rfW4uB1HykY6hxyVOcpUsXnppddoneRuX/TfHeswNQ3PB12yDcm7WV57Sfp5cNt4YNOMglQGfd3PIlBVhinDODrEBTe0zHSDVKZ/gBanJvjv2Mk9/L1vVhQ1LTnG4L3u7HO8Z1bl0N9Px7+IEA1uWA1xS6JUgE5PfWiqsmAK/XIyHHnoYVbVVWLl+JSQ/EQERaKI4WVGuhOmaTAccUR6qKbyBqqXh2KETeH77S7js8isxb3E9TDUK205AkxRE+iNIhOMY7OzDxg3rsf/AbvhlP1bMX46m6rkoU0LoOH4Mh48dhVY9G9u2b8dAXx9C/gBMW0d1Qw3mrWhCzeJ6dAwNQDL8WLF4A5R4MdrbBrBr3wE0zq3CLe96IxY21kDTdEStCL77ix8gEQISqslhtBROS6RAMnwwKHw3YWEknMDpzmEMDcQhWUGijYBkB5ltmIGiFAW0UVTX+TFvYTV8fgswExSYC8umkDxP3TW+RwgdW7xkItMRjMpCkaCfhUebrJfkqebrbJlzZUVdWwUKkxgIJYchJOc4iTk0qRyPQ3vEYJJZCpk3g0O02a7HdRMdEiSX8YI6IJNV2JUSAVLFM9wjxFGqbAmqLKNrsOYCSM17g7gAUvMeqjO8MLmF80KbSrjvmapE0/ACWZogBlnKVaQ8ySwowvnKPRTEj2ca7hv0iRQBeuaUj8MzHI6zdftMv+t4kJoCDHm/o7OHk5fUO9PeqiCiLaqNTSZoDxgQCMzxArpXuSDV9aSmdJc0LWYCkJrqu+Nd5POlwITk8wioij1jYnbf8SBVzGVen+T2UsA+cxZAqtcLmzR5uZ5U0jkc8iT3Lb0gM+k08RrAPYORMqE5+o/XgOKNWnSAGRs+PMNZwEhlnYJ8Qap3FrM9M313zXhULpDqAfN5yUfaws68Y3wmb6rP+Y5SnnKaV2dfqRdlA6hiX51RT6oAqR7zY6ZEeoQjGf8/pfmcZpDqgFPv8ZG2KdhAJkilA4oPLmZtyxa6LACI+DgMrslQAUIwIntSMsir6oOa8OPk0RYcOXIMC5csxMIVTTBVA4ZMdd+EJ5A+FGJKmxf9RPQ6VKJGtVSU+Mvw6CNPYHhkDDe85TUYtQYg2wYCioq2Y62oKqlGsb9IADefDJ+hYnXjciydtQB7t+/A2EA/Hnv6CezrOA1faTEWN83HssULMTo2AsNno7yxBnbQh+FIHEM9ceixAGqqF2HHzoM8BsUBCx/94F/g4uULYRtjMGUdO4/vw8PPPQZfRRAGuy6JgtcHQ/chPKyjtaWTQaqNEGQE+Xe2rTEQV1QbihSH3xdBVa0f9QsqYakxyDKBexMSHdSykTSKEEkSEUi55kMRUpTc7sUcOeLJNW4pP9iGCKlmTkgbFAXMlEUccisAp5glwRwpoKqjoLjeUS5D5Fzn5DERMGb1xc354DkTf1LmTUduuI8ekMrglsCyAKm/fnYGPKmFhEG9bPZIx7BAyc+swHnXn/sS+R4yL5uXPvcdzQlS06BsFnXqHHR9ytPvvXF6Qeo5GIVX7COzg9QC8+4yQKqrNnmjoxxTIoPUtNArF6R6rA10Dom6juNBqlCPnHXilC9LFs7OmKUkCHHYYPMiY8o20+cDWJ0KSPU4NyYU4KSjoUAxzwFS3bnO5klN7QrenNSUvLE4uDmpMpF/pT4c1s1EzWQwd+XDozBnAC/X9C5ayAYJU/4/1lwUxclxFrmwbAp335GNHO75mA5WRfu5Nspcynomn6tog692jC+qqjlG/JRWXPB27HrWveG++U6z2/WJXs0pApt5iSsDyUelLALjvkrOoAsgJsU33sayNJzv+71srsscEEcPTsqd0LtnKNzXQ0LkmWV3v05+5Ww2QqwnYkOcaNRnEKQ62eQTgVQWRPagCuIf/jnNDO5RkBmEiDBfykN035vKkbgbjmIp8Js+IKbg0L5jOH36NC65YiNCVF5FoSzIlOWR/Kome+QsBmqyQWVTVPhkP7Y/+Rx6egfwpre/ERFrBLIsyt5AN6HSfxKxKeqwVQVFdhBbl27CxU2r0d/eiyNHDmDb809jRLGYMdhnWygp8sOnyUCxBqk0BJ0Kt0olOL6/C6fbx6DbRZz3qlJJmdgg/vEDf4mt61bAJxnQzTgG9TH89A/3Qg/YlG0LS9IQiyno7ozi9Klh6DEJiloE06RwW81BgCZkhTykoygqMtA0twyz60sQB3lUOUYXkmEwuDRlg0E3Q0uqRUblapz/0kGKCwLZ/u2YDGxujtqhkG36z1QdKaWxJcIqjo13FRHhMWeSJ+c3PO90L3lYHWIE6geHEzM/lMhgEP7YVPAZ3Udhvxwa7hwehGjZ5sHgVninugdrcP9MhPteAKkvmy39vO9oVpA60WFbsGoyfUMwpUdnU1m86umZhftO38tdaClvkJrLfuIo1Rxf43hSXZV9QpDqAqO0i0TUFP0qWdeRj6F03SX5E50bnOM6Ptw3bWYdL2rBnlS3kQmV5kk16ukRsqmA1OSTJ+hjmpJZYFenEaQmZSYTpHrljsbANThwWpcLFlNsRmmgNqnECxkar+p7QKoDDCk9zHWipI2Gk+dLHB3J0jcZcCvVvhP953zhhRSpNnPr46JKhQy3Tqq7Aqa0FXtK0HhC0jJGJse8pw3mBDKUQSblhvGz/j4BwPX+Kj302NOftMdONAIFrMOJ9rICl8C5vtwFpu7fM5KTmkz6dwfOmYdsRoxJiQQmHLGZAampIyR3uC8lyLNFygnzdT2c6ZbNFABl2WZPmrAOiKHxbDIykckaCMAPY9TG7hcOcCjPug2rIRdZMBVdhMYwcJG5pqjpWMH4TDMs9vpR+Zau050YGhrB8jUrYSAhAJ1lcY4l50KaRB5EvVBQ7avEazddizkV9fy7kUQY9z30G/Tqw7A1GwFFhmobiEZGEJUNaGWlSFg+mHox9j57CpF4AAkpxI5zzY6jCFF84B1vwpXr16DUpyFhxBC1E3h897PYc/IwEPSjbySGU+2D6O+leqwB+KQiWJYKRfYxq61pRgEpClmLoqZGw7y55aiuoNDfKHQqLUB5ulT6x7aY+dgAgVQSZSIuYmgoCIlYdhxDQdKi5Wzirl2ELNeUj5r0uNGcOl5V9sQ57MDMMkYAWBgixPNEQALnGSXDgEWYL+WoCqAp+shKChskqI+k0IreibDjVMBvEjc6Ng2SlJ7hWbh/+8VT2zumdApM7VHnx10Thfv+rxuMszclDoEM5ZenDvFs453tFJjBbk7LlOd6jwsgdQZnbspNTy9IddIxnH06HeOJ+U96Ul2Qmq3nHs+nYH9Nb0mcVG7IfO4Q2KQueqae1Kx9zPvLKc9N2o2OYWti0imP54+90N4WPD+MW6JTXPiuZ5EflQbR+KB2Pani8M6ML6USNALwuZ+kCpzhSWVx8hg1mNXXAakMGD26czYgKtrPDlJdrYcaIb1UppS0bMReDPYs7jNrRSlLCbfs5lqLYc9C+OXWdHWjzLKGYbtamChBo6q+rIRPOWY1q5yxwZ/ysR1PaiEz7V4rXnVikJqGRtMeMtkZNgm4zACpacA27Y0LAKnTsyLPYSveUXDY8sXuyv8/ozqp2aXIISLyPDc9Dt+z+Cdju5tw2GYCpPLukwy8zJTNzHBfqh7OJDdOGO54+vKUSUa2hNfMJdRxcRM90ZJM3kesuI0Th1vQfbof69avRcWsUphSHBZ5C7lsCd0lDjMOOZUAhYAv5buaJlRZgaZpiI/FIFPtUYJzRLokCeAk8h1kaNCg6irmls/BDVtegyIlxIC7c7QH9z3yG8T9OhJ2jMEbgVRTT8DyyTAV2mSK0ddl4sjuXlh2GQw5AJlYiI0w6so1vOGaLbhu0yaU+wKwqVQLdBzpOo0Hn9yGgVgCh1s6MRg2oKilkGw/M+yqso9fRjfGYGMMs+qCmFUbQEWFimBQlINh0ZVkGJbBoJCirGjcqDYqWwpt1QGowrvtniOppAsaMWIVdrd4J4SXapglvZ4iP5XmiKCnyASmsFsh0yLPlOKDmdGK/bHMPsi1Wen/DsECGwxEuSGaKfL0ilxVDs5OB6lOCDI/yUGpTLJBLMgAeoZrcf+zUwCpheze53B7mp5Hi1M9mUPM9XhTfuvpecaFVnKOgDeXLil3rwSQmmsRpaOWM81JvSBZ0zcCXpCaOsmzOECSiC/Ls5Phvq5HM13XED+Jc4OUb+FhmWDDdUBlKtx3/DMFcHHZgifxpL7iQapnvF3vpnuoj0dt0yc8fJYLb+Y4CMigz611mglSBchzvZJuh3KB1GSHs3hSkyDVuejMQKoijCgFg1RhfCG91jH7OpjO0X+ckkrpHlhvT9NBh1CwFOFJTQ6Owy6aMXuTQTM3T9niig0FEIdlBDBnr+nqKNXePo0zULmrP4fYZVw/7iq+PTU+KeDsBb+TjcL0ifxMtZRuEJjoKc6V7rgk606nynCdA5BKHXZsGeccpDrx8l7ipKSVa/zqcUFqgoiTHGuTAEOOxcgT48/v6Iw/h31aCpdK0WWCP8LrqdAi4/BRA5KiwTRk9PcMIRgIIFgSYHZeLj3I65liUkXwKG+hzgKVFQk6hWwoBH80WLpJEBQmefgo/dPSoUgWk/AQSiZjH4HUIsOPNfNW44r1l0M2VSY12tm8B4/veRJmwIAhxTlEmYAqQSuq7mpIlC9ajEP7OzDYTf0qw1jCgqYQmB3F4sZSbFy1AG+48hpU+4sZXBoy0DMWxT1/eARP7TiIsK7ClIOwaMO3JMiGDU0FEgRQ5QjmzCvH3Lll8Ad1WGYEqkbgXoJp2FAlGZpKxCYmEpYOm+J0QWCRPgQceTf0bISZQMVdEARkRdgwHAMDEz2o034AACAASURBVDrRoUHGBAc4upy7XFyG58DNK6axtNiby+G/HO5LbIsEaFWmheKuMdOkAKk090TOJPJmvfIi5Ic3TWeeWfnhtiT0DM3GfVMJ970AUr3ZXjO1F19oV2yAyTqArxxP6kQL6AJIPV8Fv1CQmlWnzAZSPRcmQSpH5uYAqXyRe5NIzckFUr2KO4UYZytBkzbeZw2kZmrr0zjraZ5UT7segCgM+Q6cyGQU8+r009At1qocQOxoWOmtOp7JnGRPVBvdzTt27hwPUt2yGuICkZMqZINqpbry4bV35AKpmSBL7FaOXuHsyQyqidjLCR9PGzIGmqbwpKaNrXCmkAdWgHIPz63HYJCeYy1kPbVEUnsnO6h4nYwHqRzenD71k85kOkgtrCxR+o6eLkCFwcLUuh7X4UnlUvCUZH6S85k/upt0rM7VBfnPqYhGSJdd1n6Tucv077EfvF4sidC7f1rYPOUaAbekS7Kn6WTOnmWUpW5YLmvMZMM9qWTkbiBbCZocQJVK0GxY0oY4eRY97L5ZQapXEimklBh8ZRuGTP45AiEEZGwGOrQR6IYJSQ46YbwWs/raismeUt5EHNZahqns0RPeV/qayqqQ94+AL9XWVKjkDN2j0thTuRULkmnB5LDfAKS4ggo7hBsvux7zquYysDJU4N4//xqnwqegq3FYisH9ikZG4ZM1SLIfkIshyWV47NFd0FADU/cBZB2zEvDJESxbWIkFtSW4+TU3YnaoArJpw1Y0DMZNPPDYdtzzwOOwfBXQCexKBPJsqDJ5gUeh+mJonF+GhjnlUOUEZCkBW05Ap1BaW4FMf9i7SIDZgqWQB5UKYNM4iAxR4WVOKQ0UDCw+mfIhQCb/nvOJxT0K3Usg1SGmEvnS5IUW/nU3z4ByVLksEBffFlCW/1CJHSr047ADgw4f9rIK/OwU3UkdGg6DsACpTk+pHhzNJVG2Q0bXQDXuKyTc938VOB2/1YtwoJQn1VUUkqfh9Oxyk21I/zt+79nj3WL15xykTov8T9bIBZB6vgp4EqRy+TDHGJ7hRfH2PTmTSUThKvvC8JI8P/hCL3wR/BsTg1TnwUmyGgeoZlPMWeSEJ9Vli087urz3sD6QR93VM52krHvlNG6gHjSWbDUJ7kXnJ1uJZ/qK7v1ekJquM6SuSDMgMMh25kxgaQaabPzOUDeYK8NTtz0THgmQKgzarLR7Xjo12l5VPt3Tm7o8N0gdp1k73lDTEKScqY/QRRikUsSYw7fihje7ocEEbtnw4qRKja/S4XkJ5/1dTyo/LUu4tFcPSpvXtBBqJ9yXyaZckJufTOYPntKlyqGoEe+aFjEx2XPHSy9/k0pydTeIZPTmeIHPaCNjrrLL6kSrYuZRcD5PSJb9TJZjdPdX9+6UJ3X0hxdAqvBOJrXZ3DvjZas6uARNIpFwBI1CQFQOlXXDPqkd0zIcVjXK/zT5Gq7jqYgQXLGjuQWtJQaQJO46fUchFrYFRVOQsBJQiJCIAJAhcUw/tSNsDYx0xRbB7E1O/iM379QIdfMdqZ6nLIk+WBpCVgDVUhneef1NCFg+SIqKYWMMv3j0V+g3BgCfCcMmcEgvY0JjVyL9L4SObhOHDvVBtaphU36qmYCkJKD641i5ZDaqQxLedf3r0VBSyeV1bNmHGDTsOnYK3/v5b9ExGIOtBmHoBjRFgqxSKPMwFi6qRP2cYkCKoSJUwd7g3nA7EmoCquRjb29ACaGouITB/shYP3QjIrzQHG0lhNtl3hWyLzaRbJYrd3GL65wDYKI9x22EafMpZNeAbFFuLN0tC08pFcVJyKivbUA0PIJwJAxLoW9FmK9FNM4yV8t1SLaovI6oiUp1dGkeRGkjGSZ5ig0L/SN1+NX2jfmfxWfrVM+/R2fxymw5qc7j89k5z2JPXxGPekWC1HwWUDpIpR2AylcJ/WGi+y8I4czJvTjAs4FU8UzvAZ/qhTtl6bMmTtg0kJrRhsghnRykuvmFVNOUjJaplCCvEu8FQuT5Su9NprRxRA/rEHz6z9yQTtr0pBfk2TcnkijL1fmsxjwfMuFlrnQI4JXSHdJuSpsXEeLNkpJM0yFvqHuHM2t8WTpITYoS6yaixnu+IDUlyY5uk97BVM/d8GTHk5rcmrxTZlFOagZIdQzmrieVQKr7JBcC09+mbqS8v2l9EO+dWm3OOCWJk5JaWXKY3XbHbZ+evnrlwPU8C5BauAxmylQhLaTdm+XG3G05OmYOKXQj6dLXcxbpL6Sz4551RjePm2XvF9l17NTzMp/MEiJYQ5090UmpSy691MxG7nrTTHtSRbZYahtObQDiUPcmZXtf5SxtTxmeVO8GkrlXXba6AxuXCpBqU60SghcEKtng6iT5MwTxfGRRSoRACINKwpPk5FQU6LQh0qagG/BpPsQtnUMs6PDhcGKeQ0OAW1uFzQmt5HElwEkeRMHyw9mQXA/UCWG1Rd09AdlcwiXBGKsaMkKmDxsXXYQtKzeDSHQtRcLhjmP48+7HMIwwTMWGYZnQfEHYhiE8sVBgmgHs3N2OsdEiGESaFBW5oZB1BItlLG6qQZlm4l2vvRFLZtdDpXeVVCSg4tTAGH7y64fxzJ7DDFK5xKxF3tIoFi+tQUMjeVcjHOIatEoQVIIIW32IYgwa5a5aCnxqECWlFQhHxhCND8OWCCA770zNuaFB4uRIyVzGCklVJy38eGO1gNsWNVbJa03iTdCTy9DEVBRpxQgFghiNhUG+YFIqWESINZkyXUlm6FrKtbWoDA55cSmum+qvMiWwqP9qWegbacCvntmQf0fP0rLJv0Nn48qkiiE83rQ2eBUWWEfwbHT1FfmMfMN9Z/Dlz1juz6SBCyB1Bme2oKYLBqnOtI8DqS77bE6lUhwxDGSz5fyl1BzeiwiEpJXcG2evIP3AATMT5bdyuyLdh5T0GQWp2d497SydXqX3TFZgQUKS5WJxgqRyLpMIKkNzHf9jCnyM9yY67M7OvLo5nqnHi/Ej0MVlaBwv2XgQ5QV97t2Tg1QKsRU5qU5EQBI5Ov/IBlKdmr9JTyrprh5ZZdWKQaruAGuX6EmURXQ//AQXdbolaCjqLmcs83hZcr8ZNx4OB0uKpKowORRvP24B5hCh5KAl07SyX5i/9PKVSfJO8YPQ94Wxxg39ze1cOVNpn+H7x8G4jC9cuXAAKsMWBq1e6Un1cezuN888SB1vXRYz5CzRNEa0VB7HTAxkFrF3rGFp8fzJR6fD6xRI1dkKQDmGovwMsaExRQ57UZPr0LGi0SZEIIRCRA2y/lCYJ1moiHiJ/G/MDWRCUkVlTsq95APIqZ9JEJHxLOUIsAtWHE6ypPD3rqvQrQlKAJost/Qz2yeYwVaFZEjw2woay2px+ZotaKxogJUwYao2ntz9FPa078UIRiFpmqgZyhxBKkyDQFYA4RELu/eehq6HYCV8XM5GgDQ+hhFQEyj32fjQO96OLatXQLN12CbF6PrRHwXu+eMT+N22Z4BAgD2wshRHY2MZNl6yCH3DR5hoSbYCCMmlCKg+RMw+6FIM0H2QJQ2BYBBx3UCCXM4K5YESqKeeOmzLnB8qFrs3dMTNAS1YojLEJZmz4u75XKJGWPMoPJpZhXUfitVyVJbMwkhkBMPxAciaCRDJE5FQ0QbvhGMrpOBQCDajXDJmKBweTFYMkhUK1e4ZbsD9FzypE0yd97Dx1El1wpDOuhJXsJC9Em54uYPU/BWMXArKBU/q+SHHaSBVQABnC0gpm96euoq1x6Qpfp0HSBUMqi5pUhYZcozwbNJM86J6epCmvwlG1glJmASqESkp5xykZs55YWDh/JAY71w4ACH5Gl4gOIHPLhPvJEWB7ndYmzkCKz3f2NUTOUw4KR/ZYjFEg+mjO1WQ6oJqJxfWoFJ/mey+gKyqSWbgXCCV+5yEe+lZsimQ6nIWiJxUoSs6n5wGj+xrNQnuKMqPgX3K6+0W+ptMplJv7/bB04lsx4ALqLwxMuO+S5F1ilazrQNv4854J3GZ0OdF/q+n/s20Ladpa2jC4c0X9gvyFUfsOMrdqXmSNq6p6Iqx/55JkCrWaPYQKNfrleZJdSf4TJWGXGOZzTYjwnZSSz5jQj23XLaqExuXnYKeEGEd7BVNxuxbTFbEkb/kMSVvKINJ8mSaTMgjqsiIBUhhwIqPwCCViBG5lpxfmjAYpDKJDy1oh5GXQoZ18rTS9aKSCSz2rDo/JA9kuscJK5b/f/beM0qS4zoX/Cozy7U30248BmMwsAQGHgJEgqIBSREEHSiRlF2ZfWbPW3P2vR/vz/5Y6cca7YrUPlHSkaORCICgSEokARoINBh4EDPAAOO9bd9dXTarcs+9EZEZ6aqyqnt6AKGLZziYqvBx48b94jqZR9VJsTbSKdXRn+nGh375A8hUTIxR6pmUgZJRxhPPfh+Hpw6jbNX4sNjUNgVzapBnZBZOowuLBWBhEajWSNtrIZ0yUStXUSpWMT+/ALswj1RxDp/98Pvx+Y89gFyqRkausJ0MKkYej//o5/jH7z6BMq9ZBVs3j2LH1aNIpQsoOdNsNpt1etHfPYRKuYhSZYYj+ObTgzAtE8XqIuo1CtSUQ4pS3DTKaKQqrFElf1v9gLt+wozhl0dPah8USDUtEdVZBMMgzTYFR6LRW7BqOVh2FyaGrkLJLmKycAaOUUHKIM9hm3V7DYeiFDeQJjtqMsXm/ac9N2Fzmh0ar0jwfWlhAx5fA6kxBzrA+FWEXwpCsQZSW93XK/j7GkhdA6krSE7LaCoepAYalXKwNITRfpQ8JQFIFdF4ZT6yGDNvIVjTg2+M5lOTL/hBWfqkhsVK+Q0Ld1KTGi3tL2P1ElRtKe+2LJCgkytUREb31VFU6PEiCl/FSecKa+kysMop7f5N2Wfo0UFp2j3DdAWo9NUIS7C+Vw4PIjFtCr9S98FejscNvkkayRBIFVpGH0hVIrzETyyd1MgnlR2XhCAcIWKJKMmeua9pWTFWB8H0QtH7r6A6p6CRPrxi9nE05x+UB4+DDw5NaFYCJ3GOpXkqz1l5Vco+dKVbM/J1zVs9WEQ4geOQmHJcigWF2okeZ8sTFyrQskZ4BskRaMvD6zP15b1UIFVSvP5y6DgofGWFQWooTyoTeAQFXzGQGgVYAlQRw/zvuv48br3mNOo1BVJFQfGa6sC2azAtakteSAzGUhyNluiafA0VSFVKfeHJKBOHs5ZVpZURpicEXkz2aSVdpdDIMaplN1jSxKbdfELivFKflgzYQ0GTSOmYQq6eA0rAe++4F9dvuwb2Yg25bDeb+p6aPYWnXvkRLhQvoWZRHF/qK4O6k4XdyAKpbuRzo+jpm4CV6UPDsZBOW8Lko2ajsFjEwuwiStNTuHT4IO67aRd+86EPoT8jtLk1J42ik8ajT/wYj//ghxzheMPECG68bju6MnUsLF1CzaBowhbSjTx6e3pQLBVQri7BsiwM9oyh5lSxWJ1Go2wjb3Yj29OLudIcakaBAywJ+Cc+QZ+elsm5Wh4rUYAj+ZLmk0GqSFJDKyWYJIH5HDK1LMxaF3oyw7ByBqaXzrI5tAhvZYuHC9pP+qZR5vy1Il2KMMshM2sCqaxktWuYnFuPx5+9PeEIVzHSRPIRXcaS0SDVM/eVz3WXcQRrTQsJJlngpBVereW9PSlusQKDWjP3XYFFXJEm2gKpkT22BqmueCAjvsY+xMt0JtRNUJMqhN4gCUpNm3w190RJXagUoMB1lZL+f9GLF93Ciiy0Pv7IBlsLwkmOb+tWVmw2rstWEKTSGBTe1HtTsUx8Y+R/BICjDlIjhsvbHYxe7EXKkMKHBmpC17yfkASuSgZSIwMnEV2rwElK88kBPMXc6G8ROEmYKCtT1SBYFOWlpQEpXmS6Jk9nIIOCyjXR10CAX7VYYvU9ehH0r4WbjF6RAIH5/hkkLBdremvpAlPpZctxrVg54W1xcwVI+EnBv/1S+0wLRbFJLFI4SbdAlzW0OMOKOJsdg2bDiDxg7Zw6D71GnefoloR1J2+xT5Ma3UJhpTWpkSA1agHlqXdfYtwySVZ9JRmTfhCC7fqX+E4CqbtOMUjlfJoUxIgvKvESYtdrME0KcGRy3lLS7hGArdRqSMkXLX4x4bNOv5FZL5nSGthz87vw5psHUSwU0Nfbh0wmg9nZWdh1B1dtuxozMzNYLC7AtklzKH1ZQblByY9RRbZVjsimAEMpEeGQ/FCdRQf33vJLuP2am5CpGxyxl4IjLdpF7D3wLF49uR8l00adHGYp52q6B+VqFo7Rh9Gx7ejtHYddt1CxU4Bloasrz3OkebD5ct1BplLGzJHDePdN1+C6zePosUSy6Ho6i4uFIr78T9/G0y88hy1XbcXVmzZg59ZNmL54HsViAaMT67F181W4ePYC5grz7M+5UFxCV08v+roHMV24BCdTRLVQRrbRhXz/AMqoYLF2CfVU0eVn9AhwOUEqgVKKSkx74JAKlPeSIi6nYTZysGpZdJsDyGcGYGZSmFk6B1CQJZletVIpIpPPoVSjMZcBjvZMqlSL/9gcU8uBSQ8c9QYuzY/h0WfXAifFn3j9iU8LnLSmSb0cTDKmzbcrSE0iJvunHBZWRRtrmtRVJLcmXbUPUoM7mhykKk2qivLqgyc66HA1n5484VKeLu7wf/tp0i+BiH+156sm6rQjdibeycSNJiuoc/LEY1jRgson1YOlijr8z6HiXwp7RgZcDb9AxLwgCy2SDIHpPjl4ZJGER3koxMN1ESA1uFZKkxoV3Tdk7uulC6ERqRQ0HM3YR11yBOyOq5nBiuiWvAYBCC9HFa9NDWMs/zkKGxrrE01Ge6pGqC9NYyozCspUQTLwj6yoPzopbB58hQo+TKk9V3FI2EJPOUGyq15zPNJ0ZrE/NsNX7a1Vp0fPr0klWhLKOPEJc4HCl1c0cJIXljvJBFziinhFSlJ/5csEySIAUq8752pSFUilMah8yfVGFdlsBn19PSgUCvwnnU5zHlMyB6UASN25PNKmhVKhgIH+fpQKS6hWyrhq82acPnmKN2l8YgIb1m/AwSOHMT03hw2bt2BxcRGLhQV09WSxecsmnDpzBvPzS6Csp5TJVOytYhACpIogTQacYh3XbNiJ99x6H4atHlh1B5aZQgU1vHn2KH667xlM2wU4OQslSqTqUHTZDDK5UUxs2I3e3gkglUW9bnBwIFLzcU5QmjhpFOs1WI0acuUlDDp13Lx1I4bTZLprc2qckmng9ZMn8NeP/AMcy8CG9RPYODKKO951M8oLRex7eT/e+54Pojufx/59r+LspfNwsiaKdg1GLs3+q9OL51FPl2DWDfSkh2DlulBqlLBYu4h6qiQuYgJ4rhmNCo+ktMvLoxb3lY+YB/u+0p5KoaFhMUBN1/NIV3PImt0YGh5DxS5ibukSrt++G5tGJlC3S3j+uWdwy+034/VD+zA5dwbbrt6EYrmIM2cvImXlUScTavLjZTCcwoX5EXz9+VuSDT7JfRbLjZN18dYuteaTuvr7IwU2SrHAflf6RXOZR9MOvYeG0lnlNZB6mfd0mc3HB06KaDgynUQ7IFVZ7Yg6IRFPk2u8qL5+Ucw3Kk1+lDeL/NkvwPsBk9dCPEX7xfhlLnG4ehhF+OXzt4x813rmIoWMB1L1Gt76JvBPbdpVuKWoJWxCKbGt6yCVTX0pjomkcwGelG8b58wR5r7u/nh0HG3uq8C5NBhmraJIu6Ngtvf4ItO1KJFUH4M2eh9wa7093nlIXDbyZEbWDgNU7y7jhwQqIPQybnYPt4S78OI/PKAqdzEK//FWSJtKw4ELUkOvUNHgsSWkjCwQT2lh046WPbS1Czqn8mlSKags25Oq1dT6dYDCVy4LSG09dm0rL9MzX+sxtFsiytyXBDODNJsibJKbv5S0pBQFeNOmTVhYWMDiUhG5bBbrBgc5su/Z06cx3D+A7q4ujI6N4OUXX0ImbWHzps2cm6p/YBBvvPkmFoslFv5MAru1KoZHBjE0PIhTp8/ArqdQLtdhUHAjihJrCe0us9iUxcGGnEoKtcU6PvG+h3DNhm3Ilm1YBLJQxeTSNH704s9wYuYC7JwFJ51GoWqjXAOu2n4jBoe3wDD74DTIJ5VWq8HAlFmSkxaHtlGHZTjINiqoT53FTRtHsWtsFOlaFSYFg8qamK/X8NP9L+Kp55/BwMgANm/YgG0btuDMkZPIIY9bb7oN6/pHsLS4iLm5GcwWFtGzbgB2BvjBT59Ab18aZr6OU+eOIUNpaNLDnH91qbqEkjMLI0Pm1cIUQ/hfyHDW2kuerl1Vaao6E1NpHUyAtc4VZvQp20KXMYB13RMwKnkszheR60ujbC+hVJrDndffiruvuwPFhVlUqwVMLlxCLVVC96CFUqWAufkFvLb/EHZfdws2bN6Bnzy7F1Mzk6g2aji/sA6Pv5QQpLZD0M14VTvtvKXKroHU1d0OTdhaTZDa+cGVy9N5A2GQKi7WNU3q6lJeXG8uSJWCsxIYXW2nLnf5yCDAEFv4pEb1Hy/Sxf8S9yweorNot78YrVR4dK1gahzwTbSrsXeJBHth9N682ehD1nIowWqdNOPLc5rQ19E3sDZYS7KiUaViiVjzbJImu5QtQn+McU3J/SBVrJUEqewfqQVOcpGY0B6SPGqZFhp1G3VSwDQoH/0yAU3T6suiTrk90Q8Pau9CK+rzixQLwD62IgyJ9En1QH0QV/rOm/AGjPywMonWjkAquwOqgKkCwK7IZ1nNtKgcsTXqq2Y1+ZmjkXLNfTnoaFTE5ZUHqS41R6ytHHKSGazIzqx0IykIkCrMfYW/uAPiAZz/jEIgNRoYHh7A+vUTOHHiBMrlsvRjpHIWTPI5rFLuUwODQwPo7+3BzNQ0srk0Jqem0JPvwrXXXouDhw9hfmGRmcH4+Diq1RpmZha5/Vx3FikzhcVCgVOWsP8pjYMC95hApVKGlckixb6qWVSXDIz3b8Kv3PFujHb1od/KoLw0h5Rl4ycv/QwvHT6AVG8vKobJ5rXdA8PYee2tMDL9qFZIG5lFJtOFcrGI2dkpDvYzNLROBFRKWQxQTbuKemEaG/Mp3LR5DH3ExOwa8qaJUr2GhVQFP3n1Bbx67ADnDR0eHsK6vkGcPnIWn/vkZ9Fn9OO1A/uRISBul7Fh4ya88tp+nF+4gAuzZzCxsR/rxvtx+vwZFBcpoU03evvWYaYwx2CvZyCLHdt3Ye/evWwmzSYlZLXMqXy8fLQuQ5I02J7ZlKpN2mOTAaqdKsFMpZCuZ2DZWWQbPegyhjEwuA7Hz70JpG2knBo29AzjPTffg3VDA8jkLDzz4k9x6PQhpPN1zM7NIGtm0ZcbwfDgJoxt2IqX9u/HbHGONd2TlTH847PXrzQxR/hDrXwXq99iGKTGZ+Bb/dH92+tRMXMv4MuqaFKTSXcxy72syjHZNtdA6luFtmM1qa3SugTNMxVIXQn52F0cT2xrJTeGwGsLkNqKqlsJvHFgOdG+BjWlrdaaJ99kBTpBlxF+o50089YCqXG7mhCkGuQHSiBVaKn0WrxlFCU3SpNKoEr6pCrrGFGXWiGLGZPlLIpJYtcqIl8qqy4u86fpoVEgVNGWmnEywOFfUS0dir5wBFwTg1TNLj/m7PJI3/IgtcVZlUplXuU2IJ4y+aXUnEIzvaog9TIT6hVrPoW7bxCBk+yqLVA/+Xyyto4isxFwJU2eDHhE/qYMYk3UCNTKT9oyWes5MDSAfDaDixcvcFRgao/yblLUX9LCsr+LdNiu1Wykrbx4raeQSNJMgDR6DqWroX4sMtGlAD2UysRC1aY8rDn0dW/A7q03wawYuHH7DnQbQDpt4/Cx1/EvTz2B/MgwFu0UarCwZdtVWDe+HsWygVrNAln+0iNZndXxDvLZLIPgSrWCWt3B0OAg8paJPOUCnZ/E7tEB7B5fhzwB96rNhsi1lI1L5Xk8sffHOL1wEcgboBSztaoNs2Fh68QWpGwD2UwW3T1dOHb4TYyNrMPWrVvw9PM/xa4bd6LeKCJtAWODY3j5wKuoVlKo2xZKNRvFWgGOSaloRM5YioJcZ3NZLdy7XE9lsisiOnK0gg6oiXLZmag7NmyjynGs0hRIquHAqKZgNnqxfsNWnL50GjCrSDklDJhpmEtVDK0bRtVoYK5SwGxhCtkuCz25LvzKne/FcHYMrz73JkZHNmD91i149LuPY95ewvHFPjz64o0djPOdWCXskxoEqZf9In3HLLv3iiwCJ4kX9ssOUpe1gcuq7Ippfq4h2lzTpL41CD8EUl1Ztc29jwKpreW1hIsQvneC38SONlAw6gaLqhsHUoOivJpAoptR4oJmMIAD3EQPKGKtNCk3iMMSDSg6wFHzTfGPPg6k+kFezO60QWLJiiYrpc/PF5RI0jBbkalYHe5mqBQ0UgvK6ytyvnN0XwapIpij+okt1FImLCvDmlQCqLVqhTWp+m2Q8BBEPN34a7qzD+19QmJocyBeq55Oz3Oh8wL9oK78UfVy/lcAYa2ntxg9GB9IJZ9UmV5yBfWo8eesnfWJWXKlfdcpVf9vUS1cOQhSU5TaJOazgj6pwbeadlbg7VBWgNQ9MnASpYghwKhAKvMBGemVAFONkx2Dc0NVq3UYGUuAWAEzRT5Mh0xlDdQpjYkD9FhZNgWuVCqwazZGR0bYspTSu9SqlBbGgUkvWI06a09VYmTO0Ur+BaD2Muw7WiHtXtcINm+4Hn25MZi2ifnJSaQoYI9TxOFjB5Af6EW6rx/DE1vQ3TeMCjGdmg3bTsMy8syIDIPyW2VhGiZq1SozJvJxLhSXmEEN5jLoM+rYkLdw06Zx9KGBNAms7CBqo2E1cPjicXznJ0+glndQNeqopRqoOQ7SZhpGjcA5mY5QMKg6zJSNsaFBDA0M4uiZ4yjapK0kU4gU0pk0urt7OKrxxckFGEYWDaMGw5RXMJ8Fg9eCwCoJza4JsPKJ4HXzu/C2R30iSFVDhZMa4wAAIABJREFUBk6ilyCz7iBNDxY2vVvkMDQ0jsm5ada29nabuH33NeiqN3Ds+HHsvPF6vPDaq5ian0FPXxcHgtoxvh2pgoWM3Y3dO29ExbFRMMo4cvEEnt4/h0deWAOpyfYoGqTqbLL9az9Zz++8Um83kLoyOx++5dZA6luJ9mMDJ7XS7gUnEQdS20JxzVZmGYK2VnUlQKo3Sj91txyhRKBtgVSFWiMbbwJSFRNv1llMFN6VAqliCMsDqMm5UPKSwfm5SyuEUs+MMpCnldSCHADJ/UgNImUfJH9WU6SMEWlkJHg1KLNDlmUru1aGXS2zX2onIFXXfcYdq3hrt5bUmZAteQTlfxcJcHotGi0nu2dQFQCpWo9uWxKoxu2mDlJJ0STsgsWflZpheCGW2bKW0jFqD5P055n7Ck3qKoLUaNTsT6K0vAXKpg2s68lgx1gPhnuyyKY7P8wJqVgWS2Hb+nlsGZ9h8wb/Q4nwhRRkLd8OpPM95SHlHJ6saRCvKyKoEUX1FVlOmSQbDYwPrWMf1cWFRf4zRiA1beLcpYuwKeyrYYr8UCo3q/ZGQXnY2KzDIZBmopHKoXdoAj0962A4afDrD/VUr2Fy8gIc2OgfGkQ6l+fASw1KocLgkqZrclThquNgodFAifA0TKk9JpBdQyPlwKKotcUCUnOTuOPqLdg60ItMo8Y5YskJvGHbKKKEvW+8iBcOvYxGV4pBat0AKEgwOU+bdYKVJgNPAzZSqRo2jI5geGAAB08cQ4XUucQUOC9sHb393chks5iZWWJzZ/aHcGr8wkeMlXgu7YRlpZmR1ihUunwKVIGOosK9t0MLNFLSpFLELF4v0qI6NG9K35NFV3c/PyAslmcBlLFtbBTr+4cwfeESr/nRM2exWCtheGQY5cUyRrrWod8axPqhzTh/7hKOnDqOgY1DqFh1/OIk8Mjem9oZ3ju47BpIXb3N18QSKfxwtHIewGXiyR0323HF0HKugdTVo7BOelIgVTwYS3mEJak2aaAVSI0Tddoa9DJkIVl1uSBVByjeCnmtNh1hMgnVvyJ6HT8q0KSZgJWTiyMCeygScXaiPvUDM0UnLJ6xsOPRjiv9KWp6O4HUIDHKsUtZlX4ludGbkYzgyz6pJA+aHCSTb1UqlCLtqsVKC/onAVTbp0lNSvxt0H1LAlT3TbBgmFO3Gp1qIbTDUn5kFz/OHSh9c6WtY1BTGBoyK6eiP3Eg9XJCVJcvRt5u+pcxB7yN7Yvrq0OQ+tVw162c9lxEHeI2reiho997cxa2ruvCTZv7cfvVw9g0lEdXhmBegJN00roixKj3C6b3FLrzNXTlqtFmojoV+qLDqVcoTf0vz498oxI9OpR2xEA6kwFpaSnoEjWjovQqoBWcq07MDofLpsbJJDWNTLZLmGvIhLlKq0hgL5MhY1w1FTV4L0FxzWmgYNu4WK1iutHAUh2oEThnx+46bKeOrFOHubiATVkLt23dgJxThdGoUXglGQG4jjl7AV/+7texlC6hYlVZA0mMjy2ICQ47FH1OjYM0qZSVhYCng4ZJsNWBSfbBBP8dB135HDIZC4XFEqdrofLsKMC+EimK48QgO5/Pc/latcZ9cXQ2sqfmObd9ytxlp7pmivKj0ojIJ1hGOAarUXn1149tRKlUwfTcJJv85lIp5I00tq3fhGq1guPnzqPsNDgnaj6TRU+6B0P5IWxbvwOFYhEHDr6OklNBI+3gzOIovvHsrZ1Q9DuwThxIbRKN8R24SisxZe/9WebkUzkjAykGVqKvzvl7m8AkwWDXQGqCRbqCRVYVpAbn2fm1IlsKg8NWFJz8KosbnL+HcH/x4nL7MCCCMNQEgo8I+sRaPDCoMZN1mT5+L7VLM4L0cbK3EEjVx+zflZbSdmATQ5g7tMniC7WfLEFSVGByoaI/JFexCbAFM52BYaSZy+sgVehZW1Frhwdm2eeKpb7I9Cb6iFqDVN0nVfehVK3EP+6wZaHvIhMWfSzXunlSPU0q554NcYUryFijFirxcCKgJWudKHBSW5rU5YDUxKPtuCClTLllywA+cMMY7tm5DrlsDqblhdfuuOE2KhJI7c5VeWGD59GHUUNtRrBzBqXCb5L8UBWHENFp/R9xvNT34ba8a4TAnPhDwY4MM41Gw+H2OQqxQa9jWi4ml7HIA8x2sKJ9AmN2rcamx+dqVZypVTFTq3F+UMoLS/lPM7aNdKGEe3Zsw3ia/DGLqDcq7LNJJ7DasPHGuSP4xk+/BWPQgm2R74LQINPYbLvBZsQOOXbKaZH5rMjs4iCVNileMlJkCkx+t8QoeXbiALOClX2CObmoCLcO8kkFmyrTupBpNM+OOa8wkSYwL5hycu6nHhI4TyqqbE7sNAjoC1v6Otn6mg3WVBsEvB2TU9TUUxXSUcNyDAz39vElOL2wSF68/FrJw2rQ2plIG2neH9uuwW5U2c/v/NwoHn3+zjao9J1cVIFUulJF/jaxx97pTL7j7+R1bD13/QJVPk/sF97WqWrdj+9eb6O4KNqu0NS6gzWQ2nqNrmSJSJDaNi1IM0mm5zY/y2Iwy6rMA40FrVIgdmfjdhU+I9GnJgxWg+WiRh+EBqG245xW+XvvDIdyn/v1f3zXc956bbtag1SvtHgo1/KkyoMelBFCOrEELCZBkRZE5m/Bf6M1q+rtWXD99KwzentCL+X5sLJLGclM5PaVySKdybnpQuxqqUNNqhpzQnqPKtZc4E54aP0NJwepZHEo/VJ9WxNuz3/s/KchKUhtc7USzr2DYi23q0mBwMW5cppUwfZiZrP8o9fOMt2wsRcP3DiOe68ZQ39vlzCvbdeEp50OI8q6IDV0EyjQk8CSXNIpMb98Ls8mtsXikmsmpzNBCRflSPzitn/PRaMskjtk9ppBNpsHYTsKIkTCI4FBVUfxoeAUBVMXpfj/Kfqb42CpWMSZcgnna1VM2iUYlOqmZqMyt4A+x8SW/j5kqxUM9GYxNtKHLGwYjvA7/cfvP4pz9UsoZaqoGzZrPs16igGzhBQi36gKsCCiQ4mUPvzYIhgCaZf57YojdJNZsDCxrhHAI6Bo12CmsrCsPgap1WqZQSOZJhsmBXYhc2EbDQbpadZ6usaJksR9fE9aEUi8zOCW/8cmRtLcm4y1JeBVPqqkyiWgbRlpTkpEWmcW3glEc04xMtu20KAB0QpQe6RcVu+QDZVGR+zpxbkxPPbsbcuk3HdK9TWQupo7rfjJ8kFqGPq58+j4mum4YtMlXAOpq0lh7fcVBqlKhmmHHqSQrrnVtD+SJqJTbGMtpcA2nlX9/YvZi/Y9A7h21qSZLBg1IU96iZXTEqqBdVnPAxKBsZPlFZtRNeElPMzoObcNUmOWrt0VFSvXWa3mNKkBItV8kLykn6lqh4q5qycDd3CCFHIjo2BJ2Zz0RxWmb0KTKnxSOUZLwv0Mj7s13cfN1VdT+4dOBc1X16sUC1LVodGi+wofSj0KcJM5hH7Sz2G8JrUjntNppc63IBmjawZSpYte3DnQAidFaFI7nfBlqPfp29bj/uvHsXP9gEwzchk6adFkjzT3DR9GH7yJb8X3kOLAouhprO0T/jMCGiZjWPySw+Gr9UuYIgcDuVyPG+WWfGI5WrCrqlR5iLU3QuXcreUVtW2bNdX0ikamx1PFJZwrl3C0ukSuCZx2Z35yhn0tLdKIOnXYpSVUC9O4+/pdGO7NYGp2Gn/7+N8hNZ6Gna3DpsBITgpWQwBOGntdgUEF3jXHcbEWBuq2CFAlLjvStApNGV8sqbRIA1ytwXLyyOXGkM12oVJdQsVe4DQx9VQd9QZpP4XZSo3S5xgEbmVGVTKTZlNpsZbkbyvMMMRWCjNpEXpd/Js9593fXCavlRcPxDLqqbunBFvZhtt98VZzIg2tsO9WfQn/4otzo/jG3j2rT+xvyx79IDVKU74sXvy2XJPLM2hd7nnrgdRkPLSTlVkDqZ2s2urVWXmQ2gr0tDG3lsynZQH3tk/cq+8BdrkgVckazXsXd5p0c2oS3VfchfJPnMJB3vsu0FVuqCHgRRZjuiY1ai3j+UIcSKWZ6veICiIUtwL+HuLQoVdbiD2t+FVT+JSYFEIFVTBJKXW6o+Xu5CMDy1gGrGweVibHJr/0Gz3w1yRI5Qih7VOmNpzAXulycjIIFOo+OUgVNK2PIHI3ZOAkNlElUCWcdD0dXrMt7AikJjtrnW++XlMphlrRoajj54jJeFZwnGwTSSIv/3G89YyY0OqCVJ5dxHNO1EoH7ob/9YEduPuaUQz1dQvN1BX4RIFUncl4Q47fOAY8rJHTiJDMTHj3I0Bq4MCqaStTFmG7rtCRgYZjoKurBw4BQQKdZPOtLgIGQALsKWar0t2w1lSVJSZkURob0kKS2SywWCrhXLGAA5UiazlPnTqFvr4+9HT3cO8W5QtFA9lGDYUzJ3DPnuvw82eewNnZ06jka6iZVQ74xOa6DeU7m0Jdmd4qwB11TqQmlcOo0zKx97rw1603bJj0v5qJVC2L/p6N6O7qwWJhCvOlS0hlq6gZVdRIo2pQUCnSZBKwNWAwOBVgUIxMRO0VnKfuhgMXlxSVl9nAUg5rmP0fMXB1mXIABvlv9R2ZI4l0RaKsWHt16qWWVYFbAsROCpfmxvCNvbdcAWp/O3bZGqS+HWf1Vh4zsydpEtaZuW8TQS7ZnRl5Di/XmoVHK75ZS0FzuVa8vXZXBKRKpkzuFt6jcWfCmG/0iZpoXkgXBxI1p2bAhT3EKv4pqZn/8g5b9LGTAJfreT0HxDQBuaQbU1OtpjStdWUTV/4JHmchr+ja2ODVK+EUZwjwxq5WqiX8kPd0tLmvWBmtjQh3LH3E/rVrwttkJdFyeMX936wgSPUNyYuXIsRRvR8tlophINPVAzOdle5kwuWKQWqtzAqL9tL56f0ko+IYMdhPLMmaimAoLUCqEM7FeZF5Ul2Qqo5Vq7vKNzZ5liQG4N4NiqhMAaqUmbuugGqPB7YuHbNQbtqLQAtN17XdRZdoxY2WrPKkKkwQHv3qglQ2f4yiEZ1ZRi/QH3/qWty2fRS5HNnEX5mPz9xX7o2bc1Md8sD8otiLApiKuXqziVicVqdT3hJshcobb6C7uxfVcgW1SpX9NOp2HUMUydeyOAKu0PIZqFIyZptS5TQY0FqWxX6dFNBnqVRGJpdDnXxn0xkUSyWcLyzh5fISZianUKmVMbp+HJW6DStrCRNX0lOWy+iuV1BdOI9XXv4BBsbysE0bdZM0n/Ri4gE5EXRIgDHTYONY7k95EtKYeFnrZN4rYCT7jUizZGqP3F8JpBrVLPJGH/LpYeTSGSyVp7FkT6NiFFClgE5pmrdYH14y8nElkCiBKqeuoR4otQwDVc+nkZzeBTimPFYMX/0vbxGPCwRG1cWq/ibfYOH3ItaA+lcPLmQyo3yBRaRo0toauMSa1JuvDMG/DXslXTmvPWvb22Wgb8MJX8Ehu7xNaTukT6q6t5MNTfH+ldirVpKCf0StRcjwDHwx3JVwT49XUiHU3BKmkx6TreJaKbECKwJSlU+eD6QGV7gDem2rSkRh16QySEdRdCUFg6AmU/MBVfEdxX2juRNpuTR9s3aBZdQJ10CuC1JV7YjIAHxeiFe3WBTFW5TgqCmvNMwtfFIjNakxa6OxCrdEhE+qJCqftrPZiNsDqVK+aXF4vVJt8De5/aGm3e8jZG4dpCownkqx/JfOdSNlkpuUqEfnTDf3jR9jW0S/PDa2jK50iU6jZDEeGXiTFf8c3Vc98Hgpe1oO3IfL2Yjajf/Cch+DVBE4SfwmgWyThuNvkyjQoAaQZJFa0FmgCa90cMzhdtxv3tIgVV90d5UjDkyAD74VQKqrSSWJhE+q+39yVlEEoAlhQTqJpIU47hJDrfwIQ1FtSTBPoVa1kbEycOp14eeYAux6Az093UinRT7STCYL07QYnJaKJZTLJdQZCBrI5rIw02n2BaV6KSsNmBaK5TIulIr46dQsisUiunvySGVMGJk0auQPylpBB2mnga5GFT954hGMjTow0kVUKK8rQUC6vKQZrbDcJdhpSaBIcXwFAGU/VNbOyAVjcxLhC8p8VPkDsGtEA0bdgFHvwUjfejhloFqvwLGqKNZn2NyXgLdBmknbgpmyYJA/RaqKumlLbalKzix5kupX5hhjkMp8Q2wYZ7mVF3tL5uRxORGAQD4meK/DAlQJM1/p10GaYyYvExfm10Bq6zX2zgwHTBI2JC5IbfXO07r9tRJRKxAHUpNcg157Gn9c1jK3IcDJfuIv+fiBrIHUZW3SZa+8IiBV8faWFlvtUXqkTWFbWgq+PWUqOKkYDZF94AtxYUauu+CLXpAct1CMCOIDlXEWcdycrvmMOpfCvLAVSOXxqVRAQVFLDdadWiuQGlCKB4bFU74CINUdvj4e/lK/01bw2MTGcdFQlFh4YW1HWtRcHmY6xykQhY8V25wJkFqrSCWCjJ8bEcVWE5a1ibR5dkL7vTJr4oNVcsklDPcdB9ZO+FLQxBFkvJzOvwhCE1IhdyTgMcnO5F7HmlQV8TfpFGOXMuYHRVqdXIChMalXo/j91ChL1NZwkBR9vYcA9bt2Hq6cJjU0pwigqs3ujz+5fE0qMSHyryTt1ckTJ7HvF/tw9y/dje999/uYn5vHH/y738ePfvAjjIyM4OY9QnuVTlO+TTG2EEiVfhf+SyAoEou65HPI7ehciXOmRhnaJDzAUjFNir9qqQKT8liRdk76V/KVphiOYsApMIjt6e3jsVimiaWlAkfyNSjvp0npYRwGqOlMlgEeBUAq23VcKpXwQrGEqblZjI6OoUJgkDSSlFOLghjZFaBRQR4VPPW9r2PL5jSq9jwnhRavtcJEV1BkXZ5S4VNKekzpselqUkUFqdVU1MxLI53W+dCnkKpbyDUG0JMZQs7IoVhdRM0oolhfgGPUkWqYsJws+vvWIW2mUFicRamxhJpV49/ZG5jb1fxQOWCTNCunOcrHLY52pxiMltS4JT/hDpRuT6TLUSdWmIALba0Io5+CIfs+PzeCx59dM/dtvr7NQWrLvVkr0NEKuOw5oElNyL1knysBUtsHqJ1M2BNelHuGlDrWNKmdLOdlqbO6IFVNoT2K9008YVUlVcjrXLs/mtE+mdKpp9/wcos21YOwEkRiJNcgqJT3pWhVGwODVO9+C05PSUN8h7J7kfJnjCGHUL7aiPHJsURrUv1sJjRe7eflgtTwTjRDAZ6dj25W7tMsB8yqOz4wPIw4OonbIdpIkgfTyHV1c7BHjj7pAjkKnFRCXeZJDQGRjgcbVTHhIREiXOATN7Lo1EpBgOoJe1JP4tOkKmoKWgpEzME3LvEPT3wUgrxpKU1q5ETcRsNTTLg+rYop19TIvdMq+9oJva5EM5o4elC+vj5Z2m9xu7ogVb4chMfbWshYDkilg0+mlvTny3/7Zey+7loMDw/hW9/8Nj728Qfxyiuv4ML5i/jt3/0t/OWX/gp79tyCdSPr8PJLr+ATn/o4mxgT+OvtttGdFflL3UOvv4Y0cb92wWiAUDo+3MoEleBNjcL4ihQtIrSzMpil/MuUgFmmniGwRdrSbJYvkkbdQS6bQa1a5VQtlKOVQF+tbqNSqcKu1TlXFoUeX6pWcH5pET+bn0MVJrq7e8jFFCa1IzXL9VQVplnFuWOvYfb8m7CsWRhpm9PN1HlM5CdLK0caUfpDwN1ijSG9JBFMFcdTu8ooki6DbpWaRq69CqBAfqa2hbQ9gB5jAIO9w6g0CpirTmKptsjwty87hKxB5ioGao0iFotTsK0qbIv8TkUQJgLJwsRXtE/BAlyNretfqhy86bfWNBt3LqlHvymweKKjWark2oaMHHx+bt0aSG154a2B1JZLdBkKBEEq59RrGQQkOBD9cbLVLRo1ifbPoUct7S3KGkhtb72uRGkPpMrH0E4GkViTqhrvhG61gSWorhdRPp+6QB0FNQTo8kxqXfFLHhkXpPKlTF9GnSWvZR+ojBvzlQapocMd5WIWwzOCmlQNFujBjeKnHuy8mQDvgVSSz5QZLWvrVEApFoak+WeMp1ys7O8a+vnn6qMjKW3521CyV4oBqpnJIpPNC3mI5SJl/uqgXi3zH+WqFC3X6xJuAAU1Xx6vOSbUpgiqk1MeW4f3OojJpMxPbm0UPCkMhiPhbWAOut+v0lZLPkVKaxlINRjIKXKg7viaM4/oYm4Y1eS+xLKhMP3EGmr4hu1RQbgFn3+vXFihzBKfKwxSmwkY/t/++JO7O/ZJPXv2HI4fPYYbbroRjz3yGJaWlvCRX/0IfvbTn+G222/F1OQUJien8N733Y+v/8MjuOvuO3HgwBv8/e//4e9h78/3Ymx8DLe86yp052rSjyJKuBIL68aJFbeAjxU0uwaai1s6A5QpW6h5smysUXRd7+Aw+5N9Z3M5dHX3SPNeMT7SJhOwzGYybKZLodsJeJuWhUqtiqnpaRQWlxj09g/0o6u7G4VyGecX5/HjqXPIDozATOe9Ph0RpdcxKjDNIl555nvospZgpQpoGFWk0mlWiHJMX/Jx5ZxmIpARr1ZK5EPlC1XkY1FvvBxkCTXAdEwYDSCbzrJvbbVWgV23Bax0ssg4wxjp3Yi8lcdSfRZTxdMoNYqUoRSjvZuRy3RjvjSLxfI0aqkF1C0bdXk305gsXt6GiDSWEplYmX0osxfBUxjIspYzgWARYi4uLYSZHGtS+WvRMGnD6UYQIPXWFWXC//YaWwOpV2JPE4NUxdgiz4xuStLuoeoMoDLL6GDB1kBqB4u2ylXYF92Nvt7JLkvrHGnqmGz4HfajGk9YXcrJbLVEd5SHKSXgCZrgaiDVPSmaTCK6J+lYPZrGnScxQAa9biTXmEN0WUFqDKrh4Wl5Un3rGUR30XPkG0SB1Aju0AxP6TKfn7PE13JTDdJDP1ua6fsptXYkDVCwRfrjWnslp0iek/IhjdguBUe9Fr3x0viMdBaZfDcrGVzFgQ+kVhikcto9dleSLbWk5+arGVeda7VsO7g+Wq5Y9yc5c0k3eg2Xx3uoyosJxQKhCleiVs8bUNMozfq50/zCPYnP4YBj/G/tYSLpo2/zk+ue9OaPyG2vbTJa9Jfyd+Ktt0Y8AfG48OUHBWl1/cZqpaCRg3QPj8/eVZuPDsqAP/pE+yCVfC5rtRqOHT2Gf/rmt3D3PXdh566deOyRb+BjH/8YKM1KJpPG/Pw8g5Oh4SHMzc5h3bp12PvMXly9YztfCF/+26/g/R98Hx744F3ozlWl6apcVAUstJceNyGyIDmRY9M/ndDuhu4OdYG4pzLQgDQLdew6UjaBOG+TdYIlk10y7TUtYbY8P7/AII9e78jUVwUnogNCjKhareH4iROsSe3t7sbE+Difk2KljFMzl/D0pXPIjayHY+aEOaxI8wnyOoVZQrVyHod+8WP0ZiswnQrnKq2bIgBcqmEgTSlxJEOzKTIv+b/KoCPs6wnhm8qBnBwL6UYa2XoO2zdth9WwMDE6gYxl4eiJI5icvoQNmzbi1MkLqNe6sW5gI2qVBgr2FBbrF1B1iqwNHciPo6dnABcWzqJoz8JJl1FP2cJXlYBzPQUrZcKpN2AatDbkj1sHjU+4v1LAJLWqIoIgAdu2P+p1KFIL612mrGWlXEIALsyNrYHUpgvtvxmjfFLb3qe1ColW4MqB1LgrOdGwOy7kXqjqKYm/EDfqWuCkjpd1RSuuFEjlx9OWPqlq6B3cBfqsm1XXrn33vElQqYId6f6LvsXUNYP8Q1RH0SDVL4/oIFVJ6pcHpIbEJB8gjwE3zUCqppHRRfVIomsCUlsRqQdQ9DWO4lNyLZW1GIFUgwJWai5A7iIIkEpWbsxg2rVT0VLMxI1feDkrKKSDVIO1qNnuPn9qRJEilfUIdqWMBpv7kuuWkl9aJNQJCrpyudSquOPUlzHufCits29yEQcmYvJ+8S3QQdD01HdW9XSFyzKo06aq9y8CiIq9vgz3XNxasnub6DfaEDqeglStVmfEX86bpehUm2tg2lcApLo7ILVoyY7eH33imrY1qWfOnGEt6C17bsGJEyfw2r7X8R//03/AkSNHcf7cOZw7e56Bm5VJs0aRNIzVShUbN23Etm1XYf2G9fjzL/45xteP466778KB117Cju2j2HPzdQzwxNpqTNvV/3l5MEWkLjXH+NvIPbu+VxadZYdRLvlJ1qs24UDW7qm3HZ1Y6IWup68fuXwX5xE7f/48NmzYwEGMajVbJmI2GLRSvlYqf+bsOczOzqKvtxfrJ8aZbJfKZZyavICXlhZg9wyhTvlJzTQaNoF2Ck0GNIxFHD38HCozh9CbqXK034bRQDVVE76jDY7Dy9pfDoVkpGDLVCzkGkpaVAKPZIJL/rXpuoVMLYvR3Bg+ev9H0W30oCubx9zcLM5dPIdsTxZd3TlcuDiFMxdmUSoDi0sVzC1dQN1YQIpMeu06MukeDAwP4cLcadRTNQbCDfJVNck0moIupZFGhs04ent6YKUNLCzNo1IromHQC4DQrDbI7NhQ/qstfGmiTmwikCpfJCkXVyolAic9s6ZJjWaAYaFlDaQmuypWqhTzLc0n1dUQRLH1SBk5RvBsOsD2L2//U0Zns18DqZ2t22rWeluCVCEZxrM4nyBPb6ZBzacmG/jEBOGT6lcFBbtRINWf1i8SpAZ9SINjVu/2TXxSBVvQQa+eNiZC3F0xkNqcZ/CydQRSPa4QHn0cSPVMfUk29zSpXnmXX1FqQJkVoK2HcS1AUjRp+b8NAiLi42Y2j2xXL6kMfERDNRmklsuoV0TgpNiP242Mj6IKBgxoYiVjPRtEZKEg6pUdhMq2LhdTQgNtKn2KZi3pyvdtcrkARlMMIAQQZXyZNltvKi5pW6KV0xfMTw3tgdYI/iKQUtzGyO/jz+fqgtTAOFRkuZbcGaRJbR+knjt3Dl/98tfQ29uLj/zqhxmoXbp4EU987wns2LXdMbpPAAAgAElEQVSDgSgFDZqcnGZ/1fXrJ9DT24NLFy5h/77XcO311+Ka3dcgn8/h+9/9Po4eOYjP/toHcPPN18Ii+3Hi/ypktIy6x/k3DZMvB9Lkiod2LyBP3FYIcwn916BYFQNSKzYsyomqa1JlUQGfU2zuS39mZmc5BU1/fz+PjTTJpLGk/6YAUcx8DAu0bmTy29fTw2tCL3lL5RLOTF7EK8UF1HuHYcvXPzbUJSZFqVvMIp579nvoNmbRm7aRNk1U6yXYJqV1ITMJkfKFcq9W6w0Z3Ndif9o05051GEQSeCSfTLNiIFPJYtfEbtyw9SYMdw1jYngclyYncfjoQfQN9mDT1o1wLAMXZmbwwquvYX6hDApIDKcIwySQXEe1bqPslLBYnRFa7YZFQYU5eJNDat66BdNJk80y+gd6YWWAhaUpVOwlrs9l2XNV5pjtRIvKTShpI+by4q/loweDVAMXF9ZAajyDXgOpK3J5LaMRF6SS1ino1xYk89DFLM6V94l/xPPKtA9QlzE9X9U1kLpSK3n52mEuLdN5dWAb6D0o61Fl2xpuEhqOaDBBNS6iHoR0WSEYsdW9n0gGESA16gFbjCIapIZHKIMw6YGONEtaMTbZ4oqCVKlh5LajeYUCmCTHuCWYMUUynMjdvHIgNcUymTD3jQKpFE/Flg8N6oG8BUGGIvg2I65ofsogNZNDtptAqlDI6B9aWgKp9IcySSgMoqTU8E4pn9LO+HdQGo5aAX/LUuUbu1TNWvSnllEgzaMtzafTp6RqNbcADA6h4sA+eV57PAtVXK8WB6ybTTtOfI3FJk3M3+MoS92V3u96yea1gmP3QOpvrpa5ry5uKIf90BGQX3iTaRek/uCJH+DGd93I4POF517EjTfdiJMnT+LlF1/Gpx7+JH7xyi/YDHh43TD7XVJAoUKhgJMnTmFi/QT7pf74hz/G2Pg43nP/u/GDJ3+IW/bsxNVbB/HqK2/g3ntvQzpNDu/+FwhCY3VbpIMhpkmBcESCXgFCiSFxPiStmpt6RFKJIiI9AmyI6KTJRaNah1knTapg4sKsWDQu/CnBUXopdyqZPlMQqMPHTmJmbg7vun43LIvGI5gQRfSloEpHjx5ln9T+/j5sWL8etXoNxXIJxy6ewWvlRRh962AbQL1eQzpVx+L8DOZnp5HON/Da/mewri+FHlJMkt9pGqhSJF/OC2qhXndYY+uYBukzYRppHrtVpyBMDhopm31kUTeQqWeQqefw+Yd+C/3WIIyaiUqhgsLCAkZG18GwUpicvoie4T783de+gt6hYVy3ew9OHTmFod4BlEtFlGpFFFKLODd7ks18LSuHWlVEqqP61H9Xrgf5bA7VagVLpQLK9jwaRgWOUYVj1gg6a1p/CrGU7szOIwRS1Qsl7ZJ40ODXUjIfZK12ChcXxvH43jVNajTTXQOpLcSVy/6zAqkUNEnwK21PWt3ZSkh2R9lKUk/UoNtaEsGmnQVqBVJFKIBmY1zpEbUz+ndG2eWDVBdpCeDQ9qcVDbfRYFBmVS5SwRQvQZK7rCBVPqLqGFCX1nSf1BicoACz8HH1gjyqlfFJVBLwijf4TkBqMp7RDkj1TnEYVMb7pHqz03kEyWh+kCpS77l9NDSQ6j42xNBQy/Qyej19XaIgpQ5SwwHxSGarlcqolSokCIY4eRtUHi4aEKnDGKltaNZkOMHzqoRwPZ6Mv0zoHlBpoVpOOuLRxIc4A2OJis+kI9VAf1GUHlyp4NLGDTlOe5rsNKlWA6Vdk/AIk2J3oOEerihIFaAq+rBImOUe1nZAKpnt/sn/9f+gVCzi/vfej9vvvAMvPP8Cjhw6gltvvxV79+7F2NgoNm3ahMJiAdPT05yjqK+3j/1Si0tFnDh+Atuu3oY3DrzB373vA+/DhbNH8MT3n8BSoYj/8l9+D/19PZJvyq3nYDcGvvGNJ/HKq2/IvJfKxtxBT3cXbr5lN/bcci2GhwZY40rzpwBCBKZ56+JcdIPUJF8xnZoEqWR9qqISSmKgVDKU0oQ0yH19fTANE28eOoY//dJXcOTYKfzB7zyMjz7wHjYnIXNfqmalM3jjwAE2kx0cHMDExDiqdhWF0hLeOHUYTx59GQNjm7BubBR7n/0ZNq4fxvTUReQyGRw5+jryeQcTBCCdKrI5E/VUAzWOmiTWhv9KNWATEDUoYBGZ/zpo2GxQC1Oa06ZJG101YDUy6LL6YdQsjAyO445b7sBLz73I5iaZdBrnzl2AlTaxWF7ifF67d70LW8avxszZGczPL2GmMIMTs8dQNhdh5mykrRzSVj96e/skILZ57at2CeVaCbVGCTYqsJ0SUha9BJBPCJmz0HsiPTzQdzkXpPrptwWXigWp/KTA2mjOycr9CNPrSwtjeOyZPS3Z3zu3gF/wXzP3XV1KWD2Q2t71qIu0KwUb1kDq6tJWJ70lBqmMSrQe1L+VPOICwXbpbqWoTUd+cqhRIFU36+TDKLVtcj7hoDsBQZnKJdIai4AuwjdSyTv+HZLv5F4KGgVSNRbtraYMEBMBUuVtKB+GvRQ5/pX1/qUApk+TykMTd2mrHXGH5zP3FQsYRSYe3IwHqTKbbYCElVTrcSfWWFomx8cQSM9D9mpeSpOq0uTFngtdlva5jakV1WcTiOjsU69xwkRY2RxyXX3838EAPiR/1Ypl2CUy99VKuEF4kwNJdxW14fn2TCxEJ+yg4zr6SoU0qVqrHk5JwidagVS5zK6WqoktSMxyJBlF1KJ42Ff8V7idZil7dPrSW9dQtr6H3HhgVQPBpHR6W3WQ6j8mYU1q1NpTnaQglbSF586eY7Pd1/a9xiat60ZGcPDNg6x9e/21A9h97W5Ou1Kt1ThIEgVPIgZM0W1PnzzN2kUCpm8eeJPNfU+cOIktWzajpyeFwsIkrr92B6/h1i3rObeRdxzJSNXCn37hy9j73C/c3fK21+FXs+uv246HP/UAtlB902ItLgfpUaae0s9Lz5mlE426Jug1q6FAqkK38ke1zhTdt7unhy8OAsMHDh7Fl/7mEZw9dxG//qmP4MEP3y/mTqAQQLFYwomTJznQUSZtoaevB109OSwsLeL4peP43sGncPbCJOeSLVUWUHcqrHGluib5kvITWwoGJSY2KwxGybyX05wSGOZw98SabTTsCq7ftQulUhFHTp8WKW0cBxvGxjG6bgQHDxyCXSfAZgGOxRF6r9l+DabOXsTsxUu47477sHPztVhaqLD2df+B17F56zbUyylcOjOHsbHNaGRMHDhzABfnz8DK1JHLdaFcrsOwKPfrIpZKc7CdMlLpBlJpG41UAxW7DKSF+Q2/pqs15UwxBLhlVGLtKDcHq+pFQe2ieqGnv9Vuir+5ZdKAS/Pvi/OjePTna3lSQ9KCj9N6XGUNpHZ8L3dUUQepxMf8/FvjWqEAJqo7TYKNl746GttKV/Jd3ezmIYVNTXZf06Su9Kq31x6noAGlLdPAVEu6UvxZ7ic/FJMZbCea1PbGK0q3FsD1Em4eUmZ7/ldtjgLLPkZSfG4SGVacXfo/PW93/Pg5+r7PfFgrq8mjKmq/ezzk4P2CrwSpbDmkTo3HC9TZUv7uXlwP2aemlREWDIHIwy22IUqYTxrdNyriagT88I1Ah6eCysQIOIoug1SprWTrN82slxQNyty3GVDzAVQNNGgT9cFGqRyhtHzsJczHRZqHS0nUTGcjfVKpdRbzihXYZalJjTL91helNYlH75h7tXfaQDwhJLl5/LXDYwjteytCUOQbgv3Bca5kyp3gU0t4TYIzi6/hwVm9FX0tfWerg/UIjuXfHEg9d+48Hn/scQwNDWL7jh2sDX3lpZc5Byj5Wt5www149RevYufOHbDSFgO4Sxcuclqa2++4nTWnvX29bPZLAZOee+ZZ3HXPXQxyH/jgL6FSmsJzz+/DyRPn8Ae/9yls3DwhXwVE1C8jZeILX/gKg9R1w4O47dYbMDTUz1qy2dkF/PipZ1Gz63jPu+/AJz7+fgz297K2k8yClf+qvCpdK/Sow0QbSeyFQKphazlSJbMRBJTieZPWkKLVMhNOGdj/+iHMzM7jtpuvY4DJUY7TFAjJRKVSwfxigYNI0aWUzlowMyYWlhZwauYEvnvou9wuBZoioJ/JGszg6O4igEBg0TJyoMTaVg7sD0pmvqoQgwiRNwdGvY6+fJ6B7BIHYAJ/t2vHDkxMTOC5vc+jUqVcrRk07BRStom0kYZFSWxsG6ODo3j3nvuxZewqNBwDJ8+dwuT0FM6cnIJdSmN8bAscw8Cl+Quo2gUOsrRQLWCxtggnXUGxPAu7UWKT3hpKsJ0qLIseDCiokiXnJMPD8yM1+cqKy5Uy4wgBIeHbFUd/VmXF32FGIC5rfv3lHLIpXJwnTeoaSPXsn6IunTWQ2olovBJ1koPUOGE8+PwWHFXC87USk2kp2PpBdxCk+vJnR7bVvli0CtP6N9WFAKlkkcKh+VruqCjgg4DC7UI+ULZqYWUWr3UvLq3JR0x+FG169wght2X6EtmO/sjqAzNygsxhJUgVQFhzkpM3mZqFAqkuCI6cnh+kqnUUmk9vBNEgNSzAq5ywrfajGTe5XCDVm773XzpIJU0qP4jo6e4E8ubHFgKp/DgQR88hn2RtFeImTCCVfGElSJXCp0yvSPIoYFgZTkHjBk4S+gX++EEqyXNaQKxo4SZK4Gm1Xdrvrc9IG421KNoMWfnHETorCUBZgNuEx+IWWM05t+aWTQbq+yl4y8Xd8EH5Vz3b6LyOGn4LglT/lNS/kmpSl5aKOHzwEI4dO8YH7aabbsShgwfZ3/Tq7Vdj/6v7sXnrFtx++2146ql/5Qi2lJZlcXGBI/g++f0n8dnPfxZHjx7D8WPHMDo2KvxUJ8YxNJhFCiWcOXMBW7duYLPd3t5uP0dwUvjiF76CZ59/Fduv3oLf/o1PYtvWDRzltrBUwF/99Tfw/PP7sHnTevyHf/dZ1sS+8soB5LtyuPHGnXw57n/tMLP9e++9hQEL+YpSn2+8cQxzC4tMTaSFfdeNu9CVycKp2bhwYQqv7jvk5jzWCSWbzaGvvw87r97Mpr+kTV1aKuHaa7Zj945tDFKpQ/KVpQuCAC0ZKVeqFZRrZTZ3LVVKOD5zDP985JusXTTJdJdAG7+sCo1j3alzvlOKzEsBmYjvClFBkJ0wYaX0MsT2GmjUapgYHUVPTw+OnTzBFyrluMtmKV2OgUqlRnAYZj2D0f5RNCoOevI9sKwsTl84g1q1hjuuuwXbNhBIzeDgkSN48/Ah9ORH0Jsdh4k8RwPeOLEO42PDmJqdxYmZ4zhwYR8a2TKq9SIaTgXpjIFqrYSGU0dvL7VvYX5hgc1cKKKvZaV57JSmhkyDyTRHGHFLUyK6XPjxunlgA4VRXUav6VHdS1pqUVnH6jiYXBjHo2sg1Xu8juTbayB15S7o9lqKB6mSA0U+q+p9NAOpbx2AKuSuNZDaHnWsfmmO7ku3TkuQqtOnekCUIueqg1S1Ts2FUlffqEyRo0BqUMNImtRmvowuSFXIInrPWoNU754PalIjsZXMBcnWYvy6Ey2yCk2vClQTEH+15WIZI4FJ6OUAqa1ARxCkek/UQpPqglSSJzSy5P8kV6h2Qap6QIjZUsWzBUglM2NeZHfjOYCl48AwM8jkutAI+GaT/KJ8Uu1S1U2Xp6IP83wloNUxW5C6gzsexLbh3y8naItqO45aWowjhFz9Z6opvfiavpzzbc6bm/Xsv7GTjTEIXON6V09UV9Tc1y+eBF8DFZYWpfR/JQWphw8d5rrpTJpNUo8cPoLjx09wupXt26/Gvz71r/j1z/0azpw6g9OnT3Ok24WFRQFS77oL//Iv3+VASRRg6Pnnnuf0NT/64Y8ZwM5NncVHf/UuLC4uMSgkoHLzu64JUCCB1K8ySL1622b87m99iv8mK/9avYrvPfETfPVr/4K+3m78L//T72Bmdg5//qWvY3RsCO9//z14+aUDePPgcbzrpmvw7//9Z1AsVvDkkz/Hj596joElpZHh+aUtXL1tEx7+5Adw9ZaNeOGFffj//vLRmLAdKdx3z234w99+GK+89gYe/acncebsBXz6oQfw8EMP8IMsMUpi9BTJt1yrsCaVAibRHFMmmQEXcWLmGL537JvsWype+Qioei+q3n+KnTPlJaqAKmuL6V3OECAVNRsbJibYF/jQ4UPo7elC2jSwsDDP4LRBUYvrFvrS/Xj/fR9AYaaAWrnOIPXE+TMo14qwTJuTSVcqgF0zkO8awMS6qzBzfhGlgo2smcHYyCi2bNqIg0cPIDuSws8P/SvsdAmOYWNgoBcj64Zw/NgR1iLv3LkdfQMDeOXVfagRaCa/Yfk/Q2WdMUxm4uJ/koZVQLjQmRVfCMYtrydZxg3FLymIvqYLnl5NWUveaDBIfWzvO90nVd3ccSYw3u+sQZF/Wnsjrb4Q/W+tx9YgtdUlFgdS32IAlX3FtN2LMPdd06ReeeruDKRqSirFSpQmNUqSvmzTbC4ouwK/FuE3fN3opstSk7pskCp7kYGOon30PGmNXXqaBhCTWl5plaTOVbTwq5kzx9ytnWxHFHdpV5MaBbrixqKkAB2gqkducjNj2UA+dqs2uCxpUkmJ4IL5QA9x2vQmQEnxbAKo7IolpW21JjpITee62Pou+CGQakufVJXT3S3DDYa9cl1TdFciUodLhzD+71rdHt64kpf014mDTxqFJN7oTsYQWNm3CEgVo1JE5HKekDZf0U4ABHVyJGPrrLomVR+JPwWNRxTh8+Uk9kn9qy/9FQ4ceINfDz/y0Q8jl8tj8tIkg1YS+klr19XVhYX5eTbxjQKpBFZnZqdFNF7D5PpDI0MwUcXYSBe+852n2HR3Yv0I/vh//x9dTaF6xPziF77GIHXbts34PQlSGykH5UoJjz72ffzzd5/mwEn/6X/4PC5NzuALf/ZV5PNZ9Pf3YPLSLLq6crjjzhvxm7/xUfzgh8/i7//+WwxeSNN6657rcO7cJF544TVMTs2yNvW3PvcgJidn8Ld/90+er0OjgZn5BZQrVQZ//8f/9j9j/fpxvPbmEfzF3z6K02cv4Nc/+WF8/jMPSn8Ih0FpuUIaxpoweZV3De0H+Y2enDmGJ498m7woAp6U8uVMXUwSzCnWpkCq8rl1nDpH8oVtI0upbygdTt3G0GA/xtaNYGZ6GsOD63Dq+FkOntSb7sd9t74bW8evQrFQQsqwUKnbbLb71HPfRdkusB/qhrHtGBveiht23YSlmUW8ceAQLpybQk/3MPoG+1CsTWKmcgYXKydRNctsL015UbvyOcxMTvJFQBrtXE83puZmRZocnq0A46Q1Jh9iYtoKpDYCZlfh3OG6w7kfpOqRoT0BhMynHRGt2XEwtTCOR97xmtQ4ICO5iXtRkyZ7DaSu6A3RojEXpEqfd++O1R4WmrYRtbdvQYCq7mz6W0iPIZ/UNZC6mpQX3VcSkOoG0wmSmSZ4cCwCBlvyswLyZ+vVWRmQyqa7Pj/NJv5tzbSy+uQl8BBmp/ph0MVZ6U9JPq6Rxqn+cbg3o+bP2N5yd7YpcdxlOSA1CccKy7XiGZVBKpv7+kM1eSCVUrwIk1rf2id1NYoiPNr3WJBKWQEbSJlpZHLdLUGqCpykk0vr9QgCoOjT4YKgKBzb9EB1RhuRTTY/loEqy+w3ChAnsBBozVs6LRGezzJn2PZAriBIlcZTCgm1ILikmtSpqSnMzc0z8KHgSa/vfx1z8/MMTOdn57B79zU4feYMa0qbgdTTZ05jdHQdTp44jcGhQR6dZVRwx207US5X2Zy1p7cLm9knVbIOyWy/+MWv4dnnXsWmjRN46MH3Y8PECIs0UzOkNf0HFIol3HjDLvz2bzyEY8dP4U//7CvcAIHUe+/dg/fefzdGRgawsFDAf/7P/zeKpTLuvvtmPPzpD2JwsI/NmN988xj+7M++hkKhiP/udz6Be++8GY5N4E9oOV/dfxB/94/fweTUHH77sw/iwQ+/FxRE6bU3juCLX/oqTp05j1//9EfwuYc/ytpTMu2t1CpsssumrPpjqOOgVC7h1NRx/OCQBKmGME0h8E1/RPwGykEqzFTp4zIqyY/or0bD5u8phyrlVyVjEwoaRb4RNPSMlWYT7P6ePpw+cQ4p20DGyeGaLddi15ZrcOjgEYyNjmPzVVfh9SOv4cWDz6FkF5B1Mrjv7g8gg14YdgMTgwMoLC5g/2uHULYzSKVNFCoXsVA+jUxfDcMTw7gwOY3C0pIcq8Nmz6Q5tRsNGFYahmVxACmaDz1u3HTtjdj7wl7WJCu/VEcKMowptYAHUe9zvCqaX0ekeM55a4XZMK3ndGEMj/zsne6TGgNSQ5f0Gkht+wZYZoWVBanLHMxlqB4fEE0wNSG7k1uASlbfTDyLe7W/DAN/hzbJ0X3VQ1WMD19HIDW4npdFUmsNUvla1oClv4YHAhkkqmi1rQLucHv6BDWIqQEjFVwnzntNFVVnJtxtYH7yn9y12yVdfApkyzFFId7Qd8k3JBakuppdD0BFlxXf6j22BmVRB1KBVOmTqpn7uvITa1IpngjRtdZGZx16DWgg1ZPURKPkkkVpAsncN53v8nxS1XZI8VBpUoMgNTZGXps8yZ1u1Fwjt1sjqOTk0OaotCWUVBDVlaKg+MaDD2B+CwhfPXGYOx4ny+YdVo+u1jw8oBpo8y7DKxQj5a2+T6q+xYI56Wgobh+Sa1J/8cqrOHPmDKdV2b5zO86fO4/5uXl093RzapmR0REUCksc+KcZSL106SIDk+mZGY7+m81kAaeEa3evx6lT51EqlhmkfvhDv+wftAN84Qtf5eBKFMk3l81yXwRgSKtJQGhkZAgPf+ojuO22a/H8C6+yJjVtWbj//jvx8GceQDaT5jZ/8tMX8aUvPYKenm588AP3cFRgtfGLhSK+/8TPcOD1I/jA++7Bw5/8IHKklbTrmJ9bxNce+x72Pr8Pt91yHf7j7/8aBgaHkMvnsO/1QwxST5w8i09/4oP43Gc+ippdQ7laFsGbjBRHuA1eWaVSGScJpB78lgjsQ+DMSIEgbcMgkCqD/jS8HLA+omPzWGXx6mkKCazWGjVU6jUGqQSySWvMqWkcE07NgVEzkEvl0WV2o8aBlEzccuseVJ0qXnrjJXR1Z7AwOYOs2Y1UI4c06njXddtx3a6dOHd+Gs++dBBz5SKc1CLqjRkMDaVx8+234vXDR3GSogrDRCaThV2z0aB8j6aJbDaPEiWrZm2qEAz6+/oxOzcL0xT7w8GT5O0e9DeNBKnyS8UwgmUUuBe+rcLIeA2kute1RpJSkAmxC1o3EtTo5Vnl3xMnpvWl0fEd8I6u+G8ZpLaM2K0cUiRIFdqrNZB6ZQ9EA0ZTkKrtT3CrXCYh057omtSoSXUo+MWvT3OQqurpINUvEMpgO/JLTzMoOWBk8+pSCowqVFZ+0URYdkGq66jVYoF0DWozkBq7YDpXT74ZEor57xP5yBz0kW0GUpd/r4RBaoh96CBVdRh1JbZ76DhwkhXhkyruTeGTmkZaD5zEwSNFR55PKkX3VfKiXFltK+LybbY13PhXhWiijXrUCHUYB4mSjkxMMlFXkbwjYlJuisK4MSSncR9fkIP099h85OGewt+0eifx14gbe/g06mRO/32FNaniBa81Lk8OUp/43pO4ePEim/HecNMNuHTxIi6cv8Agg9LNnDx5CrfcejPOnTmHhYWFSHPf++67l8d1+PBRbN9xNX7xi1ex+5prsDh/EXfeuQu/eOVNzMzMs1/ob/zGR0NC8Bf+lHxS9zE4zWYyDLqovUw2g61bNuKeu/bg5puvRS5nYe9zL+FPv/hV9PZ049Of/iDec/8dLoV+/ZHv4TvffopT4gwM9CGfzwlxm6PpOpifLzDgvuvOm/Cbn/8YervyWJxfxN5n9+Gb3/kR+vt78d//7qewedOEyAvqOHhl3xv4m7//Js6cvYiHPvYr+NTH3y+Ar5tphfwwpfuyRlelUgknJ4/hyUPfkVxKEJfQohKQ40StMvx9dOh+8RIrotYSGG0QMKUXPeqPgjZxCHSRk5TkA7vWQNa0gLoByzFhEgAmb1YSQswU7EYNwyPDuP++e/HYo2Qy3Y1qtYFUo4q85WD39h2o1Rp449h5OFYGpmHj3jvehcG8hYsLM9i7fx+KpQqMRgof//BDOH7yFF458DocwwKZ8RJY9QIiOajblEKH9lLkNGOQyrEkBUhnSo48i7SeXk5gDuwR+JBRMWtj5EVAmnr6x/TixFoKGl/AmmaXSBOQGnggSHoVrZVrvgIuSDUMTqXF5K/UMoqYmzbR6qq7MjvQOv+xJyA7ayD1ymxSZK8RIFXJYz66jKjcLkjVm0gsP3Ys1rq9qci+SryLBgLS79MFlfEmv27Q+eB8AjxTTNGbaPzJFb/EAZTIem6znibVZ1If2q7mCx71SMysiduJGoGMNuwGYBL71AqkLo/wPZCqUtDoe8EjkD6pvuBXOjbvdAAhkOo1pINUX3Rfbcn9gZPqsjJluAgPKEg3bQ/5LQFSvScYMf7EBz56usFD51s4ucHBLiJZR/w43F8iQWqLXZBrLtjHcubaqu47EKQuLlIQpAKmp6c4WFJXPg8KpkRg7trrduPpp57GQ594iIHRi8+/GAlSP/2ZT2NxYQFPP/1TfOhDH8Q3Hn0cd959B4qFaezaMcYmths2jqGnJ4/BgX6Zf9mR+S0hAyftw8T4CD74vvuweeMEP0GRZnVwcBAjw0Pcf92pMkj9wp99DX19PfjMww/gvvtudannn771Izz22JPI5bIcSEk3LfZuLGDL5g3YtXMLR/o9dPA4/upvHmfT4s8+/GHce/ctrAmmqLQUze3Q0ZP467/7Jk6fuYCPP/Q+F6QyGJNmvgJwSlYuwVKZNKnTx/H9Q9/iwD5K6ye0riKEkKhEDQmQ6pr9yoi19B2BL7pkickJwHMb8QYAACAASURBVOfAdih1DYE9kT6AAi+QeQtFtctaaaBhgsIXsVbVFJF1aYwUjdgyDfzyL92Fp370BKe2qZEpseEgR9pdiqYEE3WrF+W6g1zawic+9H4MW2kcO38WP3rlOZRrNqpLVbznznsxPTOP144fg5nLwUpnUCgVeZ9I+Ka9oyjKPEVDBBugSMZkVs6rJZxIm4JUtWcKpPrC/qs0PlKQIk0yfaYWJvD4Xo8m2mbwb+sK2u2UCMs0A6nSyK8Vz3xbr9fqD16BVBKy2I+PrV/bfaVOtLmrNrnWAFVd3FIYXwOpq7Y3rTsKgFSmRQnQLidIVQNbDf4io92GxMeQQClM0JudrqAgq69vZD3+UgU+kle+b1PCtaLAqq9UUDvLMoQGCjTEKfiNkpv9ix0FI/yj8f8rXJ7Wy+/7eblBKosOFGXXTUHjYWjuu+GgTtF92UJIm/tyWaYLUmV+VvZD8oKVssuR8kkNRP9V4o4t86SSuS/LRfqCBs5Bco1qFDILnPpIsBbHGZZ7IBOMJxLEJbkD/U8pOph3oVui4YcLRVVLSjLhRyvZmsTO4ZVOhKbdVfLGIYMRatAhxNOurCZV6t04N1TUx0+JSX1SSVP62Ncfw9TUJK67/jrce9+9rAnN5/OsUb3tjlvx/N7n8eDHP4YXnn+Bv5+emubovnfffTd++MMf4jO//hn85KmfYOOmjThx/AR6+/tQWCywVvXokaNcjzgllbvuumtDg//rv/wbvPzyy9iydQs+/ZmHsXXrFiG8yZIekwVeevFF/PVf/Q16e3vx4EMPchRh9aF8rn/x53/BpsAPfORD+OV3/zKDJfoQaDxy9ChGRtdh/cR6ZnKkYfzK334ZL77wIu66+248+PEH0d2tpcgh7fDBw/j6P3wd58+dwwMfeQAf+dWPaANjVqPdPB45kSb1pRMz+K/fPi6izfk+3otja614NDMhAddgv1SRL0wtmAgtLwAvRTam/KvLetgJdd/i6CY92XE8cu37zleg3cAQysTXZ+4rTh4Bp7Vov51vRVRNwc9EbAEXpIYsY1rdsm+tAxYHUFmTEQLffpC6FjhpZemrs9auMEiNkrI6m0hkLS9CarSkHpYjQ2gh3K533QogFOEe4bbLPwalSr2P4HnWR+RBlZanPghSNUUw19XHIWcUhZGagVSfTBYy91XLFCXRtBx94h0X2QGEOxH7O6n0R2x5JTaCQKrPJzEWLCTulmUsz9xXk/ukp70y93UDJwXISET3rcAuV6BAqr8VvwIuOUgNHqB21jrqmaKNNYkqGmmCG0XjeuVWv3tlw88sum+qL+mZWykZJG133vGtuufN16QfYPtmH/NI7d8dlhqYroWFZfx4XXPf7t/8aitpot1Zh8qHB6mZhgVLc2FvSH/0yd24bfsoBzxq9qE0Is89+xwmJiZw1barUC6X8dze55DL53HsyFEOgkTA9NChw3jgww9g86ZNOHzkCMqlErbv2A4CYz//yc/R29fLa3jh/EXcedcdeObne/Hpz3yKwRK1+cR3n8D7P/h+DAwOhIajg9SHP/Mwg9W4TzOQWqvV8Cf/55/g1MlTGB4eZtB5/Q3XM0N77tln8Y1Hv4F0OoPP/ebncN0N1+OZn/0c//jVf8TAwADue/d9nA9WfSzTwtj4GJtCf/1rAZDqltIOV4Ayk4JUN5hIu9RC5oL0R4Jw//svaSyJWdfZ5LZtkNqUz7XDBNud1Fr5jlZA0V67l7ELUoVGXuVt86sSLjub62jKb8dKbt5GHaS2pUlt7+xFi+Uru3LJtKjqbloDqSu7+ivRmgSpPpeKACNpyVeEtQ89vERzizZ5iK/4alCxvo5qsq3H7C5Ly6IaSA35qOrzixdklXjncoA4VhCBseWpayFfRsUhCHfiA7YyrZw/SI0oIWrG11eDaSlqRKytAqqaKlPQn2xURFRuuSmRhyeK2nifNZCq/u3OgRQC0ieVQCplHg7CJdMBasUyauUIn9TASDwSCc4hkEy1yfGPXlfRXtxx7mzFvEEIFy7VA2mKg6NQqxKE4AlAqjZosbv0CCr3ueWh0BbKd8TUudQX0j8W/aHeG4KW5kmbb0s2qSvemrFufQjuEGVwNE5rpZN3eKdXFaT6Caq5gBIksD9OCFKpDwIzb7zxJp7+8dPo6u7C/b9yPwPVq6/ehmefeRbbdlyNwYEBvPTSyxgdHWG/RgJItYqNM2dOY+PGjchkMjh+7DjuuOtO/OCJJ1mTefL4Cbz66j7cfc9duO3222BR6PCIz0qBVALEx44ew6NffxQXLlwAgdb1G9ZjqbDE/rT5XB433nwjPvSRD3Ee0//2p/8N8wvzkWMiTe2nf+1hBt/xIFVjxB2C1M40qSIIkwKp+rWgouGyJtVuoM45w9oUZlreHG22t1b88q2A/gqXhEuqkUiph5kwcz26WpWZ3+Ub7ju5ZU/AE37l7Zn7tg9QPXHh8qx6coDqv8mUT+qaJvXy7Et7ra4GSF0GJbqCbruXWHurEC7dvD8drLW+X5OMPUIy7XQKkd2Fv/TNwQUvrYGlknriUtC0ws+JOFk8XveihKv10RpM1HaTdU0CUgOhnUVuVgVSVeCkwHK7PqmsSa1HAjj/sJLQjO8yb04tEXg3mm414KbXSbCwImNFoJLEkRFb1cRbO4JWtdiP7CyXctjNzTVlkGAxdtVcXOkRVmTZIP5MfAab7FdTWk7QgcxcwRbs5DrYkM8/Lm/0b84VBKneNich33ZAKgG2L/6/X8TmLZux59Y9rH0lUPfSiy/j6u3bMD8/zy9DZApbWCpgaanIOVQp9Uk2l2VtarVaw/DQMN58403ccdcdDO4oYvD+fftx7Nhx/P4f/h6b6EZ9fvSDH+Mom+KO4Jfu/SWMjo7G7tyRw0fwox/+mLW71M+uXTt9Zcm8laIVk4nx2bNnUa1W+fe+vj7s2LkDe/bsQd9AH5752V7s378/th8CtPfcdw/38/Of/Awzs7PYs+cW3HrbrQH7HkkgbYJUr+MEpz8wSg4qRCCVzX2FObOPcUrGQFrUtkFqy+G0LJDg1K0VWZEVCJr36iC1FWCNA6krMrC1RuJWQGyLBlITmfu2f+aWey8228H2wKkuSIlRrYHUt9L5WC2Qqs85iQQjy7Mg1kb5FV3a1kCVKTqqmG/YSca/giA1ag0iogwvC6Sy5aGIMeFJptGL3ybWCRqFNd1RT6uqVQtOrA2aiKU2dq8yRXTf0L1LASwdpKw0snp0X23inOa+VIZdLjNI1eU/d+db3NkqKI/oPngneJ0ln74MPBnawQh6jb2C/KhOcnh3fDxmn+bPG7nopdWThnTp1sRs1tiSnsaUgWQDGtzgdvuXtT1D6mS8p902mxBkxKFk/bMIgiNBKiMA8V3EGq46SI3kNy0OHQ39jz55bSJzX9XUiRMn0d3dheeefZ4j/L7vA+/jFCNkttvf38cHk9ql3KGkoSRfT7L9J7NY0sTSdxR4adfuXbhq61Y8+shjDPDuuvtO1vhNrJ/gv6M+VJdSzRATyKRFdN+4D5Wj8iQopdNp1+fUVz4FLkNAm0yN6UMmvd1d0t80BVCKGD8B+g8LzTadSXM/BMAdpw6LQoynrcC5UofUX1839yWg6P+1bbbtm54CqZQr1SCQGhB0mdFSYCUy96XgRe3ekU3pq32BuY07Yq1okrVvxtd1dNJqq4LmvokIZW2LlrMCfGHKYGisSW0JUlttYng0l1OsDwLUIGuJH60nKqyB1OVQ0ErXvRIgVZ9DksspZs7LqNreKibsqNW1nrAZ/9jClYLdtHqPVO3F5WH1XxkezIhbIzcERgCkqvJB/hMFv6PlIQ2JRCGNVgOi3+Xjq5DdV453cgwBIxqkUi9uCppct8hMoI2V1t1wHNQoRZ8CqaFtFbvoDdkfmEk0F5iPFD11XCOCefp3INpTswk+DK2z6kH+7RIM/UccWFagShpqUVU3KJk+Plk/RMTRh0UFK6WoU4ZFOIEaFY03P15Rh7OjAxlBha36bo/bhJdfZQGhbIH0MKSD1DCNvyVAqst0YubeCUilpshU9pGvP4q777kbIyPr8Pprr+M9730Pzp09x36eU1PTrMEj014Cp7ValUFgf/8AJibGsXPXTvzgiR9i97XXwLBMjgx866172NTXtKTGr9l+MRBun7GEmkwgxKsz4R1wkUYmvv84gtYZq9dxHEhV5CxKdjbX1iA1xYS8BlKXyRzeKtWTXrY6o08iuayB1FXf4fZAavv8QRc4V3pyURrUVnJ5tKyZYs3DmrnvSu9QJ+0tH6TynRnwSW3voaRDYbHDau2v0mXoKHGTccK6H7Y0Zffyx1YgNQiEgj2HFYh+TaqoL8GWDtIiFrwpZ2smvwXb8gGmwI/ts083CFZYphSBKil4ki8au8SE9YaXJzUqzggHTqqUUacMCg0ZJ8QdX2JiSEC6ZAqboJi7V0IOja4SAF/BfDkxHbmyrZOSoIoDLzQHqWFkFjkJZepLtMgglVI66v70oTEmXYvllhN72HIn3cBSUSsec5s6OkgV2lTP3/ctAFKbCQHNYFO7mlRaYAqiNDc7h2KphH/59j+jf3AAn/v8Z/H0vz6N3dfuZmKemZ7m9DSlUhHj4+Po6e3lh5sDrx3AzbfcjJ/+5Kd49Rf78Guf+zX09/Uhm82ir78vEOkxhiBWAqQ2O6D6k1MiJppE5NNBqgc8BUidxn/99gk2ufUubTGI5YDx9kFqAq6VoMhyj/Fa/XZWQNuQpHuzBlLbWeArUrY1SPUEvf+/vW/7tXVL6vrmWuvsfXqf00LSROyGJg0B040xGB+AFy5NTEQTMDEhEl6aaJT4pL6q8cXERBL+AMJjRzS8EbzEKKFVBIxIeMGoLXRrRALktN30bV/WmsvUbYyqGjVu3/zmXGuf86306b3WnONSo0aNGvUbVaPGgxBYVc01M4YqjIoojW4HqY9nbiOQOk4dzjuil1bipJH2uuZdu5ETq49QOGCCjjUjpVbRnCv1qqPNwYXklZrsBa2Z1CoBkRpNcU7KLwjgEzTmpzzoL8DuHJcmSntbbKJqrygfwqA3FTMLCxQjd2Z6ggbDfcu8+JBS7PbFi+X4ku6kWqXZm0n+vmK/RqQPQqbeqNOhg7RHo5ZTj1jzZ5AKnj8AVcAgKkuawvs9e4Atk0kgFdjPntQDPbBo76a2hgWCy9Y4KS+XSkoZUY7tfWb15tEvfD/uykpRIHW5Y1nDMcS77sU9qS2Q2mLaGpAq7f3KL/8K3vuEe6SQDOlf/ot/tfy1v/5Xl09/+tPLRz7yEQyzBUD7oQ99aPnFf/uLy7d927ctn/rUv8M7rd//8e9bfuof/9Ty7X/q25cf+dEf6c+rLnEqSB0BqPG6sicgSk77xlcMJiCc+Dc+887y93+BQGreEs4LUpOCwPfCJNy3P4opK3NuVvfSqzhwAZAq2yneK+LESato3StNcUCF+9Jh9MD6nOpg28KtO6gTdlMiagep287Paa2tA6nGtNsEpHoDbnJUo/bhZLNl8Y07OqG5HhApTGCVfAbtkcG+w0CeBFIZIChG6X71uenJrDe2Iv9hxnBekIrA9ADvW5POTtc2lgOF+948WZ5UQCrA1jvwpAJIBU9qvrUZZtvNc9vbGwYnscv8VjsZdBv4jVVKoJWgKLx+eISoPrqXiv7AJBDaSzsDUqFLCvElTyo0jNC1O0IqkMsRKaLJcvW8pzEkH23atT9IkCoWdcQ8W66IdAT9BLRzrmTb08VB6vxAqcYpIBXufd7e3uH9y5/8Rz+5fOM3fXj53u/7nuUXfv6fLz/w5z6+/OZv/ubyR5//4vKjP/ZXlp/56Z9Zvv/j3798+Stfxvusf/vv/C0EsPCEzZMnb8yRfwpI7a3lOUqSuFWblXfI8CCtLPXV519dfuMznzMglZbI6SCVbo0fFn0n1SoLOLnaQeqKKX88VUZDfDXF2iKoWgdaKfOZ7w5SLzvvG4NU0T5Te+ngiHtJktYYoTtIHWT+RYqtB6mJvEGQOi6nKyQ5qFKan1swdAVts90GXfR6tRaIT4jD5rnJkDoSm9i41on2DyJVTKAkP3LmVgPAsT01edQVoWDVROvS1uxUmPKH6OVwAqv3y9Vy8+QpgVTINVBkPDliqO/dK/akmvdEmfhRG7YnDN1BzjbgGa5mu2hK2bcMUAGo0rVR7aXXFedAKiVOul+ub+hJHrqnOj6mLqBNskR0j7csfOnX0Lqw1IuWNzQ0oAXCp3eQasQbkg/92q/+p+XD3/Th5cXz58sv/eKnlh/8i39++eX/8MvL7//+Hyw/8Tf/xvJz/+znlm/+lm9ZPvaxjy6f/exnl+/4M9+BCZNW/awBqaMLOyJIWVjG2OI/RlWnVtFCDob7fuZzy9/7+d9ZdEiMXGyfWFNmAxAVgE/Q1LL7YvzJDlJXyeBDVZr1qNX0YKT9qmPaQeqDTPdGIHXc6F83yhpA7ZkXvd52kNrj0CW/HwOpHvDlbTcnDqy/k7p2PF7S+safRgfjpu8a+gZpGWi6sDNU08YuUQMyn2MfShuk+pbGCp5oUtg8K2WAKiDVQhl4x5I/cYZ+KjdzijBk5xUPoAxwPxeJZLzgmRRyjAGQev3k6fL02fsJpBY2JIDU5wRS2ZPaJC6aQ8XPNdAp7m9Ejj1IdYazeCOxmAycss+iFxUcxwBQizusLQs7povwWt+T2hrVkNipBkiqdK0kBO7l01ypx9W+blK84SdoMEy5AVKlzS9+8i+RpLz1iX/So2NqgWxd+BRPakTL5z73/5Y//P0/WL7hw9+wwDMwcC/1u777O5fPfuazy/veerZ86IP17L3DYzsnSB1FnMPE2oK+eQj3/S+/887yd3/+t1e22KqW30nFlOiYuEIrW0qctIf7noH152py1nMaaZ+hjVwPIIPUQ0o+8KjV2rm4f9l2NwCptbPtrQZSBaiQbGtWVh1R4yB1q9Hs7dQ5sA6kZljEew/KNNy86/+MH66sBKliKytSvGocobM9ktNbCMikbdyDVH2AadaefmWdDefk4RTqs2VSeJA6Q+gu8wpIlWbhlQb0MkI5HBd9Qx5Yoq+/ZTHw5ILEn6gyFfAS05dGbTethX4HTKZ08+RNBKlHCM0sBsbhvq+eK5BqgYihdXiRnCqHI/UjkKpnLxNLyUclURKB1Ps7BqjKk0pjnQWplNzUg1T0rLow3ta8d0GqY0kJUhMU74pXjbsXAanPApBak6sReesv1swPuxBzTZ05dmuQ2p2NLQqMgFR/oLFFv1u3cb8sEO7767/zDnpSt/8RkHqN3tS0VSVFvoPU7Xm+VYuVlT6jACLrZmzHd4PwIHVkw9qKD+/hdjjxxlX4BM3j4Mv5QCpt+WPZfR8HL97NVMDh1AHdHdbQ82OuGXaU2ZeSJ2mQ6m0e/XffHgJafI/9WtV5Umqta6AOT/YZdaVvmkEqJexpEEhIkDBcirfNjRUUN4bQBajYhQ339TMEzxSSTDA4TSCV6MMIs/QsiRsXE5CGocZNUWi+4uwGOjzRpiDIexku6kAqh7/riof7++X2JXhSB0BqH8GMxWoPDXFEjj1IFQNEPg/WJsqgBaniSR1bg4ouVAcKCDtPasr4G6RA0maRaBXPFq9tihBfiio2+Za8DIyNyUgE/lGiNyljDzDSu6iBJ9WPJ3lSI5Aay0Q0wUKeFZCRZdavQZDlH/7ljy3f+a1/fHn2bGXo7ZCAb1zIg1Q385jVy62P6CzGK7YRvm45Euj/y18hkPoPfiEAqaFEx5twLPwBSE2D5Kvg9/fL3S0nTnJqdsux7m3NciCQxksLaCKZQSoaC3vipNmZXF1eQCq8cbyhubGansI+PKdAngJS502BrXjybm1nFKTa8YvVxp/qyAA0bSTZR2kAa0PRHrZTWwxnhnxsU34vbShEv8sAFTrTmXEp4o8rCkjSIbZbCohjDPGM7j6Wb38KTXlOBDxakoK5CPBJBE4jGIMrUe6j+jupPI/X1zdLCgGXpZvMHLBP4A137Q0Wecrmu7blklbyRp+ZqEJSN9CxsT5M2AkBDHlSnzx7m++k0pMrSawgu+/Lr6ZwX2JHZL02BCkVdwBuhexlTToDUmtlA4zDT85gZl8V7kslk791jHKY3xZIdZ7UoUYj5SMVdXi6Nsv19tPdilp8re2vuo6F1Id7mzjpsFzhOVSELlPipHGQWmNZOcqIdEtqpJZ9LVr0P/Hxb16+96Nfv3zDB95erm9uhubtwQs1QCpOX4TjmI1audaU6kXGB+9h3d0t//sP/2j51d/+3PLT//53B7uty0MxHih6uFqursiTasN9WQ3sIHWQ75cu1jkNvyg5O0i9KLu1IXw44PrNhvmDUGI6PTWMd2wENZDa2/XjQ7yxPvdSdStkjSeV50LcC4id2JOKX9VBqrIDHUnko/I/fRO6X6LaqBc5pj2Xl3HmkyShUScLyuVX0BJNTAekik1oIE6qw4mMisxF24BUYxQ7kGoN5sNyfcOeVP7C0huA1ARkhe8QKmxnw8CbZBwzqnAIOzLgW5rAe0kdTCh8+2KT0jJgkPrW25hECW2yRwxSiQ+j8trTvXWQukDyJHcntddafY6AXniChtCZZPeVcN81sHBkZ0jrbZRdzNsSmfneKpzAdaBWi7qTKomTAKT6YAKpoUDqzwYkt+C5V8/1qYpxNoOPEa4uy/IDH/265Qe/408sf/abP7C8+fRpI03bYIOXKNYK9zUbSOazUXxMo1EuUYEzjUXk6vnz58uv/c93ll/67+8sn/ofnz+pN72Pyu84PgCp8Lg0GLrCGyVSsIne3R7T8zfFxnsSVXvlOQ6oFR0v7rnmNiu9J07ajJUzDT1CT+plACowaQepM6Jy3rK0/nO4b91wzVuL1mX8FAJ85EEqNlW36qbsvWEm9FrNUUYSpYwkpiGxt7KwJQFwqLZdRts2eT2aKrWtjWo8qRY8KaOHjePYk1rObTQ9I2G+yZJVILU0yGOQmsqhfQJP84H8UYsJ9OEBPN9nFTHCe60UXkyFNV9DjoRepmFR6iEpxqAUhikg9eny5K33Z5CaGEVaD8J9b189X5aUOGkEL6hG6stzeFinF4zkuQSpGNqbwn0p9Bc+mz04sPTmTL7QfMruO/EEjbanm7xww+yZbTHM0J/S7zXu2c9taxLqi9l9j/coPiJ3tKOq9bMsSwekjopAvKhkCJYhc+BUKPjQ1z5dvudPfmD5gW//+uVbP/g1yxs3byxXV1G4yCjNFyhXA6kGoEZ0NKb4QiAVdObxeFwgI/J/+79fWP7Nf31n+fX/9YXl977w8mTGhQvb3WtLD6rLvZX7ZQepJ3N+qwZ4BnuabqvuhtvZQeowq7Ys+MhA6uUAKm2poJLLO6k986FnNW45Qe+VtiKQ6oxiF3hrgjPZk0pX8A4Y2kk/PFdVkBrd69uK5+OgED1nKmYOQ2rTGGxaF7HYxIMq9ynHqB6nqWbdoKcakXVO41KUxW5qntRyXn2UrImqrA4sr1Md7lsDqRDxJYfo2eolsEnhvqIRBKTCHFCUCekllpXEwvvl/nhMocYPtqVqkIrwmZ+gaYHUV88RqEJ230z3CtlYUWVMTkdKTYJUvEN5KkjNfabESVfLcnXNT9BwuO/mbOEGt5GxGKTGoD2vFPye30S9xydoQP5PAKmnb6M0EA9SZ2PXpf5Hvu7Z8l3f8rXLd3/rB5Zv/Lr3L1/z7Mlyg+Gh0c/MVGwuDilkNSViMCSO0mYFYbRWfWmOt/Dy9m75/JdfLv/nnS8t//G3P7/858/+0fK7n38xsuq7ZQpB1kkF0pek3OWBaVD+YAjCvVT7Mz6mLmF7gQEOPFaASgYNmjz7O6kD87hhkUcEUi8LUGl320HqhrJ0YlP2Tio1pmBIYY/0QWoJV2zK1fqhu9nnGHCtH96gjaL8BRKy7OFccXyikv6sp4/078gPkqhAarNOcE+0LK+Mfv12qr76V+1kC5BKntC721c2ZFGAH9ox1+hNxVdLHF3Hu7sEVCNrpuYCGuF1q0wauemUPm2CVLzOfI9e1HcnSBWtwTJdhKduCFLl/imCVDgAgfBfQMH6jm88i4FmKgr6tV61loOl25Y7jU1Eiw7Y4liNDmvQM80glT6lBeNx50ae1IiJ2eVXoms7fG9YaH7lupTl7Y+972b52AffXv7Cn/765aMffHt5+83e/dQa1C5U9alrvqwfZEWTGbCBAnHX3Ud6t6c4tfiFr9wuv/V7X17+9W+9s3z6D766fPmlB4frOy9BKrVFoUociqTidOSEmJPvuY4HFsZ6UveaiQOPGZxmM2wHqQ8gso8EpF4eoNLWuoPUB5C5Spf49JRLmjYFUslUUp7U2BQkL53+Lr6bn6wP92zJeo6NAUEx+mJPqvL8Jm8lZaY9/affyDlBqqZ/1pNKGXrpv2LWD4cFsvvGntQYpKY35AGQQ2ZgCPl1UB7+hoi1ewCqUdKlEyYE+yJhpl7d1BQgVeyvAZAKjensvhLivEaIcl072ETu2U31SGYzbiD6BFRZT6pwF+3XqblikMehvaBK6E6qCgFWLTat3HJqOS+TQU8qlKJNqWQtFpSWkZwfYKsdd6VAdGXiJYskqB34LB0EUB96yjcFqYIv8lBomJGaT2un+LYx06Lo3SB8DbN5IHMUMxM+zgtXv3Ol24rgLX2Wp81PU1744Am8Wa5QsUlLUltCQOgdNvrUQjeI1cYQnEnRb6+TbQFdATYnFmnEW2JDTKMA1DLiatsxTQzhPVb0MSVIqrF+fyf1QYTyEYDUhwGopLd3kPogUhd2GoFUa4/ondalNkJrNAapCCAk4of3ZAlXTRZOYyuKMse2uWYP8uOyPbMYwkxzpFm2WiKQypZir8nuVPcbSCA1OsQv7GAFHKtgpd9nTLazQhpeW0gkBLYcgf5sBaYpT+G+CuCKJ/VwtRyu4U5q+d4oDul4XNCbujFI1WMWbID0KnZlIMufU35qCQAAIABJREFUoxHfuZOKDR+X25cvlruXL5b74+1p4b6KpuoUnxWo1kFq5hfzBcN9CbAKmKMIrllLPT1kxO+kZpBKdjCHuVcNZSvRg8W6q3eoQGKXemNcs9CA5grERXXDbw6j41iS02kKiKtTIJXlN4RVeiPwQKLGwNiwCIzh1CC/mTUKUjMSTuRRNjVFUfFYdB5JD6QGycazsOKdFg1SeVzYnwepeXejrSnfU5gV/VLIzgfiTgGpFQsD50atASrGhzK7J3VIhWxXSO9g5xOj7ehV4b4kRfLfhl3sTQUqhu6WPVR234cDqKScdpD6eBYFzcYdhiOWP/RZVmVqr1H6jcyGK7xuEgISseexmLu3ajoVoJmBViv50jwXvQFYHplHINX6KcgLmLL7NpJDzdMnNTRdzGjOoOwvgxV9iHczv55eMYnWXiKDHpm+DkhFT6oCqXaqK0/QoAiBLNF/dAivXRP3y/3dcTlC9hg0cPI5PY3ohI3XHaowFNCmerKvvC8kfIJGWdFAKABUAKqUOEnmeO2BATd+YvV5Ga0D1KQrBOFDZl8K1CAXdUqctIZoqkNNU4zrNXhSMduvksnagHS23ELnuCnukYffl7pDt4KSGHhs4657kFm8rHyKI/w18pU19Zc++cMkyc8+EWX3ZRkOwF5bGDKYbJUrjYuswCJlhRPYYzg646Qd/let9WLZNzLb1UEqTWobpIJSgidVxJOqQKq8w6YUnu4LDwPu4DI9xabTjxr4lO46QckNrPieOA40kYsgi3RiASUPcNVQJcMzlaY62QsPc2AmNeJwo+csmJ+gISN1B6nn5DbvDnzF5GFA6sMCVNpId5B6fikb7QGz+2LIb7T2yRjM4YW0v+B2ql7YqIFUMZs0NNSeNWxMMIgh+H451kOBRodWKaeNAQda8flx7UnVAEnbE+cGqYnLdq9velIFOPL7pZG15WxBgal9i8eXaINUCZldC1LRg2pAqmZDBaQyKohszCGBYRtTItPyIYSzJ0V8PC/TO6nv53dSda+0z2ZPKl0F03EJ5VW1/qxgGxUgNOMQqfZkxhhcfkxDdC1IPcnui57UfIdyvSOJgSorpHQn1dv6vQlvYCI9DylsOWk9ajhVH8BWiZQqSBYlaFqujCAr3eycSsxOBzTzILVnuPLmMA0mde70UIdIyu7ejLVBalF7EqT2piDtURjiAZflOyBV747cOLQB9xQoAYxTKoG+b3NkTDm02gAlXbs30J+NiRKC49Neq3zeO0idYOQGRXvrfIMutm9iB6nb87TRIio7WrSYCIUP3Wb2ulPobQFUHZ55Sh/9ujtI7fPociW2AakUGdDKjCt2gJd5jVHT2f69Bqkjxtscv3KfHqQelqvkTasAMySnfhdzjpKJ0l1P6kODVMVVnsgc7qutQB5z8AQNfoPjpHBfus9q5wGP5NGTKneppT1GbOFruwN85sgW9KSLwwqvkPkDCef8kO5HQOqLF8vdq5d4nzZ6E3iAynaRtRvJ2nrec63bEXHEaaI5pHDf+c5sLcY16HAnB01+moifmGIurbHk+ayDR7amhcFZRDYwX5QI06+KR8mrRacjmSI5MFwJUunNMJfQRh/g6XHMvLmV2q2cQKYB0UDjB6cDJvbeJ3UnKrV2Tfeqm9rnMk00X/Du5w0C1fwjE0FhQsUprCg1BVIzm7PSnosAGRdMv3iIbjJCU3r3lszW1qz2kIrGFMFl8ozsSh+JdNKyuyd1UGGcUixZVnqzPKXBS9QVwdtB6iW4bdQ9R66kTKL8pMQl6Hh4LyrpR9DM+xM0l5jxkT4gL2nFk4q6Lb9jaUJ50xMcsudZkFrrOe3hLk9I2sJYNUFUFL336Yy2kSFNlVGGGQCVKkhVdJw93DcPQJ0/k5HaPAwlfqHZDvc1I5vTYCz6o2/xRCXcUzcq/4kAy1UglUPCayCVDBu4k6pAqhvnKhgEXnQTyWeFCMEq9gtvu5ZYK4f7sidV0QR1IRL+9sWL5fjyJT1Bw1mqUNznCSYSKhV52aYBRMWS6cnry5n4QYQDP9dUrC0vZLml7Im0WWilidFhl/iB/Z3eEzTaYFU/6J784UiGjn41eO+rzt3bIqm+7nItSiaWbUtzvS/PMP9GBQc9qfweqU6X1gSpg4pYQKq3epKGz4NBbGM8i3XNLe9RNbVV4tsE+DWsi89Q0mIxIFUjMX4XjB93NipVFRNPagFSpzasMZWt2a3FiT6vgVQtkrHopoRexddaSjOyNQrOSPwOUqenfW2F19KDuoPUtdN9aj3UTym0rPQUnNp+VP9xgNOsNXeQeo5ZXtdm05OqQaqKYOJgAHNT0HtSPTV0EC3htHaP1GXz4eulQGruPa1LguZ1r49xLKjD8HVTMFar60kV24/oIQBTMZETyaeAVOiD54jzliTQxAe3AFLxGRmcexUfTkianqDRIJnPJKCOBqnadMZZOd4lkOottnmcIkYkZBS+yu+z6gN/5ifY00BzDNkPy82TN5cnz0qQCigU6tw+5zupd3CfNj4cYMw45nF0opfpUhQ2EXAJ/4xzNDGzDqdi4VWzwAs/5llf9G0aWZU8yXCIJGSWyn7vEyUGBE9jBaK1RrFuTO7cqtLVu65rQOrIGFHhoVpJpWvqEY2NCaM4AqmBWKZHk88JUmtz2ASponcxlAhOEXOmOD3H0MbpIHULEWd1qu45F0tHEk95EZX8V4UAqsRYeOgxIlQ7SB3h0iZlJtbjJv1t0sgOUjdh49pGBKTWkoqsbTeoV3uubEiNbEiHggK7J/UsfF3XaAKpCBwcNKuAVNmDZE9PWXtVZlxPTQhSrdlj7Z8EgNZeApvnRwlSKwRGIFW6GzBW5ykjkEdbTWvlZk9q1wNds0MMcW0tUYBUA4opu28CqYbuCkhN950hqo7upUrkhVBCtt4dhvxSRh76iezaPp/z+CgbMYFUdHsaesmgA3BMwLp85xI+uX7y5vJUgVTtdECQ+tXn6E2FcF9aawF/Hb5rzoACqefX58qoTQwXAnTyVg9QtebPv48tE88hf3N3rJWqHOjTj76w1EtMkTFVuHtYYVs7CaTWYKfcb7DKsLbgHgakMu2JG9mT2hhVoepGQOrhmrP7usULCiTd4SoyNpA6sSB1VhC2WuIWpFKeA0ilzu2bzMj2tAQZVtxNLzM3x+mnFLvZGoB/9uy+p2ieSt3XEpT6sewg9QySMdik3EkFIww24bPcTiLDzcmq14pbab3BgSdzEujYw33nuHau0tMgVQnNPEiVcNq8r6XUGko4UTtpkCqQQQGrs/AjDPcVSzan5DH3FCNv5az50RsM85wOA7iwNrA9LlCvOzSbZn7GeqCiHZTRp0FqGR/KT9BIsie+wkT0kA15d8uhsw5kQkg4elPRC2vp0CAV+j9Nh1FtMpk0SM3JsxLDOdz37val0tgK5AYglZQwjfjqfllefeX58ur5y2UBkCojoyxTqWheU+K2Mm9rhLtFWacnUP57fEOn59pVVJoFmQepJ8N4cGuIRtOhR6E5osnKgr7JEhu6kzfAy2Fihgu6TqN6SnaTDjobSC1DM8xcK3JLkOon38LGlic1Lc5kzORsuoZDBRJdF+7bnR68LO9AquBjB1I9fyxILfO7pQy4VXk7TdXlZt3RDCeTwCx3ogzZc46ZiPHwmkJmJNN6Pn3jwfOdtZLCCkeRhN2TOqBa5oq8K8Cp3w7dnVRMFdhdqXN820tnC4RNDDy7wgyW5wOpUYivntmtNN789O53Uud5dr4aGqTKMzRJTjpPPW8CUjlQT7+9XgWpzIbhXBuzbJsGqQ1dubUaxQWrE8M09v807g4R6eu6EVywUJmcbZAKjlB56xQ1njo0o33mFu53YtfUvxzYoUMieWETQk+H+OhJPR6X+yPvX57IwmatCYICmfyuK2WMpVVB33IZ5UnNx4oNkGoMbAGpL5bb55I4yTolahRG0K0o66bP3GOMGvaNEkrnbJ96gjMj9Zi1frBnNI7xBTZtyWMdpOZZKOufvMyGoxM7yqRLSLfArLayq1yxfu5OampGWgjgJ65XGEAexDxI1ePL7XiQ6g2TJBbqtAtbiqwZxl8JEE6wdEhn1ECqGHYme6CEvnA6fJPdt3wtqw5StzbV3EJLIPWGWermGHMA3HGmOv4ukaQVoGe2KPVgEtSFoT1x0oSQ9oq+V0CquZTSY8r+/SwHWI1SIjjWu3PbV7Hzl3ZkRVYjtT5L/+nld5B6Og+3a+GhQaoGAXlULqtq1dCeWzk9rulwXwkzJQPZ9pM9qQP9DxTp0bXN9wEh6aOIyMA2coYp8UFCbsuLcka/sSeVHC0c/YYeRfuD+hE9qdecvdXSIfYnhN5ScqiA9r6K5E4zAAZQiuHJ6QlEoUuDVEic9FId5K4DqcvdkV9/6AuHL9GyWCOY15zZzjuekQXap7hn7ftdSP6OqKfVp/VCvBZ6fXZWUNh1f6TVVrHqeP2R1Re2xsP24v7wIFUmDSmLRDYPR4NUTj9k+JrmxoNUU8oKwGVAqh2bhPvi/QYTNkKZ7JBCPlkj0kcFZGuQ6sSWQSoqPh2qA3+xIEOWOnyYmpMJ5Cnlk0fJNsjl5RSZKA9UmFjB9wd8a67U4Wce8zY76uNo5V0FTDVLZU0rTyrKkvy3y8i5BZBAqn6TcbTHtgXWfGbGmmajHW5cbgepGzP0pOYuBVKRyJT4UbtoMwjQA9Hhvi0TFL/bKPojBqn5nm5aeXyPpnzbMpiKmk1+0qytqXwiSI22hCM8FcQgle8ze8rAdss/2bmA1oupQ4YL/L+E+qJ+dHYu2Z90sF8FqWI+ds3ADFLRj4sgVZLZCd0OpPKdVArXzccXxZ1UxwgK932x3H4Vwn0lTLlLYGiv+51c/vZYq4u9hrGdwhTexOW/x0dSo1LsWS9oPZDa+350rYyPYKjFQZ3Ue5WnvdsTJZ4DCaS+9YmfreLlOCxX0IMTqVlP6kYg1ejOKkgtWXQZkGoFFYEpZP/lN6z0xYyEyaZA6oWMcA1SA8ADp4AGpBrpp5T+OOYUKgyqkcKE8SI/J7vQm0ByhO0gdUiXVAu9awGq3sF3kHqakKyvrUHq3PZY37Z6WXz9DrSe+rU189Hafid1LQ+3rTcFUp19meWpfCc1pDIEqUofqYVA12HqxrG0b4DjiawRkBquR2N0zl95SqTNLfYTR6Srt0Bqp5vIXGIbxIDUSDXJIXsAbtI1p/SdgEayffC9VAGp+Ewi/SBIxcRJcqi6lk0epEaJk2KQ6oHBOpCaLLu1AwjrBa4LKrda9qhiWZ2SqCBY5y9rotIeYIuwGZg2O8DZ8pPTZJqP+xoZeW/qPM+/+MkfpmUjIDVq4LGBVD+IQog1SPUHHWaALKwskZuKTxTuyzIhIFUeCzfjER2SQGpP8M4LUM3hlIDUm5tikUM5BPx3oHDZkyrj5fsZkh1PMjqnsGW+xA8bOSaM8koeMSy9a2UPdM479skl/PiKy4b4+Cg7E0XRO6mdBJJnouS91azOVj5rO8Ra9/F7UGGGBaQe2BOSP+vn5xzZbd5bUrTFaGsgVfITmh0jBKkWWJQJdPT2JPcSW0la2J7mnA211VE1xGUPrXoyzA5dsFDWUWFFFO317IzB2QmbOZesu85Gh1BBHsbbre/2yekF/psPpjRH8NP0RKMmRMkTelI5aSZWJk8s2Dxo96jsvk1uN6dcZDE/QVPP7ntcjpLdF0nmsR0ons9k9zUW34ETJ9Gd1OU2SvikmSZt1z5ryxYlI5O6ZMAfUoKmDDg90Nba2PcQi6n6lPkxC1K1dIyKY77kJ1TOrJfxXgZXcGcy9Nf1viPYtbb/E0Fq0G3lCRopaZYvnibJwoiGkFcj/lZ5J7VgVQqhFZGJmZlEQSnstsrvmx5pFK07qawAYQOhpSehsJxKgN+EhYv0fZPvgkBNeVJz2EuaQRy6gFR970XGeAWJpNB7LIqbL9tjNnBOic7pzDlFnbri40HqBce9dnU9ZL13tee0xtgLglS9Zz7kPD+KvgWk0lHV3LZZatwaQMUwSOWBePihj4BUMqrKnxlD5OFH+rpQEIFU/cTMEEjlwz06RG7MU9WTytzSNm8HpI7ytwwFjkxz1Rqi8wgC589oBapsv6PE1NWw++Zcsr4hSEXjhe6kEibipwlSxuAgpLvKp9hEFztIX5VKhwjO0661Ys8mzWRYGvGd1OtrzBVg02/KEzQCUuW6FrV070Dqka9xaM0OIPEWwn0TSJ3ZEDV/hi+SEm2SlCo4Bwino7IZeenHunRnTalrm4l4ZFn4I4y5vXCkh9p+Mlp3g3LhoM4zUqC2AKllV+o9K48L/FpMlW34SFSN9gEGqVwg6VJelXlxauGxFLZZU8nw65I6jbK3sx2QnKcU4C67b4ip3M1a3hxpofQA6gOANASpfBkflVkecdqGAk8qLQtWmJBAQINU0QopJXpO465z3lhP6gOMfYO1vUkTU0NvFQ7StMd7a5vsmb1pEwa0Gskgle7Y+E3nRAJkE5N9Ahf71IScSMAjq56GfgpILcfUC/N9eC5Yzxmo6jjcVyjdQeql5syAVNlHxb4IgyoKKyMlABsHqdnDZl5P8PYQ/j1qbYxxbIv7q6V91pJXTdfkWCaLj3FAlWolHeo0hlIA15XQo0nzlM55i30xcyze/lobabBfUOfTw6UKrj16CIGfOKR3Xa0nNRvbGLn2it9JVd3DlqY9qRmkZhIPR3gn1XtS146B2xVmmmboYNJKHXhSA3bV8ElQNFdPlqs5jwptff4QHw2ozBYVyd9WOeIOj7IWmhWDE3k+211z+ZdJXqPmnRM8J2Ku0BJ6UjWb81tWQUiL4w8xmj60CXFKhzatr0kDb1DJz0xbx4xPbOvJvwhZEja4c3p9g3cR4G3R9gNYNSpaI5nk3SnCKHU1SGVFlr7ixQkPO/twXyqTQSopTaXwUF4gBTuc7CmQqspwbgfW5Q8w9i34Z6RpRkonOlfAoVmLYmioiNLTVYGvNZbeIzvHeKJ5bvUj2REhZPy8IBU3Klzsr7ssTsiWL6pk7QDPz6xKnGT1wPSecAL5q6t6o6kLUvWOajXm1qBl9ZjeJRXXgVSanwQtMGOrkmc93xpMiFfffM+MVFZnank1EKlPznlA6qgwrND5K6qMUmOBHu9vg+pZQComrGQaD9Gh5PQGOUx9o2C0QdPGbb4R/MmbOiRNoqzC8D6r0zucybgKUg8c7vu+9y/3Sq+nVu4X50mNdNwWY7fHAIwuONxXHwbMCRaV9gCfP3VNpT8VSE2jDaamClQNEs195ybmxmC563mxHvZWZ83or9g2Ay+8+UkBCao8/qrp5YjKSsdVkErN8CLARkuQ6tcw9TEBUrFZPdhMeKR8B/XNFitDjYSaa5nLWk6TaCSQek1j7BLvC4wIbLfRzXhBTKAHqeGdVPGiahUCBkJ0J5WIAJAK9a8h3Z2ji94Zo5O99wJI3XZacmsOdLa60eLlFe2UWNU20C3HONqHgFQYHNyT4UH6pTQ1Pj8O1aboxS2H+jq05fYXNJYcSNXb0MiQHr/3VI1iB6kjU/ogZdaDVAl55b1anojLyJXNG6VMokN2Ew4mLBjzMKxh2KkgdY3VkekcsVEqozqhapVPp3pSJdw3gdQ8fzqqq9hv10zcVJ3IRg6s0gZItfqYw321J1UKsCcWrnOlO6mLt9fsO6n5TmprUsUyPg08ma2nwEMMMuUCuvF3RjZE5ivWZEAT4CwTD03fMxQVwKUOq12rONOpike8SQ7ki8gwmxKWRrTGqB3V6U87OKQohoivWdREU+Zp2cYcSK1rh+KbuieVhFSDG6UKqj3EduVpAt+b+hFxqY5DQGrxTlWv11O/P8kCb3cOD0RDht5rfidVQku4FoFUeHvLJk6ir+ndripIBZkATyqC1JLzD+dJneXn5EItmg/Mhm6Trk60LEaXimmqtjkGG+QqBXWqrNv6BErpwMOAVFaCam/ZtuP3fGungdTXAqDq8KwdpD5aiT8bSEWVJyggAKouc+/srrElQ2eAawukjm4ZmfbuRlUOc0WVuhkaNNaciGy041jxylG+qmaXuVh6I1bhlrPp91oD0/wGmP9GW428qHCAiLkCdOQsbpPH5Q4SJwWJQ6dAanondc24TxOAqHZzyrFCxMMUA8rwU0FNh1oToGL718SJsueQOJGpK0GqnletT5x8NdkTj2PNLHgMVmaWiLlKXNPjVGHywMnE78BGle8Tz2IQ3QGpxMjUfAuIKxq0kiyHVld9ZnoGQH8EEE+ZIF+3p47C7yVPwYOB1AhAbMQVVnxXN9fVVCB1T6oGqaQ0LRhtg1ToEPJIkT59SBOg17eWisaGUh1G0P5pejye/HAYLVC6kQxt0ky88lGxprvcypO6SZ97I3UOlCB1VGRfG4CKNgePagepj3Yx1EBqrIkjiOY8qWhIBfPuwn7X3yk8DytHgWoPpGrqRtf0dAj7eMMKhPGvZrvNyY5SwSGQytYIXjmyHqFUXWf7HWt8w4llKlqTpewJYgmAVP30DdtckqYlBKlkkyHsaIX73kNcHL+TComTEkjVq2zEOvcTP2D0O66aFlKX8Z3VFkVkVubLpoaSLASEh5QNmt4FVRXsNBGFsYi78YbeSMJf7SXC3waFSo42CkU9KaYpJKjWofOfqsHXl54KU+eXlzRP/WgHQGrNmm6zvbZCa2I5uqJPrT/ajxesiOGaFg3kyRvOd1I38aT2gJGMqgOKZgYflMV318ST6kiSPwmk3gaXkDNIhZM9m20O1aLzpFKLaZEx/sCEx6tBak/Ln8Igrw5OkVS1KfU28L4Giwc1KlKnsOQsdVsyLomToMwOUs/C/rDRdSD1tQKouCGw7O0g9XKiNdlTy5NaNuXMyUO64MRXW9iwLyqqzClr9e/kuNYUHwWqs23PD7m3iSkKJoqW06LcWEOmUJ5/kBtKnES2SGFlGDfkLMdOLV8BqV0jVe5WEzKl/DLybBLpszu01TSzGFQZkCp8Sq7DAqTi5cBVtlk84aFt7dkYmlgdAQrq8Ig7k6R4dG/hWmqSF8Y4SM1dYnZtYC8y0REZ2mqxAdcvakGlxi1NJNy1F2Vv1GzM8iKf6hWHPgU4FMJXJwX8l9BhEKSOL7LWWGri0x0/dx/VH607PgItOPn3dSD1ejlc38wniCqIPecoBznDSSIIpIIn1d6z7YPUfCcVEqzofDO4tvkJGp846bwgVWt5PFkYZMYli7kNCsn0gLh21FZZcUYzXXIs5+7LglS6Vb//nJ8D8yD1tQOoqCp2kHp+WTqthwKkpub61gMYiMn85PwLMTUapLJlmmxY1jhnSJI0zxn/rvh8C1GNYPcZaHgCfYbgo+tO4ndKnbHY3AD0lwRSa8/+PYp9BIlwlHTRHJUXs0GAqkzY/RGuZskPyzJ7Um+evLk8wcRJCqRyY9mT+mK5B08qN4H/RjR1M+JSA+SZjGXFz0Ef3jbEMpjQ9LyNruaToiGG1CAVjzeoBrOvbLpzW1PuwoLzRkAq4rsKH5r2mz5wUNJi2usJzcRaHVj56W6nCYUmAAsA9XgneleD2szjL37yh2gW3vrEzxaUjZDqr2m0FvPrBlL1ehtZIKJDaJyczfaRgtSemBrZS8qRQkjgTmoKN3cqLg73hQboPusB3+3K2Y4FGmKQDXhhXXbfDFLpTsUxurQ9slDKAQ3setMNn6HCSNKtWrc8y0OT/Si24RP5V4LUYFs/sY+9esmBOZD6WgJU3Ax2kPrYpb8FUstjSKvzUqJy8TgVCf5Wjv7BAGtW/FuSsA6kevTS4GUNpPYMMh2SO3Tm7AEfv5Oa+reEPPgOuQqk6h3QM6W0yAEaoC12OCw3b7y5PH32/uUoiYjYUQFsBpD68ivPl9vnAlLVAU93mWggpWiKMrFm3JyBYJIDRb8uNzJREUhlgExf8f8HIBU9fz6rv1sUJV6ooB9B9YcFE4uiO9p5VFvLgVgR2Hk8Bwmf4d9UzoNfPV6q1kZ+afZcseKhAxyKn0AmDID+/QEPhQik8pvUqc0IpP54CVK7shYV8AaxBfa0z/MMyvwM96PfpVZSMCKTw31MFNTPX6exyGEAhPte3SAoy56vyoR1+7z0CJlOrRRx3iRxEoxJ+6kyJzJI9YPii/yQ4Td4kicCqXnUBFAJpHaZtbJAxOO1nU3Ml1Zu+gEu08REe93Rt8YE/ZTqNTfZomMtr6R13fZMW5qBUM8+Q6O36C5r9gIrOTAOUj1AddvDyv43rlZ7Gm0HqRszevvmVoNUti1oy+OwyNcepNYMTtKZQ9k4A1Vc2wVmtLadeW/tqj1B2Yq19tNowDjAtTtKibYwmB9YlTzQyB/+O9ql1kovNilnz9OkOu57e7tBVD9iOcMVAKYEUt9e/Dup2M79/fLqOYDUl+hcyPtsOaBSnWb50yamBgZ5lNxe+qBjJ6jOtGWQ2dICi1wqlHmyQcEAvce8oH4V8N+e3NRkbaLhQICA6fUNOW/Em5rX56iQrJVIX2+8v+LwK7JbcXhWUMlhDCCVPKlXDFLNVX8mK3tSNwCpxd3yQJt5kBreR6/x2spBKrWlCV+dZgWus+o3MIoVv2ggAGWXAqk1xeyIHpXhAqfknQKNTASZfLcB/83QpglSr+Vx6fIJGgSpKbtvJjSNDAR6E5BaM4tbW+/MxpfVdZPd1SbVYg4Vc9TquFLxxoGVYPmrthG0VtpaGmrb/2h7eivaPamjS3zbckF23wOsVzuHkQeVSsycwm9LedFa6+3uHaSemfmnN18DqXjnq5xss9EkW4RBKkT+dLVQ3/J39nG3xdOZYFqI+hOQMLiXuCZk6yrMhNWUBzSi6SLelF40EYHJrG9GeRxIhEFNGaRiKLCclK8eJ1dUUY3+uZOw6Yrh3xJn+m7W/qOOaH7lCRoLUpP1dH+/3L54udy9hMRJAlJFm5cCM2tBuUVDf0Z4IhWkPvMIZPyWS976y5T6pFvaMmImJNi3AAAa60lEQVRQyuGpy5YgFWXhmEHqFSXuSllzI8Zpk6cQgpbszyAlkR3bXmULHNCTbvqSJzWD1PuUhUqmm+jdFKQaeYkEyq0ZLMJ6oMs+VcBPQ7fuiUrFL/V8z1wTxVSJksMkQzf07AoYbGr5j5MzMrKmxKquauAsoKbaZM58SMPJF/JTWAFehMab0O6HEifBf+JZznzlZQmufwj3jWKTcBM6xJ5ULRAjLBufAC45q2JHiYg2kbpRYZR0J36rZYbQoFzqKpRRqBXR7umslZlm7GCFmjmkPwca7TuprTupszMqhI6utsGBvUuKDXhSJXGHG/GEVroMr1ogtUIB6qXj0WUer8nsLknnnMjVd1LlOTUGRxI11Ic7k0DANNhvfVtehbfuyi4id8YEqfowqskdAH68FxVEcOw1mVMD+6mAyFp7ISPLdjE5pM75wOOWQ/TNgKqhx+9jbpfRfxbPIKm67lf90OPYvkWlaG8kkPrk2dvLPTglvDUHSZdevljuXr1CT6r1lJXC4qBObm3IlFC7RCrPktMwl+K1kybUfo3tsrS6NvGoBM0L8vwJSIVwVTGXUhUNA1QPWc6d5SEZfcGT+gbkaoGSR1oXcoLhx9g1XqIKI5pkcJEHi7pfk0oQm9nOhI/uAKTiZUDksR6aHFE1QerMIeEIC6SMN0xMP/pLX5AbWDsFMzTWaCVRjpUmRfPzd5h4gUAZgdQxNZGnaUAxD7epFqBiQqsHzeOCchyPVRz5zFOdarJCJZkGkEr3dNETy+FGErOOOgA8qQ2QWn2CpiIna+b7cnUs0XlxZg1g9qZyF+dIJPUuldaUXpEYUIvczlIMGzzM6QESffH8yKLEesq46WujDVk4sgbySj33EzQ92LHhwF+zphogNTEtTGCvtcjjGPOIQewo3UHq45g6MoJAr+GlsWCXblgO5s1vCvcd8qRuMfQtL4x26InU94hlkvanAVoF6GkbIfVxD/tVjrKw0RaKOgUAhu6wT4PUyt5iQCoxk0rSG/Dwtuj2zw119jkBUIRc6H8SjhzendNWFdUZmWPth8wglRMnKXsCfoUYg1sAqeBJxeRLMncjBkJZpldLc6hXNi+BRskWiODv8n3KDFJBtdzfHZYDZ6Q1OEEhrL6tIJ2w1/SKwn3vDwBQMZ56aBhbqJ8tOqpzuvwmZYEG0H8H/OQ7qZyQKok5V83ZfYNw3xZI1W7fmgu4xsAtMIUe+owpOzOp5kBRGVsC+fLitxNB2dDAcMsg1UZlU/lyDCeOpFgZjtPBCQxuANHJqaLPh6RIOL6lXzXOX2Sdmjd9fFza3UklEiD9+3G5e3WrTuUolFiibFK0DSrMtbyqqY9x1Zc3rpY0tdqzTxgkiqpVAqXO4DFHIrBMmZAknVKPL/UakZDPaNtZ3niyXD99iomxMHCWcoPjBEAJCnniMYe0brGyFU9xnge4jeXEDwyGRDZUde3RGQ6WiTJW7JyPtjmjd16HspZHLZCa19vaFXsxfqzUKTtIvdgMdTtqgVTat4KnMlgwk7pBFHBBkMo6tju4jQvk8foAmspKZeXfe9rGeiNt0Cnq5i5IdTpjZF1uAVJ5r4lAMXwFV5lgT6T9ZbsfmgfXovoz6VrmP2Xo5a2Zycj6mHYkSYBkI36pkgV8Wgry93BL8PrJ0+XJsxikwkEQeVLpTqr1pIp1S1TN75G+xgy3B3trdZG+I/q1J5VA6rIcjuJdJtoIWGaj2fK4JisERrHu1bJc3dDpQ/EMzeCQTpfI9R3Va8bfoBdaQOoRdDJ4UlWaJT6IgTE5kGqFgRRKPPQSwKllwnSN2Je8bRSdYGv5kggvrvVMnJpAtW6xR7yPrxnhNEjYOEgdZ/hN4b5ZRdRGMrMcc7cdcCCNBp3ShiFKpRLtiRggU0YL0qulzp0fCabAMGhoi8Jq6O1VEk4AqeBJ1ZtgUrYImqCMV7O1mR3lZIy6RPXY1t1jz4UY5LYST1MV/o5BJP1FPEsJGgR4pulQtFVCoEsZaEm6E2wtFyDfbzxdbt5833J980YCpZLYL+WQSLsjjwDHkzfMfHdHyVQiaXROgjFURZw31sQ7KMhvpLL+GNsw6nxrUX0hjTSlvi5RWO3HfCAHazmHhdFBnTGDNzXsNhvjiAHc6WwHqZvNxskNvbYgNRr5gNfyFIal1VmsgeyJM7rThefi3hzQCHpAN2l1JPc6CHhxtx9Zowakaq5MAB42WKsg9XiH0V7bglSyo6hrt9OYE2He5xj0kV3EP8EGNbpnWdNQ+gDNDSBVwn0dLkB6AaQ+J5AqntT0xEjUe7xTzuyfvtWy7mRrNbsXP/dGM2ejRc+f2MNcRm9zTEJocttNk4GFgNR79qQCSI2uy02s9CYbZng03me/VVuCQCnxEnwhAlojyVEg9Z8W/fRAaqw8+uT6oYfnUkaA1JRLArdx/s2XNLZ8XrjUkL7EXzN/6SQWwlrtnVQl/JxwiDysyuOV2DfCx8hyt4ahkDx0nKXvO6ShUahDMVJ2r0YU4FfioOWKeX0K//jsEFkli71ynxU3R504qVQB+iSyimci7FOE73Bt7zLU8phONKUn57GUftKmrgGbb199Fxol7O2cl2JXw3PFqQMAGABSnzJI9ftlEqS0CvAXQ3IByAW/igeW/9V8qRpirW02HhoZqDDO/F/eyqk9E6aumim34ZMZ/q5vIBtJcuDEIFWF+WsmTMzoZXg3YvwOULKD1AEmXajIViCVDk8lcVJtn7/AoM4IVJOlIAmKcJNm0JSS+4jnmSNpWIvKwX0MUvW9Thsxlu/9kfboeWXRYuLcF00bBpMq5vc688xoO6qjgfBrS7ueYQBj5wCpkk2azMCcpEV2LHOzisuIzTRiJXodHHGEPsv8AZB6oz2pqhGSGwKpt69ecLiv9iLGfF7jU5VuazNnxz/KDdVaCgN1AzS3I5k30DyCVAKs1irm+pGtrFlrSGRPKmb3XQdS8Rw+sNWqD0XI+k3j07Z0gaL7Ci6F5cezm1u3Upc9qWDzw/DznVSz5pZl+dInf5iG+NaPlyDVqxcy8nQcqH0Fh4boxT0eZ5IN85RJnydgFW9kW9Q7a4HU1LlfNm7pO5Ca2cagF7yHHPaa8VBuo31B3y5GAWijS7QYuJFT/aAul1Sud9FlNYVjQ4NpxWLzLMxtGiXxjZYrSQcfh5sW8pbuahDtaZYqALDks6KwqONS0scIzQVye263OFD7bvXMes2rOKLllw9V3ni6vPH02XJ1c6Me8KYmzKrW5zQZqRj1ZxWNzb6oPfe13/HwRnlpc3sVo0PSnEPYr3hV8XdNv4yk3PKses59PDpgNaAiL1UkyQQfNJEnNUgmkdXIpUgb6KeXMXSgCS6yg9RxXp275BBIxRNURQkv8rztS4TPuxukJg6oA3OtIYVFpE/lQFIyj/Lu6o18jjprgSjUtRVPqjZFZAfn21OROWq2hccHUvtGP0ScXF1R3hLicT7QTTtXOhTnTxiYaBFWJuvUErP8tjZBK3ESRCsJSAXwTjae7tpjg1Mgqr0s5we4xjpKNvMQSGXugg0L4b63AlJ5DQhBDqAalpSCzZ5UvO28LFcrQKpOOluBI+vkYoKjEmFZCkAhh1mfiO6AO6kZpJaZrunA7Euf/KEWSC3l3Zx8ddBi9fRDFl3lxF2UkyzSsp11rB9avUZo2Q/D3eW7AL1zHfGkyp3UpG4SSMC7mbV32Dh0BR66jTWzF6KInraC1CccWUEyea55+l57C+0hkvYEJ1nlO4JFPTeiTCWbvMh/RV1KLc9gVeYHi3NaeFLvilXe+6jAJdczu9uQYIwWGl3gszI82m5JZywJXmauluXJ0+WNNwGkUrivvmRBkgh1TKBRKqX0NN3hUErZzqi7ZqpApBwYiDwJSGUTSYUVJ3WXBksKjteL3KWtpThrLg3f9sj9o/calE0zkkAphe6/JiB141POEqRG8lDT2evX9ahGei+VGwapTab4O6kVC/DSjD2XV9WBVGNcs3imVIlhdJBiBBjqYNs0jmqnQKp+hqblSu2G+3Z0dPo69qTC15jBG+4bpf1Fc2reBkPoBVldr2+IZwaokg2DoBXDaS2P/d2J2JoIkVE2rxWoyvu97Pqd7L7LcbmteFKN6aBJaJuk2dwIy/X34VFN6vFUVC8FvCeXJIf7RiBVNVDVFG4q0hDTnVQAqSAPwZ3UYrJHR7qVgtI2kevbvBfboMvMKdmRKdyXEydtAlLD0IzGhj9uurFRW9qebnFeYHK0i5d7F9zUBqmaNgtSsyUtYJXvYSJIJS75/6cnDSSTXLlq87M2PuZSepM6vi4v9rRoMt1RyGymjRVyMUesSBEfCOJgIxaVOYFLyrzKMMKVE67wRUjtqpcZ8NfbslzUQmQLre61/KkLuCbdp8poa9XIVlQCqe5oQj7l0GvMuJw8qQxS071Cui9TbhP24KJv+5MsRqRQXTf2gJVy5xX/FZlijyv9zUBVUWtbVajYM23l5hiG/XQn5HUu8BqD1L6QTk/MDlKnWXa2CtV3UlkJxNpVL3wpqBMnjVgyp+r9QZZsDVR5PfhnYwpq1J6dRxobbHhglXfuoqnE7QBYFvUqIFWeVNQzEz99N8jXtP14kErUwv9vAVLtFkMgFZ/mw6g6+M9drbo/LneVFw9SqKd7kzqS1jK3upVXvbfLiJtP0CBIhcRJLxKIxnqRZ5JNxyIpwdSSqReuWboTM59MUPolxyZiEiMGYhCiStlo2ZMqnytZ97xPVBvBzplWcuKkFkjVI+HRetzYWnDTjBipIHaUGvFwRmKow9EsnN0XMkcNg1QHtUJqvbhUJ4Zrp841I+X3FMvRY4zyjo0Q2Wuu9X1a/Sy7jA36nlTVKIb7xp5UbA7CfTVIhfJqXHj3AbMEBYsTFdtNWlhinGNJ+T9TTVQQfSjK5AgndGLUp81PACY35tpJqXY9njAeTu+DY7rMQoqUjvPWDs1hT9P1vh/q5N1f6HC9LG+8ubzx5vvYk2q1HkpQMvDjBFI9vdBm4oghSDJZ2mmydgig0kYJNPLblTqEir9r0srr3d5taEHRUdrfLWIUgVT2BCgQeG41Pc/N7UJ8dd87SJ2fiXPVEJBKK1LBqdUgdWZtjz80t2782kAIDNc1jZ4EUuMOBaTWdt7VINXbHClTM5tC4fvsg0xJbW8MUvXlQBeoRsnl4OmRG776ZQcodloGqY6jkniSQWoCiN5mY6uvlGS1PhSCNCD1rbcwiZLf/SAE/PYVJE4ikGrxSTnzFpwPzklYrGXPeYAhZTWMtXqh6AKr6EMWsZnF83egd1KPEC3QR4aJ2lpRZBx5T6/fqHlSJ/i1qbk715jmdpVi5q/xpGJ2Xx1CLSiFNHgR7ts3LAKlrT9ydwJzd0y272AWpJ5mCY/NtgKpySCWx+hxrAMbVxWk0rkcAFT7Dhu1mWTZeFId2RAikkIyNV9VYhr0LrGxntrNYBXShuNDzM77pGIqyxBf2fhxDngittM+eSACEgaUwNiE7qW6HGCQmrP7RluaWHotkEqTN7BCApIiTe5bSsKh6vt6Wfbz2QvLa+ERUHeAdOIKfzg0p68TbdW9qTshj7lAH6T295ELj+8MHlQagWQd5wMRDokvR1fbuFYK1oXZ97p0txVIzYmT5jSZNYW2nttIhrKnp31pszKDbM/0E/GkMCjUjM7kM41nr2ys/bYCqf4q0Ume1CpIlVU+70mlg92cF6GYAX4hARwOEu4r+f4TOff3ypPq5p+fSRI70oJUCRXOdWJJFl2evzUg9dlby71c45ABcGScBanZEBzOS/OgSqW2NstEoYnM44Eive/gbirYOJFtkgdleuiB1HQn9Vg+QTPDp67K0VDS/66N+THDPu6OPrWIRsx7YYQ8QQPh7AxSTa4AKjcHUs0mX4o7DSnf/asaKeYLFW7YnQg2PF9HkMozJqQnkHrNiRlUXDfwEf7L4b5KM8ivoJxu2JMqopAWgSgn8MQSSM2zlUHq8dUrvPhOkiApr7sSLpLWna29wGPjgFc6bGok4SBPqgapoTHirBO1t7NS4XfFKsOPIGYuGinG2kbgrggU/fnN2bXNYNUk8JD7VkUYmvbeCtjlpWPCH9R924GlpNelJb98de6xSZOJv1cn+uJt19vfo6D9QUFqJAw1q+VRcOu1JaIGUsX+iS0XMYeUaSXZfUVuBtZzzLTVFYPmqlaV3ZcHu8RiHE7bA6l4JxXNCYIg4yC1JMaAVJfrolgVOty3mDwbebUapJp2yzupcj+Rwn0l+kzbZTZJEH0zsL4dSCXdyVkq5b5oD6RCqPD1tZUVyeNxf1yOd70ncwSkMs3S/eFquX7j6fL02dvLMXAkgTzAnVQf7pu4MvCWrJajQZHdUC/VeswRjV7cDgxSIeR3uZfw1HglDI0Hq8J6gsRJ4Hi6oudn5J7qmtF2Oq7l4LVjbfDGrH56daN1OGbbFd4SwMfbjEdJnETyxyxRbrWJxEl0B7JU8aVtmLO/pdLVMZNCGJpQnE8YletxgKTpuaZLlCkduwy7F+5rpgsNN6VAkuxzinfxpHI/QiOrKQdS3aAPB7xsT9g2MyDlN4Iwx0I5EWClGvfL/auXy+0LAKn5czG7p/m1V3j9ORB4UnET8dhOj1R9N4MBxpfwORa3GKQ1by9Tx2PDvySBBUcn0D+0bvLptR2V1X3qO82zvKOnZUwb94ROfAySl0CqPEFTI+ohoWsgS5uIFzVyh/pW6+OWGT9oxD6GuT0bDZsw31FHT1DB8xjUult3xViiOeLPQKavyzBH3+wce4Ytnblmo9IDd1fFGsCgL5PEsgRYHqRqeyVzmg8o1Z1U+q5sj/jIJnOL1hpI1VeyuD6AyMIo7lmXpgL94Z9WlL3teDf6BE1l7Rcf00GreFIx74NKUkkG+716Oz7LD+3N9MQh/OcPDmRvwnfnwVMVSpRtjwpB2CXUhndSBaTm969zM5Ddl++k3sHDofRN7ofB7wVFfmjRJEYNEAYhqNwoPZnCEARBKntSk4Mp4iVXNl15A4A9p+kJGmCiYKgBGv2gZXyVqibP0YiKHGIqFeIZL7Ws2xdJrikCCbMlA1DVvHZ0Nd9J1b3BgijHbS1Y+stnVpUe7TIRY2wapApR5aqcYGevaDam9Jh7ILX0LmiQmg1PJD0AqWlBDHhSI5CKh3CI5UuQmkMwaCMvQeqKBdFj4/7968OBCkhNm48Tj6R3+PM1ILVvpvZLTDN4sEljT8iZlelMMSQB1gxoBdjKBVpK9KSUF7dZakUb+zA9voeooEFqk79Zr16WzApRg7LQppUa2UHq7IxuwnzTqbyRDCCV9kLlaQu78x8qo+JKEidV6Fy1Xa6qNMvYXL4DVIkaOEy3wCwClS1PamGSyT3Xpo9FdKWzSN1oE2BsbTAqKgb0bJ4xa5+GjJTCaepb2X1HQGokU8ENMdlAFUhFgMpOGzxsgTIMUgnQO/lhkHrwntQ0IUcCuFWQmnmfcYR4U9ogFdaYT5yUt7dYzvMUMlK48HKw8z/QOe7RNJ/yLio+mcIglb7V+TAYqFVEgFcbtodzqe6jQjPgSTVeVJdJCEW0mbYl5SRerzOKmjJ+vcppJErR8Jj4E2RtZa8XnqrbiOpWotPn1EwXpM6AyTpILXk21K7XMbXRbDgl1NQ6kEpp2nnyjCeV0KO0akAqbxTiNU86M91J9cJB7i0f7mua4aRLFO6rx0Mb9w5SNxeY17xBkE/I7luG+/ZA6vampleAG7P2BIJbVXPmc/8UUl6/6IFlw5kehT/CC/S89O1x2MajPl9zyBR+V5KzU9Y7uyRIbczWCTJQjm0HqeuEa9NJUP468qSuA6lqJD2QarfVCRYMGMcTrXWLmu5s3wRMyLC13kON3HIP7bfbFSVhdl8y5kzLA55Uc7/VVmZDWR39ccTLkGRVC0XhvjQ2SDRJT9C05rDSsE9d2gWpAEjIkgegWYJUfiZJeVLZRaEmDEAq0dzjSQap5OWCtlqeVFhj4Em9lcRJhaWpr/2QtV++DlICnTyGWAa78h4UiHqph6iq0umJHsnmS14/fBFIPKnasNd5WjQdSlzsqOSkmv69hut/ICdYiCqFklZ8qPZVAxCDwFNVd6xtNRA5DOKPIpnqrgwRNA9NQOYM61lX9EBqHrrO7NkTk8iTWtYZAqm+mnmfqkfHKd9vBFKvrvGhZlygVvZd4qQ8QaLLkhGbZl1Leh2ksjYlb2oPpMKd1AT8L7x5njI9e92NObACpMpZzMaU2BO6jRvv7dSNDY70VfzTgl7FBskn4hg6xuFjtBvpR+tWELoxq4aaS2QySK29+5wauxBIbd0j3Jy1O0gdkpULFKKZ0CDVrauChhqgwFAnTGxYNRSbX8wO9ox7b9Wg5bivILtv1nQO1KZkjJ3xFSA1m+Y1kIoRdQH486G3tZ7JNqfrF0otxVZ+MO0IofVwVaJM8aatBqkKdFhVaMN9rSfVgtSUsT41UAOpSjAlVHgApGKtNDkCUt9cnj57azli4iT6EegEn0BOk7uXL907rsxEZOjsOjihvN6gm/2WX5afqKtACUyxlxLOle8oWRkf76hxqrH7oQRfkTeVCx7ulyvMUQMF24wrIYETXF+/1VxvjtT3ud/84czVpGLZYTP22hV/RDzgbpqe1GxSTIDUnE6zKnG63ZlwX/Q8yJyeIM9jVUnq7fS3Ez0VntRJkKp1mQWpTpIiT6qWgOMR77SCl0arFjxdRiXO4b47SB0ThXd9KQ1Sn2FKfJKSjMyKN6w4MmBzm7975rtiMlYQKXusejGN1WnWXjmFCG02Ptgmsk2E+uPd7UJAlZ+ZQnXDO21v41jBgq2r2BezRkHq1lQE7emwwIiPK2ShTfUISFWGY7GDvQaTfYFp26KLEKSmhieEAc2dK34izuyghswC2Jw8iF4akhM7yKpLHYoR10owWKIM8aSylqoTU9xJrRRVYboapBrA2msr5Q+hPAE4juYd1xotHFqr6kJbVxiCyzKAd+cmPalG3zgwgYw88J1UcGTQO6nyoz2pfZDqFVv2wo54UlFDYRN89/JwWG5S4qQKSH1Bd1IX9fRPnJinI7cdFahH5oum70Qoh14x5FaKfsvNIR96sMHD91LF20wcI5kzYzeE5RMA2wPXwKZBdpv+U8vEldtGmIljZVsj+6LRnkE/gdSqMzKqkEDqiepvr75zYOfAzoGdAzsHdg7sHNg5sHNg58DOgZ0DOwc24cD/B+ZgfeTGGwt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data:image/png;base64,iVBORw0KGgoAAAANSUhEUgAAA6kAAAIPCAYAAACR7Zj0AAAAAXNSR0IArs4c6QAAIABJREFUeF7sXQe4JEW1PpNuTrt3c86wLLukXTIsQUHBBChBBAREfSqCERXBiAKKYs6JIAKCoAJKkCQ57rKBzWzOe3Oc9PxPdfVU93RP96R7Z+6tep+PvTPdp0/9daqn/jqhAkREtRffmcR/rS1AFEgSKd8EKMCX4KNkwvhH+o1l8onoS0m2YqjmMMIl2fdCK1UMLAut44DL06AMOOT6gRqBtJ9YPQ+1UWgEskYgOVwXM1kjpW/QCPhEoDTnVPefPhDgX8nhSVIdSLnP4Sz6ZfmuXUrT3ooOW9oD8sVx4DUeoCdqYAYIaP2YkkGgxGy+xNQpmWHSimgEvBAo+Pqm4AK9eqC/1wgMAQSKP298kFTgmPKmSk8qPk2UvSfVzUYGePVQjMcV33ZKe4IVA9PS7nEW2mlwsgBLX1q2CNjsXJt92Y6kVlwjUHwEHBZNw30dVXzQ9RPKGoHiTxCfJBU8NUkBOF1NnQKUSFhDgYlDgYuvdHZjKlcm2eg1wKuZYjwum+5mB2hpXl0MDEuzp3lopUHKAzx9a7khIIKEdNMIaAQ0Aj4QyGHRlMMtPhTRl2gEygSB4k8AZ5Jq8jrkpBpY2Uiqc05qKZBUt4VJNmAWcXFTRNEWq/bsrl0RzxuymDS5bAxkIV69dKDwzFG9wbtNAzN42OsnFxUB36bt+8KiqquFawTKCoFCLgXQ8bKZhgXseAFFlZXtaGWHGQLFN3QPkooXjHjDmO8ZQ6fSLZxUoiR1oF/UnrYzBEjqQGNaFq8fDUpZDJNWMh2BgptuwQXqUdMIDH0EPNcOWUJQNtOwwB0vsLgsUdeXawQGAIHiG7l/T6rRXRT7RStdkuq2dZcNmEV4qxZBpKsFZtPVATDjojxiIPEsSgeyFTrsOpwtQPr6ckdAh+eW+whq/YcCAoVePwzXny5dgXgozAbdh4IjkN0LxiSpdZfclUzKSWW+VJzfLvJUmvI9gqaIb80iirbYSnbjXHAz8yXQCYts9R4oPH11aLAu0iAMFvL6uQOEgCaoAwS0foxGQCMwMAhku9jx0KrA4gYGA/0UjYAdgewMObMnNS2ZAMID5tGpmqQq4A80j8hunAdnnmiSWiDcB9q4CqS2FqMR8IuAJql+kdLXaQQ0AmWBQIEXaQUWVxYQaiWHIALZGXKKpF5yp3JnprxOTVIdrWageUR241w+hj7QOJYFMhqUshgmraQ7Ap4m7HmBRlcjoBHQCAxfBHjNN1QXfsN3WIdvz/3ZcpYk1SigZJw8oz2p2pNa0Amm16kucGpgCmpnWlj+CBTcJAsuMP8+agkaAY2ARqBUENAktVRGQutRMAS8iaoDSc28WJDfJpMBSqadk1owzYssqMALogKL89V577H1JaYkLhoM/Ira8SHXoaKipYWXCwKKXWsTL5dB03pqBDQCQwWBgq77CipsqCCs+zGoCKTbpI2keq88yo+kevcp6zEpgsisdRgK75dSwDFr4L1uGJKd8uq0/r7kEchgl9pkS370tIIaAY2ARqDgCOgKxAWHVAvMFwErucmRpAYItl0entQirMCKIDLrYS1XkloK2GUNdjY3DPkOZgOGvrZkEHCwS22qJTM6WhGNgEZAIzDgCGiSOuCQ6wdmh0D3n94vyirWXnKXL9oj1jWlRlIHYLU1AI9IGzpfI5LdgA/a1YOB36B0dth0dFDQ1Q/NBQEdppsLavoejYBGQCMwtBHwucj0ednQxkr3bjAQGAIktYikoIiiPQd7KL0UBhNHT6ALfcGw6myhwdPyioKAYZPaNIuCrhaqEdAIaATKE4ECLDQLIKI8sdNaDwQCmqQ6oVwKi7mhMPFLAceBmEWWZwzLTg84yvqBWSCgzyDNAix9qUZAI6ARGC4IFHihWWBxw2UUdD/dEdAktRRI6lCY2JqbGZakgdAv3HwR0Pmj+SKo79cIaAQ0AhqBwUDA54LW52WD0QP9zNJBQJNUTVLzs8Zhz8mGPQD52Y++2wEBnUOqzUIjoBHQCGgEyhGBHNhnDreUIzJa5+wR0CTVjlmunGM4TrJcscreTkv0jmEPQImOS7mrpXNIy30Etf4aAY2ARkAjkAUCjmvo4biwzgKzYXBpziSVkkSJBM6h8YuSXND7vkERXGAyUGBxrGgu3fILXaldVwz8Sq2PrvoM686XzSiVr6IBFE/XTSOgEdAIaAQ0AhoBfUzOsLaBASKp6qorFzZX4FVbgcUNC5JaDMzKYuoN246XxegMPSU1SR16Y6p7pBHQCGgENAI5IaBJak6wDZWbSpCkFpEUFEp0Ljy7XC2mUJiVbP+HfAdLFvmho5jOIR06Y6l7ohHQCGgENAKlg4DLgns4rcNLZzAGXJOsSGpqKRbg8Fb/4b5+PalFIAxFEDksQnuLgduAm7efBw6bjvoBQ1+TNQLa85k1ZPoGjYBGQCOgEdAI+ELAJxv1eZmvR+qLSgaBApNULPidLEWT1JIZcT+KDCveNqw662f09TXZIKDPIM0GLX2tRkAjoBHQCGgEskAgC/aZxaVZKKAvHUQESoSkFpEoFEO050SwP9TzhixMIJ8CVA6PKQY+WfRm8C8d9gAM/hCUswaapJbz6GndNQIaAY2ARqCkESjA+rkAIkoaoiGsnG+Sal3KK+G+AIcNIBN58vKkFpEoFEO0p8GXCUktBjZlN1k0CGU3ZKWksCappTQaWheNgEZAI6ARGFIIeC64s+ttgcVl93B9dWaumI6Pb5IqbxVL+gCh4FYSR9BkTVKLNEiF5BpD3YgLiVWRhrM4Yodtx4sD55CQ6mIT2lSGxOjqTmgENAIaAY2ARsCCgK4YXDYGUQSSarJWBYQirviKIVqT1LIxYP+KFsNQ/D9dX1kqCNjsQJtFqQyM1kMjoBHQCGgENAIDgEAWi/wsLh0AxYfdI7ImqUAokOZJ9QpvLeJKsBiih6pRFgOrkp8yw7LTJT8qg6OgYgvaLAZnCPRTNQIaAY2ARkAjMKgI5LDIz+GWQe3iEHl4TiSVY4ot4b5uKz45qgVaERZIjOfYDSVjHCjMPEEd6AuGbccHGugyep4+LqaMBkurqhHQCGgENAIagSIgkMciP49bi9CRIS8yK5KKZb8YnwEmqQPNN8rdCAcar5KYJsOy0yWBfPkooUlq+YyV1lQjoBHQCGgENALFQKDAi/wCiytGj8tVZtYkVVZmshZOKqIndTC4Rzka3GDgVBJWP2w7XhLoD64SDmOvzWFwh0Q/XSOgEdAIaAQ0AsMJAV2IqWij7UJS5UrPytbEp+L/45tkXFb3LQJJHczFZrmR1MHEqmim6UfwsO24H3CGwDUZxlcP/RAYX90FjYBGQCOgEdAIlDkCzBnKjTiUB+aapDqNUznY2rBbpA+7DpfHG6SoWmpPaVHh1cI1AhoBjYBGQCOgEcgPAU1S88Mvw90KSb3bQs1S+afJ1NmrRmVfLppUDE/qQPGQciChToM2UPgUzdz8CB4WnfQDhL7GiNpgILRZaHvQCGgENAIaAY2ARqAkEchALNSvnANVS7JHpaCUI0l1xDAAlHH4jPBqF5SkDvQCtIxI6r++vJiO2390KdiK1kEjoBHQCLgi8PSbe+gdNzylEdIIaAQ0AhoBjcAwQyBHYpHjbcMFXFdPahoABpE0CWwyQMl4QlyWzCMndSAIahkbgSSpiWSSggErWDJXGx+r3ztdi2GKJ5IUCgbMa3E/7lVzvn3LSiYpFEjJks+UspIk9HXTS+rCmx22vsl78F/Z7H1X7TNu6KLiIb+XfcxWFq7HlowKuR9Z6qFLaj/SZBnOwUx6cX+MgrQWWQFjs8jopHEZY23HS35nx0b2T8q3z3e7DXGhNGNMJQ7yHpZlAOU0nbORhbHEWDvJcbMV6IF77HpJG3N6mXvJsuucUZaCjQUTw37ssmKJJIWDzi8+JxuW+OION71Uu3PSQX6m4pu1LNu4qJhA1jOr9mqSOlxWDrqfGgGNgEZAI1AYBNI4ShmTlsIgYkrJkaSKBWFOJHUgSKkKUpmPtSSpkoipC1A7CTSJmUN0pEpyVMKnLuzti3w3W3OTpS56/cqSJCoTSVIX6Zns3+2Zfgi8Xa4fWfYx8cLL/r16f96yjA0IPMMk7R5Rsn5x8TtG0q7cNkmciJTdnlX97f9Om9bGJksm2/GDsRMxdNRLwdjclLFhXEhZctPBaYPGrV/qZpG6wTIQsrQntcC/zlqcRkAjoBHQCAw/BHSOa5YkVSGWItw3YIT75uBJ1STV34QzcPrXl9LDfe0kwI0UyAc5ESCVeKgL2JxkKWQhG1lOQDgRJzeS5AWkSjS9+pWNLL+E0k2m2p/BkJUPFn43H7zw5NeIC8n0c28mYprL/eo9+eBTLnrla3dqP6UsTVLztTx9v0ZAIzAYCFSEg7Tf+HqaMqqGI8Te2tNFb2xus0SZDYZew+WZoxsqaeqoWoqEAtTdH6dV29qpN2rwi+ECgr2f+lgbRsSfJ7WUSWqZe0rT5p+NxDuRVHmP0yLfvvhU/8528e3mvcXzs5aleKHUPrsRUDW0NlOor9QF/3W7Tj7Dz8I8k8eJiZXhOSuELHMTwQUbC04OIaVO7+5MYal+CJT9ftnPjN5RF7KZkywX769dlps335wbxj+c9sSyiUrI9PsIW4AeWNTI5ubJ9PqdzRT2ni2Zd5JlhvZ7eNft81EN81axlYX1VHxLkaRiaJDiUF8VoYOmNtGEpiqKhIO0u72PXt/Yyv+NJRJ6MeploPp7jcAQRADvr2P3H0U3nncQzZvUwO8K2e58fjNd8quXhmCvS69LHzp2Kl1/7nwaUVtBq7Z10Pt/9Cyt39VVeooOpEaapDqTVHXRYfK/vEiqbZlYaE9quZNUDzwevOp4Wjx3jDk1ZBSAPT8wG1KnLkTlghYPQF4hLz4N0pGJmKjFtVJ5yiJvkaUYuZRqvqRKIu3hkurCOp8QZDd8VILp9Z4xF/SGbTnl12by7lrwteX9Jsiay+upi0IqVL2gE56j5gV7yTJJhqqTLefVTrbsf/sJ9Xbz9Etc7PaVKTKgWLIs9mZgrOILcuN3k0banMzv5v/aZLqRbOBrCZM3DNVRltwgsW1qqHNJze9WQ4/tJFXqZ8+PVWWhE5J/sywXW5E28sTK3XT6jU/7NcOiX4cF56yxdfTJU2bRWYdPosaaiCXXuT+WoMdX7KLv/XMVvbKhhfC3bhoBjcDwQQAevDs+dSQdMWskb3LH4kmKxhNMVj99y2t069Mbhw8Yg9hTTVIdwNckNZ2k2vlSJpLKiyvPwkk24AtNUCXzGMTJldejfeDh5km1EyFBMlPaZCrOgqvcPIFOOXVeslzJrIP3z0mWk6dIlYkFPpq6y2kSLntOoIOnSJUPWZDmVLgmzYvkIQt9QbPLUkmLnRiq9qI+L5Mse2EpL8+akyy3PNVMZNsJY5WkYjNCkm5JtuRGh9u8cArBhkwnWX486PY8WC4MBL3g4TR2xf14/S32ZnhHYSuikFhqjO2bK079zFWW01hYck8NcorxRdcc9ZIbEA62q8qS89BJln0TwVEvhShLWaVEUmEXR89pphvOW0ALpjSaRdz6osJrWhkJmvaxs62XvnrXMrr7hS28QNVNI6ARGB4IvPOgcXTjBw+iGWNqucOPvLGTnli5i6Y019J3/76SIy1KtWG597nT96MLj5tK+zr76T03PUPtPdFSVTejXpqkOpFUv0NZ7p66zP20hPumkVQHEiVzUnlRmg1J9UHI/A6J5bpyHJ8ssLCTVDtB8bMAd8PVyZuZhWos1u4ptXuQ/I6peZ/qObR7uHwel+kkKxNZzKRjpv54kUW73Eyy7N40v+PgpIOTJ1r1HDph4URE7LIz4eo1zuUmy6s/Tt+nbXLkkXNbCrIcbcKhUJTcHCulcN9po2vppx8+hI7ffzST0a6+GK3Z0Ukvr9/HuU4grgdObqSRtRU8lGt3dtL//e4VenbNXsvQyqrVXvaAjSS1ifvEWW3yG3yGzQVcKtMKMsnlKtfGiwAbEvZnON0rrnd5eyTFBp1bsz4v6RkCnRmbzPdLLPg3xAMP8zkO+qv9TR8DiYWzLgIqA6ussPE3FlZ7yDAu6oUZ9ICmgaAR7YT1l7FJ6mUHTnaTCVNPvRUdLRh6TBJVD6/nW+zYY2wcbd7jHqkqyNE1ZxxAk0ZW80eLv/U4Ld3UxichyM1xU77abzmXXcYhe/u22qici5ivbuPcVBOhv155NHuBN+3ppsXfeoLaugVJzWWzza/O5pjb7CBobgpnnh/AsyIU5LQLeK77YnE6/5ip9N1z5tPIOh3u6/Vbk9X3lhd+OZIlJSe17pK703qgnixj+dkzvvBFUv2utrNCXrm4HHDPAwOQ1GP3H+16JEfaxkIeC2P7EPjxsuU6bJnuy5Z424myKruQsnIlpU465CrLqwhWMcbDj65e3napVyFl+Rlbv3r5kRVNJCgSDHpC7CdfOZMsdd75kZXxSBuFsvjJV/Yry+m6UiGpWMZ/9vQ5dPkpswjhfFgI3f7MRvrGvStoV1svE7VIKMhhwF957/5UWxmm3v443fvSVvrEH141F3hYuC6Y0uQ53rjg+TV7aV9XP19bUxGiEw4Yw6SypTtKr21oIZDmeZMaaXxTFe3u6KMlm1p5YdnTH7fIxwKusTrC188aV0fjm6opFk/Qpr3dtGZ7J21t6WHC7dQOmNhAk5trnCNOkkna09lPL63bZ7kVBB5EffqYWpo5to5G11dSbzROG3Z3MXHf3tLLf9vbuKYqOnTaCFdsYGsIod7TYfVEVVeEWMfZY+to2hgUSgnSjtYeWrm1gzbv62aPkGxYqM8eV8d6oe1o7aXVOzqos1f0H4v0g6eNYLzRXt3QQjvaevnfVZEQnXjAaE5hAX6vGfnH+A6/maPqK3mTAvqgQearb7WYsvEZno8QcWCDsPFxjVXUH0/Qxt1dtGZnJ21r6aHuvnRs7KBgMX7MnFGmnpkMald7L726odWyiVEZDhLwnjGmjj1+9dVhxgmYbdzTRbts3j487+jZzWzXaG9uazfz+9CniSOraf7kRv6utTvKudndhk2BaMD+8DzYRV1VOM2eMKYvb2jh+xdMbqQJIwTB82r/WrqDkokkzRhbx0WK0Lbu66E1Ozq4WI7EHBtIYxurzOdizsrn4RrYTHN9BY1pqOQcRoyhPeoGcjHH3BquH9tYSZeeMJ0uO2kG2wPaJ//wKuOJ6ArYr4olvKr4DMWVDpnWxHb8yvp99Mzq1MZWTWWIpjTXsL1MHV3Lfdi2r4dWbmunLft6TBIp9YJ9wTZgo/h+455unvf7j69nDFq7++nNbR20ensH38u/DQGi5rpKetch4+kr75tLE0dUs75X3fEGjyNiQf69ZIevjTDoIXWePa6epqJwFHRu6WW7gU4txntNjs/+E+r5/YQ5s2JrO4VDAdZ3zvh6qqoI8fzA5+t2daURbBSogg3LdyFsCQWqjpjZTF89Yy73Weekes2kHL8v0/Bh05OqklSnY0+tZEgkXXmSVDdyZieWeZC4jFvDOY5lwW/Lo3/Sk2onjJly3Jz0V++X8GOHzjGENgPRNb0CxkNMWbYCMlIHJ1KCBbo8CRPPBzx+8l/t/VI9e8BDht3mK0vFxTUsOoNXV9VLLazjRhIybQao36n9ciMTfjYW0Cc5b4C/Ywi29GLb/msfA3sotirLyeYM/5Ljpos9TFklchZZxh92Weo1abLiCV7coNkxdQpRtsuCD0oSVDe9/Ngd7oUCUhc3vPzYHe+WB8jUKy9ZxpyUc8jNVjPZ8H/f3FMS56Ri0fr7jy3iRRwWo6u2d9A5P36O1u7otPxcYBH/x48votMOHs92gUXtB3/6Ar21u4vvg5flF5cc6uvn4NTrn6L/rtrD14LULLvhVPYQYgH+5TvfoE+fOpuO238Uy8W4vbB2H930wCpCiLTMhcXic1xjNX3o2Cn04cXTaNooEYKIhmtAon79n/X0ryU70ha7uOYXlxxG5x41mbAQdJqneNZ7vv9f8yuMNQjgRcdPo7OPmETjFbIB8vz0qj30y0fX0dOrdqeRsQ8eM4V+85GFrtjg/nN+/Dw9tnyneU19VZhOP2Q8feLts+iQqU0kPS/ACeT7D09uoD899RZtbxVEE+TsK++dS59/13789/2vbKVv3ruCF+1oh88cSX/8+OG8sEY7/2cv0H0vb+V/g0Asv/FU/n3DYvrCX7xI/166g78D8Trv6Cl03dkHmkQO4wR9YStoksxdcOxUuuC4qUw8ZEPI+Evr99GvHltHjy7b5Rli2VxXQU9/7SRTz0wG9dCSHXT+z54nPAMNtgwSc9lJ0+mEuWNYd9lAHv7y3Gb6+SPraP2uTvNzeKOe+OoJJrm/9u5ldNODq/l7kHf0HVEGaCBdKA6EDQnYA4jw+4+YRGcsmkhzxtUzAbE32NH7b36WP/75xYfS2UdOztQl87vmj91P0ViCPnfaHPraWfP48z8/u4m+c99K3hRBw9yBXWFs5doEmMjnVUZCdOi0Ju4DQnVBpp3SQu58bjNd8mv3okfA6MvvmUtnHzmJmusr036PHnhtO5394+fYsyexBJn68C9fpG+fPZ/ecdA4iseT9ON/r6Fr7l7GujdUR+i9h03gzS+5CYDP8c5EEaDfPbGB7np+MxNK2RbOGEFPXnMij/ejy3ay/V75zjlcxEm2Dbu66CcPr6E7n99CrV39TMw/evIMJtgTmqotaV64B78DYz5+v2lDmQZH6vypU2bxpo1sWAOBMP/+yQ10+zObTJ2rwkG67tz59PGTZ/KmEewKG0kfOGIS64WG385nVu2hz9++hAmobPjNO2p2M11z5gF01Kxm1hu6vvZWCxPT4+eO5nmmSaqv6ZT9RbxYLwevnrVrmqRa8JDL3uzHP+MdeZDUh760mEPWcm1+SItf2YWU5fRMP94s6IBdR7nId9PdjwfKtywf1Xehhx9Pm1/Pnp/r/Fwjf7SccnD9jns+1xXbZvLRbTDuLSQehZRVCCxKxZMKz85tnzyCjpg5kruFRTzyy1QvHT7HOwSk7peXHsbXYVEGT+oTK3alkVR4E1u7oqZXsaYyTCNqI+Z7yImkQiYWnyAQIIBdvTFqqo0wMQIxe+D17fSNe5fTii3t/HwQks+eNoe+8K79eIHe0hmlDXu6mKyBiGFBuXJrO33n/pV038vb0jwl//j8sbR4rghvhrcWXj54RuEpwULZTlLh1b3q3fvTxSdM50U6Fs/wDqIS8qTmatbzxXX76Oq7ltFzq/dYljcg3d89dz5/hn7BIwI84ZFCvq+dpGJBes6Rk3mBD2IBzzU8Nf3xJE0fXcteMXiKfvWf9fTd+1cyKS8GSQU28AB/74MLaJFhH8DeTlKB9edPn0NXvGMOh2jv7exn+8AYYSENbyYW4CDN2DTIFL5tJ6kglzIsE0Qdi3sQeDQ7ST3hgNF07ZnzaNGMEWyTsGF4HeHlrK4M8bj97aWtdPmfXjM9XrmSVMwb2B88iyjIBy8evIrYVBnfWM2EDeMoSSr6/O0PHGhu8sCLNqKmgscfDTbR1Rc3w9QPvfoRjmpwI6kg0F9893700ZNmmIRHYiJJ6mHTRzDBhZccDUQJ3mDoMmtMHXvy0LxIKrx5P7rwEK74DY+8JMTwHGJ9gYJqn/rjaxaSCt0fWrKd3n3oBH4G/pYkFRudFx8/jb599oHsfce8wHzCvMMcxMYR8PjFo+vopw+vNT32kqRCHjZTEAmAOdTRE2U5sEO05VvaeLPrsWW7OLrjWx+Yx0Qemxay4NO21h72XOKZC7/6qGchOIwlNmG+c46oqos5i/cL1k6Yk9ADOuP9+cOHVrM8laTiHbZpbxe/J/AdMEDkilxr/PO17XTeT5435wYiU3572SLerEPDOxX2jI0HHD2D/8O80iS1EL/GDjLKnaTWXnI3O1C9vajovM2TavydBov2pApI8iCp9pxUvIzVgil+yJgfk4ccqOlVrMaPLPmDnY8sS45mBs+uSgzdSK7ffE+V9GUqBqUWqHLDQ5XlxyuWCVfVe+UnZBOysiUwTgRbyrB/l8nm5NjbvZNuYb5e/UF4HfJX1OY2Nl6kHYst++ZGSchyCCN2w9hrI8QJAzeMnfBQcXaS5YYxxumFNftKwpM6Z1wd3f6pIwnhr2hX3vI63f7sxjRvIN5PCNt76toT+TqE833hz0u4gJLdk4p8Vng54HFCw33vPWwih++iuZFU2D0Wj3c8u4lDG+EVg+cWxBFhjN/820r645Nvca1ueF8euuo4XjAidBiVRe95cQsvVrGYfN/CiRx+iM+/dMdSalOKpGCB//TXTqS5ExqYSPzoX2s4NBbeFpAyO0nF/Dzt4HH028sW8kIYBAyeTHhzJo2sYaKy2MjnBcG/4R+rePEuGxbjn3nnHJb77Oo9dNszm3gxDg8wQh3tJBUE565PH2V6yIDlj/+9lsMT4fFGARgQQHhJz/3p87Rme0dRSCoI4+WnzqbPnQ7ymfphtpNUEIC/ffYYJjAgarc89Rbd/+o2wv0fPn4ajyHG4tePraev/XUZdRghyE7vcTtJxZg+/IbwMNdWhuiMhZPMhbtKUoHH9ecu4MI4IDnwNt730lY+w/PgqSPYC8gbHv8jRMinvvW/ohJtriT1yNnNdMv/Hc7hoyDSf39lG5NmkGLY0ekHj2fPqiSpICbwjCH0Ew0hvLBRWYQIXriX17Uw6UHDHEBzI6nH7jeKvn/+QezRU5dMqif1infM5k0czBEQyt8/sYEjIKLxJN18wcFMrjCsXiQVIc3w3MGzD/uTXsCv3PkGb0hs3ttNT67cnYYl9Efo/fIt7dTeHWXvPI6qwSbLQ1cdzxjg+Us2ttIdz22iaCxJJx84hj2vsLdlm9voi3csZdloKkkFTFv2ddNfX9xC63d20VFzmhlzzH+8dzHnf/XYetbpyFkj6dITZ9Bx+43ieQMy+e37VlJPX5yLGcLDnilnGc8gYYURAAAgAElEQVSGB/mBLxzLXlvodvcLwiuP3wW82+BdhWyE0V/0qxdZJ5WkQgbmP/oC8o524XHT+L0L0t8XS9Cszzxobg7CNm79xOH8LMwXbAZiMwApDe86dDy/u9A0SXV6ixToszIkqtZzUm1kSvzp5F00SCpXczDAc/IiO5Gz8vM2Z2cdeRBSpwdlOic1O8WsV6tEMhui60R+IAufY/fVLsuxsI+tIFI+/ZD3+vHC+n1OIWVlg62Xfl6Ezut+v9+rxNAP2cUPaG88Tqtau2lrX5w6+qP8Y3b4yFqaVFdtLjgGOh/Vi9BlYztehE7K8jPeTsTbaWz8jLdfvbwIPJ7vFy83WaXiSZ03sZH+fPkRTJZ44fSLF+mfr27jRZO9YYGNsFA0LMzhrQAJtJNUELGv3bOcnjXyzxDWB4+OzK1zI6nwFoCQfeL3r3I+45GzmunG8xbQof/zCGE+gEx+897lrBsW318/ax6/S9/Y1Ebn/uQ5zg1DO+2Q8XyOILx4CDW96BcvMrGUDXli93/uWC4Ag/fXwV9+hLbs7eawZywO7SQVmzXXnXMgffLts4RX97Vt9JnbljBRxyIb3iwQRyy+QVzhEZF5g3jm7z66iL3QICo/e3gtffXuZUxOfv2RhUxc7CT1+P1H0W8/uogJEOzn5OueoCUbRSggvMt//9yxXMwKhPAzt77OmNk9qX9/dRuHhsqQ3IUzRtLvLlvIOYJoXuG+/1m+iz3NP/nwIRwODIIMcgMiaiepV79vLocaAxt4kxHmyWHIAaKzFk2kb77/QM7thD18+Fcv8gaEW7OTVHimb35IhN+CHMErdvHi6fy3SlKhI8YP+aVoN/zjTcYaJAqe1Hs+czSTHNgq9Djl+idZXztJ/cY9y+nmf61hGdjMgEf75gsP5r/VcN+T5o2hez9zNG/kgYR9628r6B+vbhPPPm8BfezkGfydJKn2fGpgC/sFwUf7yG9eZuIDj6NsIC9OJLW9N0bffP88DhsVpKuf+wGvnEpSv/H+ebw5Ajkg+iBu0h6e/cZJtGByky+SKvXBhgPGWubVzvvivzncXzY7lvDaXnPXMo6CkPnWmFunzB9Lf/jY4WzLaOf85Hl+58iNsDsuP5JtHx50hOx//Z7lfJ1KUoEnNjA+e9sSzjvHhhb6i/mEduM/3qTr7n/T3Cy67uz5dMkJ03iTCRsYx3z9P45pAG52edK8sZzuAPvEGB1x7aO0bqfoO94jd376KCaw2AzAnHzw9e1pJBVzAl78R97YwTLwDvv86fuZYenHfuM/9NpbIjf4Bx86mG0IDWQdUSuwP+j/ibfP5PcN8ss1SXUbsUJ+7kHESoineZBUlXGpWjuQVOBn79hwIqkFJqfSHFWSqi7yC0mkCmn6UpafRXExnusms6UvSk/sbKNoIklzG6pp/kixgB3qTdpMPvbi5mGGzM5onJ7dtpdakkFzx1zFdG59FR0yqt7RQ++H0PkdHz+EbjBkFXIeFFKWX0LqBzNJlEuGpE5qpD9/qjRIKha1N/z9TQ4LREPOHXLhzj9mCv+Ngk5f+PNSXlzivMb3/I/8yjC63z8BD6to00bX0KnzxzExQo7aWTc/ay7O8T0W9/BCyRC9WZ95iMNU3UgqCCBIzokHjGFS+/pbrXT/K9vM58Gri5BKyANhOem6JyxFhR7+8vG8iAYJ/9pfl3MIYyaSiuqdN5wnwgphLziblo8DMnJPkQMJDwyO0Ljm7uX028fXp5FUFGOB52WPUSho4sgazp8EyUTLRFI/9PMXuB8IbQRWGBcslOGlQl/tJPWuK45iLxbGAt7z2/670cQGmx9vnz+WvejIcz7z5mfMxb3TfMmVpGKz5Y7Lj+DcUmD2oZ+9wIRN1gG48YMLeDMBxBG4zf7sQzxGdmKFTQbkCKKFQ0HeDJAhqypJBRm67RNHcDg2wmj/+NRbdO9LW6izN05XvWc/+uD/8ngLTVJh/9f//U06fGYzk0XYEIoMoajYcfuN5ogDlaSCoIIIYdzgdb/pwVVcDAybJfdceTTtb0QSeHlS5ThlS1Khy9k/ei4tvBvjcN0585lkYU5MvvwBsxgV8Pzphw/lHFrMNRRou/TXLzPZVEkqwoNvemA1/eyRtaweChFdc8ZcOnPRJP775ofW0NfvXc55vWiZSCqWo/CUqrnUss8723t5UwXecYTsy3Dd6+5badp4XWWI3rtwIm/CYfPuS395g+eA3ZMKL+pVdyw1c09hV8hThg2infLdp+iZ1cL2/v75Y+nkeeJ9gw0j5PzK3GvMf/QHaQ2apPr51c33Gp8s1Odl+WqT6f4USb3UWt035UVVb5caa5JqolIkcirlpx1BY3gh5aJcLvSdSIi6ELUvSu0LXrscuwdNLkTxuVqkCHraCYL6t1vhJBShwXd4LnZL7fpDBvJ11GepOsn+yH7IYwyww2oP75X6tPfH6PW9nbS1p4/eM7mZ6iJh03uk9os9w0lxLqtKpOQ1otiQc6VXqY/8r8XLrOS2ZpIl+yllqGMtQ7LtRXKgTziIku5KgSBbmLSqC8bNjrkZ3mvIsNuAOq49sTi93tJNmzp7KOrxIjt1QhONqqqwjKV8tl0H9EsW03J7cal2w/ZnFO3KJEv1OD61q4N29/QyXqeMb6KKYOrMTDdZbqTOvnEkIwrUeWGfA+pcUl8fqv728HvTzm3ZA1Iv+1hZZBnnvcrwRjeyq84lNaTdflarelSJikupkFQU8rj9k0eaxUf8hvvCi4diH/BmFMqTCq8XzmC95em32Jxl3t//vW0m/40FK/Tb29lHj129mD2tXg1Fht530zNcQVO2733wIA5DxaIeC8fTb3yaQ0TdSCo8ao9/dbGv6sXrdnbSMV9/nDp6xfEWwGbl99/B3hZ4Vy/7zcvs+cxEUtFfeNnUwj9O/YQHCVWY4TG0e1K9cHEjqQgtvPDnLzDh/sEFBzOReG7NXg5nxWYB8hLtJPWJa06gRTOERzBTQ+gnilEhHNyt5UpSUbn4r58+kvOZsYnxwZ89T0+sEGGiaMgf/er7DuAcUHjiD/rSwxymaiepmfRXSSqiCr76PhQTmsxjjL4h7xb5kQgZnz2+jj8vpCcVhbIQ3gqSx8WI/veu+sY9K2j/ifX0gcMnp5FUeGuvPfMA01sL/WCfIDu4v6m2giN3ikVSkS+NsFp7g/cQnneMBd4j0694wLwEdvfND8yji46bxp+B6MIeMXdUkoqxg4cVobpomE9Xv+8AjlhAQ9QFojn8kFSME1IEvnf+gjRdf/koQtSX02dOm80bA3gXZGrYAIH3H6HVdpKKeQ+dpf2/7cCx/M6BzaOpESZIq0BOMTYUMPcu+uWL5mPhif7W2QfSgZMaNUn1eukU7fsMC7lBJKs5kFRjWYXqvmq4L4Abbp7UIhNUQGqv7usnZNLNhp0WunYSpnYpk+fGSVYmb52b3vZn2BfbmfqbiURJc7QPEeR1xeKUSCaoOhxyPVIkLWzZfj5kpuq+DuRQzX/yE0Irx9COqRuxVMdcxcwJP8hA/1a3ddOM+mqqCosCHF52g+9x34b2HnqttZv6lBy1TO/NmbWVdORYkWfk5PF0w1rV3W+upV2+HeuuaIzu37yP9m+sppn11dRYIQqWOHl13ezfSy+neeAkS9nyEzo4FOjKWZZDte1MG0Z2+8FgSZtw0sFJ1uMrd9G7bkxVjy3ab6mHYOQ43fbJw03Ch2IlKDbkVDgJVUJlBV+E+SEEDSSvUCQVz7z2r8s53xMNJBX5kKiOiQZCjFA6kNlHv7KYQ/uAN45++a/hgbB3FxU+4XEBWUXDIvjuK44yQz/hEUF/QfIykdT/XL2YCRpsc/3OTj6mxakhBBiLYxQ7kn1Yev0pHJYJz90p1z/FOXh+SSoKOv1r6XYOtbU3kI2/vbyFHl66M42kwqOD0EOpR21VmL2M6CdaJpL6qT+8Sp86dRYTT3gJUQgGnjh4I+EtspPUx796AhMhrHE27+uh59daz8+VemN8v//AKpbp1nImqVObCB5dhImCKKDyNDzJsjExet9c7j9I6vyr/s0eMjtJBWbbDVtBLvKo+gozj1QlqZCDYlIoinXivDGuR+YUkqTCWwsSDGKM40dQGAh54cg9xWewMdWTigJT8NZh02P+lEbXAorFIqmYy6jKbW8IYcZYgPAhDHjqp60kFTncII1oD72+nS74xYscEq+SVITvX33XG1wICy0vkhoUhZx+fJGo4qw2RD186Y436Mp3zuZjX6AzNodQ6MipYb7d9cIWziG1k1RUK0ZYOKoXo2UiqU9eeyItzERSP3Ag5yNrT6rrq6TIX5RmCHAGkuoWq6tJqmkpA0hSnawz16IvRbZ0xwV/sZ+p5XsjoBKx/kSC/rmlhfPkRleG6OCRdTSySuxCu7WNHT20vL2X9vVFcVq3OLDNR5tcU0HHjxW5QrIVMtQ3m1Dmrmic9agKBR1DkLOR5dX1QsrKAm4vtbIuquUp0LigVDypWNj+5rKF9J5DJ7BXHuGDF/z8Ra4ma9RwYY1RPOV3H1vEYXhoyJ364E+fZw9SoUgqyAUKBMEDgwYvL7xfCFNFg4cVhVQ6emIcaomwN9gNdPnob192JHI4+gLFmOTRNcg5BdkCmYGX/uTrnuRcr0wkFd+BAGFRCZKK/DlUqsW/7Q0yt+ztMUMckY/7p/87nAkCvEbw4KGfmUgqjqxBLi7CfeFBOu2Gp81zZdXn4WxZED+E49o9qTjiB3jJXFwUWvnye/dncoPmRlIRfoliWAhXRf8eWbqTPnv7EianN19wEBNdeILUI2j+cvkRTIZAUp9ds5euuOV1Yyys+CByBXl5ciyc5kquJBWhqwhbh57QG3mxyBGVOZ6oTnvR8VN5HIAXitSA+NhJKjxgKO6DBu86xhwkEE0lqfgbJBDFr649Yx57MYELiPFBUxoJOcCYT4UkqcC2rjJMB05uoL0d/TwX0EfkzL7/8ElMoFSSCh0RPouw7TMWTuT+YAMBtvGhY6bS2KaqonpS3UgqohgwB2Xo7IwrHzSrLWPT7NcfOYyQ84uNSGxMIV+Xq/AaR9CgX7BrFG6Sxyh5k9QD6ZITpjvmpOKn9oBJDZyDbW/IBUcI7iWLp9F3z13A0Q0gqYu/9YSjHeN9tLejj9p7YmkkFV7fb9+3glMQ0DKRVBQig8cUc+o/K6zhvmca4b7IL9ck1e8vbjGuy9JlmuXluWisSWouqPlbm+ciOe0ep5xUtwWrXPhn8tTJ7zItes3wUpejV/CD2R6NUmNFhIsleS2g3RbrqufIa0GfqU8o2oNcU+gSxv+CAQsBsevnldunEigvvbwG2R7CCR1zbdnKyoQZSOpDG3dTh1HOGyGvMxqqaV5DFXuYZZNj/dreTtrdG6VYlqWqk9F+OnZCM02v93fgu5ctZYOd2n+vMc9Gbqldm41n3kv3fGSVCknFUQaffscsXoiDwGBRf9szG+mHD67mHX/MI+QxooItinVgYQ7v3l0vbKYrb32dw+kKRVJB8OAdwqIUIZtYNCJ3FIWO8P6DR/Q7f1/Jz7z81FlczRUNi74rbn2dHluWOmcUnyMXD7rBq4iGoiMoBIQKpVzh983d9IEfPcfVMzORVOQmfu3MAzhkFA3hrygahfw+tcFLC5IHjykaSAGKI511+EQ+MgJnqL7zhqf5O2eSKjx/qBz7x48tosnN1fx7AdKH6q/qpgFkw8u3vbWPjy1JkVShI3Jm089JXWQ7J1UU+hHnpJ7CpArj3dIV5RBEEAF4kVCECaThRxcezHrbSSqOn0HRGrSV2zroc7ctMSuySnxAuCFbHifjNrcEST3R1FMUThI5yqnCSalQUJBteJSR8/qbyw7jvGG0Xz62nnN54bVFbvI9VxxF8yaLyqzw/p9mRDEIkro463NS8QzYJfqN6sW9/Qn67RPrOfQadgJCVOicVNgVxggbS/CqIj8VYa/SxpxIKnS75owDOJcYFa4Roo8quw9+8TgOF/VT3VeOVbY5qW4kFcWtUGhI5mLi+BpET2AtctScUVzVFtWvMW8xjt/+2wpWIR+S+o2z5vE7DO8EeG9x7AyiHtQGz3la43qnSa4ojY0xzHHMw8t++7JZgVneg/Bl2OjONjEn7Z7UbEjq9ectoMtPmcWicezWp295jd870B8F3OCNxhFCmqS6vUkG+3MHRjpYJBU/Ps5NWcLYw32dlB1KhZNy5xZ5WZZbTqoUal/U+1lkyoUB3l+S+PBnSohfJqWX7mqhN7qitGhkLc1prDVJqkqi/Ohh9sGh2q96fyaiiEUgCiLt7osSglYrQgGKBIgaKiI0o66SRldVUKVxhIlTziJ+RLIpuuOlVzayVIydsMvV2whZTjm19uc9vK2V9sArqrQGStC4xjom/L2xOKHgVFsMZ91lb8YgqOPra+mEcU2WvGOJodcGgPq9BR/jRxaLMz+yvJ5jn0sgtPhBjiWTHNKMH+aqUIq4u+mFz/m0N6TsG45mrzG090uuKVhWQLyJpSxeEPfHaESlKBRjb35kyWu87NQtZBz94ZxUJadZbgCUCkkFLjiKAmQQxz9gYQ1P5esbW5iM4J0xZVQtHTqtiUks+gpv6+V/fM0M6ywUSYV9tnT28yIai+9Dpo3goy9AwFAcBvmXf3lOHM0BL+sDXziOCQhIyqtvtbBXCWHIIJUoKoKFOQrh3PHsZi6mhJDIj5wwnfMW0XBm5yPLdpr53xccN5UOmtLE73n0/Sf/XstEdPnWNjrpgLF8BM2Yxkomtc+t3st6bmvtpepIiMkbQipxzApI0LlHTyYcEwIPNRbjkIlF+w8fFIRLkNTDbNV9BUnF+YdYEC+eO4rHAyT8L89vpmWb2ymeSLB3DAQDeH3h9iXstSwUSZXzBBsR8Ch++S9vcH8zkVQUF7rnyqM4PBveyZfXt9ADr22njXu7mahPw1hMaaT7X97meGatOjdzJal4DnIGka/ZUB1mcvrosl20cU8X28EpC8byxgTs95Jfv0wIvURLJ6nL6aYHRTVhXH/e0ZPppx8WYaDCk/oyF4fCfRcvnsaFibBxAy8nKgPD64bNk2JU95U4oUIvKvU+vmI3z083kgqv99XvnUvvXTiB+4LCS9/620qeWwNR3deNpMK+773yGDpilvA2I08Wc7c3mmAyePTsUeJomk2t9IXbl5rFhPIhqTgiBiHfOJsUG3Eg+QhbR0TFTx5ey2ceZ2oghyg2hbB26AwbAOnEWamY2xOaqtnDDQ8q+o2ogXxIKnKGcQwVngXP7Qtr9/HxVaMaKunkeWP5/YemSWr2a62BuaNESKpzwSRzGZfKxBsuJHWQyKlEXJJUFKoB2XI7e7SQHig8W12MqhMAejy4rYU9lxOrKmh6XSW1/88LsLevn0OSOOelKkJNkRDVhkPUYOT85eNBdJqAkog9ubOVtinnBarXJhMJqo6EaUpNBecggrhmak6Ewi/B8fOSGExZ8tnsVeiL0pvtvbSh0z2PismRn045XiOo434NVbRwVENG36tKwNxs24tQmW8nH8TQLe8Tecqbu/ppR08f9cQSfIxOPBBkDMZWRuik8U3mge/yeV4E1P7WzNQPL1nQY+neDnqjtZuOGV1P0xvEsRtucyObM4oz6ZWNzZYSSUX/j57TzMV6sBCU5+PCK4iIVpAwuUm3cXc3V81EMQ8ZtlkokorF477OPmqoiTDZQTggyAcW4iAVyB+V4av4HIV8vn32fPb04l4UVAKhgj4gDlhYwpsGj9OpC8bRd845kD1mWPihwVOjHg2Co0rgnUAD8cU5jD94cDUvaEfWVTIBQm4aZON7nM+KBSQ27+qrIxwSDS/wX1/YwvltHzxmMlUCOyImTSd8+0kmCGiZSCq+R7Xg7yEHdIKo9g1dEdqLdwBCS1H0Bgvkt3/3KdalkCQVz8C5sRf/8iVaskkcfZOJpMKzd9FxU7lIDzDHeEFXjAV+y0BK8Pm1d6Oy8bq0aq/qvMyVpEIGyOi1Z87lMErYB0KlkSOI50ubvu2/m7hCNEKu0XIhqet2ddIJc8fQzRcexEc3IfT2Jw+v4UqzIPfFOoIG+gLb7/9zFSF3HLnZaE4kFf395Ckz6Yp3zOGjkbB5g3xuSWwHk6RCZ4SyYo5Maq7h+YHxwLtVRj+gei+qfGPTRx7nlA9JRRGi33xkIc8nNHilO/ti/G478bonmOx5NVSpxvmyU0eJ82Vh45iX+L3BuwrvIYRTn/nDZ/ndmA9JVascQy/Ig874jQERhtcWBFuTVK9RK6Hvc/FeZKm+JdzX3YNqX26JFaylcNJQ9KQOMkEF6g9edTwtnjuGUJl2TXsPHTiilsmqSjrUBSk+R8Nn9oWv6TVl74zwiKDZZakLUylD/ve1fZ3U2hel2Q3V1BAJ0TO7OmhPbx8FgilPUzIR57+x0BkRDnKu48TqCqqNBKkuHGaPLYcJOxQfcvJSuS2Uocvy1tRZgZlsPxIMsA4z6quouTLCYcFyYWe/z43wm14ooyhNJmKhjoOTXplk2XHxLcvIJ3PqF34sd/f205vtPbSjN8bViYvSkkmqCIXomNF1NK6mksfZy8Yc3i6OqrnZqdN4+fHkQx7ya9d19NJbXf1c6dmxJZNcZOnwUfWONmPXS+qTzcYRcoMRtt7WH2ed2qJx6k8kqTocZM9pQzhIK9t7qTUap0ggQO+c0EiVinc3k42Z+iinXmf7anPqUy+HxRJVGJEKpURSgQcW9QhfhLfxXYdMYBKlzg0sGh95Yyfd+t+N7LXEYly2QpFULPoQ1ooF5XH7j+Z3IojOv5ZsZ6/m6xtbzSNFMCYgsyAk8Gih0i/Ikmwgn6jo+/0HVtM/XtlOZyyaQN8/f4GZk+lnPkMGqnGCWKGP8KKedvA4+tCxU+ngKU28UJQNC8hX32rlSqA4K/RnFyMHcpogqG29dNWf36B7XtpiRll4kVSQzsNmjOBcuHcePN48OgbPw/sJBX7gybnubyv5t6uQJBWYg5zjfzKnMxNJxWurqaaCvZUICT185ghLFVSQDFSWxWbBI0t3cfikW8uHpIKYIbcQhBm5wBgv+buNzQ0cCwL73bw35TXLhaSiONRvLzuMnwH5/35jB1195zIuLoWG44OsntTnLJshuEack5qqvCvOSd1inuuJa+znpOIzhKjDxl5a32KSfSeSiuOb/vCxRTyXsFZFASMUAdrdIUJcB5ukYu4cO2cUffKUWXTCAWPMgl4gYygs9oen3uLiRMjvlC0fkgpP8oeOncLnxiKXU9oF5tHbvpPaPMr0XoDOOP7nshOn86aXWn0bToeNu7vYvpCWgN+5fEgqxh5RHSgw9fYDx1I4FGCSiugPhN8jQgO5+pqk+nmTl8g1A0lS6y79a1aOE+iWVKv7DiWSmu0Kroj2oob7vra3g72WR4yq58IvsrkRVrtaTiTVjQDaiSpkdcfi9MDmfRQnENwgjasWHtO1Hb3U51Bww/58Jq2REE2oraIp//MI1IbD/KOlEmb1HieyzAsaVKdNJOneTXsolpXVEgE1VLOtCwVosRGG6kSY1ZBoPFMlHBa9lLxdp3Fw+swtZNgpR9eLtGciY/gOxGtLVz9t7OyhrS4e50Kab31FmE4c08Ae9I7+GG3rjVF9KEDjaypFGKyyQeJEfGR/LMeeOFSqtdu+nYjxmMnjmpRNBbkgBhFc2dZDO5Fn6+NFi1fCwpG1NKuxhom315zzIoboH6ISEL67pbufWvtj1NIfd9YlmeAjfE4c10Rbu/uYVDdXRehQ5axfNR/dbT6pmLiNuX18sPh28sqCVGOTaCGIu7ERUWokFX1EZMfI2gh7l1DABDmPeOfAY7itpZc9B8jnkmdPqrggxFZWjgW+yBuV10EGSLDEBh5a+R0W08tuOJVFYQF99Z1v0LOr99LU0TWc34W8sXW7uvi8T6cKt1g4IgwZ3iKEm+LIFJBLkOqd7X18PxZ3KDYiSSqKy+CICqf8SNz/gSMn08dPnsFyJEkV+BDVVIT5WfB0jGusYqIK+SCieBby0dA/9AuLTMyFNTs7+YxQfC4b8EAuaG1liL3VWOCCHKoNuCE8cVRdBS+s4WUCacRzEGYsx0OVKT2GWDRjDMxNu2CAF80y764vGjcLP+Ez9Fs22HV/LG4SVHwOXTC+uBYyVQ80Y4PfiooQYzOmsYomNFXxpgEIKrzI0BmFo+B5ztQgvzqS0hOkBd5D+QzgBluT7yYVU6kn7Bdjg5xeeLhgv6jkCz1QNEltGFMRKSAWMpir8tgS/A1yUGnUHUC/URkYDgf0TdozsAZe8tUIHeU4YC7ICsv2sVXnRJ8Nb3ltJBw0N7Zkn4EJKu7LhnGxY4L1A+6VOqo44j6r/gnzDM5MY4NnIEVIYoWxxftTNi8s7bIhD7nEYxsreS7AxjBGGCsnW8ExexgrNDwXfZLFy6BTRRg1NoRtwGbsBbrgUZ80ooYmNVfzpg/mD0gqcu+ljWU0TmMe4H2DzRScq4qNMtgL9EVRMERzyMrosCiMQWpOQieRHmPOKSPSAn+r70Vpe3inIR0Dz8MzoCu8t7BxfIYoCnjJYZe6lTgCPtZO+fbA9KRmIqmphbDyr6FGUkuImKqDCpJ69JxRpgdgZ08/bejooTkNNTSyyhq+muadcyh8hIUxPLJ40deF8GMWYc8MXtRYWMAzIvkmQiDh0YnF4rSjL0a7eqNkf23wD3k4xPmLfvliADmTgQDn+U2qDtOEmko+CgSvYvwQYdErvTNOJAw/kk/vaKUteZIu5NTu11TLcAM7PMspLNlPyKMdez/k32vymsTDpZBuJk8uyOlbnX20oq2bOvtjjHchWjIep0AGDx481rPqqzjPbHVHH2GsR9dU0hhUcGyq5fFVmxfZs+Mo7UH93E523Yg7bP/RzXuoOxBy95pmAAmav3/qKPbCA07LsULGGFn0snkusVjc2xdlotnaH6e9/TEOm8/YkvCmhji/eldvjHOI2U6J6Ntmc0YAACAASURBVJ0TR1BTZSSVV26LkJB2zbm7ig358TKrZFXqJ/uGCsnP726nMTWVNL8pFXZciiRVxZYtz8zzzeT7ym+mqCQVBPhLf1nGBUmwYOWzlxNik81PM/OSjbFV71FJ6p+f3cQFgWS4pHodvCPinNID0kiqXYdMzxPwifmrLuT99MPpGvksKc8fIrk+Lf/7vLDJ/wneElJ56sWzX28tBvuKUrcUgc9AjhWmJbzLmJf5oDNQc1K+i/HDlI++g22J+vkFRsCB9HqSVGlA9iXukPKkFmb9XuDREuJkuK8qHIvd9R09NL6mgsNn1RA27MLB47muo4c2dEdpQVM1zagTJfrNXf94nJ7a2U57+kQ+AAJvQ8EgL2SxmylfdvyiBYErEMFxA0gG/oYCRJFQmEKJGFWHglQTCdPY6goaXRVhzzHCnEHM3urqoxd2O+RbZBNfaRDixWMaqKkinJbvq3qdgQGeC9zhddvXH6ee/ih1xhPU3h+n1liSGsNEjJwRRo3Q5sZIWHhtufBOkFBBNxLEjrrzmZjAx07KnM4QtXvKVA8syCk2MZa29hB2sgtCTn3givzfgLHjax/n8fD6NdfRnt5+mlxXRZVBkQ8om4m1wZ6ETQrMZVOrSNvD253IopOtPburndZnyMP1M4Gn1FbScWNEBUnZ1LxaEVwiCi5BL8zHff0xequjl/ZG4+w9Tbsxw4NFOK3YBLI32Nq46gpqrAixp7UqGKAanHmrFECDDngfRBNEvYkE9URj1BZNOIYuZ9oU4TEJBGhfbz+t7+jlcP/6iPXdg6MpTr9RVHodus37x0KQ1FMYApDUL/9lGYFEFroVg6QWWkctTyMweAho+jN42OsnawRyQCAXkur2GGeSaiu34vR7XorvDe91Rw5oF+YWJ5IqJXdEY4YXNEi98QRt7uqjTZ19tFOp2BpMJukAVGkbUZ/mxUI+5/LWLs59K+WG4cHiOxgUJLU7mjm8Ktu+wLs3u66SQ1SrQfqxt2cQDOTf9oCM9kWpJUFM/FBOB4TUTwP+IPnhAFF9RYRzdJsqw0wq6sNBi9fYSZ4bP7SHk4KcYvxf3tvpfzyRg+lCLP30ze81IDcnj22g+kiIj7EZV11JkVCAw5E6YgmCxx6hwQjBBT3lol2UpJa42CQBZhx2in9XRqi5IsTjVFcRYvxwjfQWJrDhYvMccshzdz89txtVC/1q7X7dUaPrCWSVN3MoSXv7Ykze4Onsj0apE57aOEIPoY3YuCjIZoGH6sDZ7uFKWanAb1JtFS0aVWdWKwaJBhF+s62bdvVEaWx1hMZWVVBjZdhSxVcSVGzKTKmrcszNLXVPav4j72/Oa5KaP9JagkagMAgU4IVfGEW0FI2ARsALAZ6u1jmrFE4SOan+foZFjl56TmoZkVS/HfUCtcjf/+pTR9B5h02ioHG0hTqE8Na09UdpbUcfvdUhCie4LYYnVUfo4JF1HB6oNsh4YkebGUZY5O4MrHgfHkBVIZCJAFbsbNzwHME7Kiq8FrKBuKKBvMLDOq4yTFPrq6jOqIasjrU63k65hiAZm7t66aVsyGmGziT6+yhYUVnI7pqy4FU+ZEQ1be+KUkc8QXu6eygQChPw4PDSLD32mMLNlWGqDQVpZCW84SGqCgo58STxZsbu3hht6Y0WJDxRdgR2UhWJ8GZGVzxOwWSCsHVRiCaLjhVClioDBZgOG1FL02zn1cJ+XtjdThu6UsU8QEhhlwePqKFxVRVUEwnxJgIiGeRxTpbwYSOUuHw9qYX9MRgokoqzGS89cTrnogF7VOzFUTv2hgIrKI6EysHI8/rzM5u4gItuGgGNgESg0L/yGlmNgEYgNwSMuWj8x0JSs/mpzp6kGgR2MN8F2XQwN3QLftfnLjqIDp7VTAfUC08fiAq8pjt6orSpu98SEunn4Ti+YlJtJYedyoZQvvWdffTK3g7vHDk/DwHhiEYpEMl85ItPUQW9LNHfT8GKioLKLLSw6bWVNLm2ghoiEa6IDM+gvXgNvIM7evrpxT2d7N31DMnORNgzeVSd2AgzZ5dEWa/vCg2WIk96LH17LtOSWdU++cncLFxnHMOls9xkcdIGvH9ydQUdMbreUg0YvWvri9LD29uoP0OlZ2zRTKmrpv3qq/j9g5B1e6gz/MVr2rppw+ZOev8PnikcKHlLGpwXPgoQ4fxRNBQy+u3jG+jxFeK8UN00AhqBckZgMBew5Yyb1l0j4BcBmyf1j+8XS47aS/+azOYnXZNUv4Dndx1I6pypjfkJsd1dGwnTMaPqOHRSLjjhUemMxujJXZ3UEytsOK1f5X2TCy+BBVjcq48omF6IVPAZ+sleXRTICQVodGUFza6vpKaKCHuyWvpj9PTuTup1GScZYuwFE1fbLfHfXL998eprob/3O46Ffi7L82nfFYEAHTGqjqY6eE+3dffRU7vaM6pni4vhjZLpNRU0ribCKtRGQtTaF6OVnf3U2R+l1Rvb6KZb3ihKlzMLzeaXaxDU04/UCGgEhgECJf5jOgxGQHdx6CHQ/cezhjBJHQJrl2KQVGnGXF49HKZ+zp9LklflVr/mb/ei+g0htS+KeT1unLnq99mZrvOrh59n5UqenMiNX1nJWIwCOGc2Q8skC5HMKK4zvbaKJtZW0JauPlrR3uunu0PimkRfLwUrRRGxfJvfMcv3Odnen4z2UyBSwdWUD2uu4+JGyLmWubg7e/roxX091BW1HluR7XOcrh8ckjoEXvKFAF/L0AhoBAYZAU1SB3kA9OOHIAImSc32nFQkkeFsLTNhz8xoVSaqZf0wwOG+Q2TtUkySWor27IeIlaLepaoT8gv3q6vkgjgI10QO8r6+GO3sjdH23n7zTLZEXx8FKwuTi1pIMuiEq53oD4ZX06mPqh5OGy5uNlLIzRP1GZhLaNjYgBc03tdHgSKGug8cSR0iL/dSfWlovTQCGoEiIKBJbBFA1SKHOAKeJDVTZlYC1UnkvCsVkjrE1i/DjaQO8fk24N2T00GSJv0zOeBDMGwemB9JHWIv7mEz6rqjGoFBQKDQr4tB/WEc1IcPwuDpR2oE/CPgSVJdRameVHOOOVT3NVnuAHhSC/3i8o9j0a7UJDU3aEvVI1vI8OXckMniLp+5j74k5isr3/t9KVlKFw1s4aZMPfc7l7IjqUPwZV1K5qN10QgMZQQK/fooC55YFkoOZavTfRsEBLIjqSoH9SKp6kvELMlUpElW6BdWwQcidwU/d9GCtMJJZUV0ssQyGY/xsSRpLUeS4phnq8jyG2rpB/NBqRycTBAFCnP8SZZDNWiXO1bC9amNfbydxtXPWDs9rlA53T67MiiXJWNRCoSdq3a7k9Tc33+D0kn9UI2ARkAjUBYIFGlNXRZ910qWBQJ57re7k1SHpCpwzYAyJ8xwX7sn1b4mKSZJLYv1T+5KOpFUGKb0bgQIZ0zmLp9luRFDhxkgC7O4TQ6pV6bFrHmvD+LpJMcpB1EWa8rk9fHS3Xduow+9zeNQ0o4mRjGoBAXkEUAuskxdjO+zGSP72EhZKokyx0nqYurh/EaROpsETtE71R/jXkuf3N9QTn3yPQa2TprhzAqJylaWI8ZyE8BlnNwIs4mvPIrJYzMhDd8Mcy9tM8Q2dn7mnpwLdtKuYubXgyplrNrQQj+4bbnDyJTFT6lWUiOgEdAIlCECmqiW4aANH5WLRlKdFknGSjDApChJg0pS8+NlA2wguSvrRlIHuAN5PC5PC83jyfrW/BDwIvXZSC/GubmF2KDJpg8DeW0hvbK5eoaz7a/wpC7L9jZ9vUZAI6AR0AjkjYAmq3lDqAWUHAJZhfuyQxTn3Rueu0Q8IQonZcpJRZcL5UnNnesNMvC5Kz5YJFV6Ywq5wC3kwnuQB1Q/vpQQGIYhz6UEv9RFk9RSHBWtk0ZAI6ARcENAE1ttG6WNQNYkVdCtABNT/yTVuCfFZrNDJXeOl91zinZ17h0oOEn1EarqG4ZSleW7AyV8oQe2hdw8KFUUCrGpkSnsulT7Xa56aZJariOn9dYIaASGJwKapA7PcS+fXpc2Sc2d25XYCOTekc9dOJ/2m9Zo9kfNP7Wfyyhc2giCFI3/lfrDkrtqLt6TSUoGzK0H5Tnifvk8XJ/an7D2R01fdvu364B4kDF7arQ1b1D01xL2mUgQyXxPDyuw5NwZepi5jWreqNiWybjFYtHLQ5ZdLes4Zs4xzrZokBfRyyfXVe2H13MyDYX93nxkpT8nQ7h5Jg9sITdgHDovcS9EyDJkcYRL2KHgmO3ZXtjiewhzKl7mNU6r1u+lH9z+Zom9e7U6GgGNgEZAI+CMgCap2jJKG4HSJam587oSRDz3zsCTut+UBqJAinwGk0lKSGIpyaNJTMU/ZJErXIfrM72KQFJV0poGoFEwC7JMsiovgh4G0VW9VvIzJsu84BdFtyRlkPqbYox+mIRZypQXmH9bSZwXeVT7IkZBKMF9thWdyk5WZjKZjaw0vH0QJGlRhfqJ8dLX6/tsJp1fWYUgcBb74gCQ3OeiVx+z3UAwdfPYAPF6rt3GB8om7HppT2o2I6Wv1QhoBDQC5YJAoX5VyqW/Ws9SQcA/SWWSZPrVih/uW7y15CBgn3tnPnfRfJoztckkkRSPUyCUfuQIRiZFY1PLX0EcbV22OZdwLxNZSSSNxTzkyWrOMh8ZZDlFNSXrlCTX+hU/1eXZ8pkmB5XXGu9CSSIFq02R4zRya1il2XfBh0WfoR68ZcGQlSgbOtkJi5BhJd1mHwxiqxILE1sH0qvKMtG3YcFjlhRaiDEyabSrjdpmIXdSjL3qR089yO9Pi3m/4lnPZqJk70H3d3ROGlF1IPAmOXT0jKaM3Y/XOBOBdqwWnGFDQZXl6sHM1B9lACyVmf1U4zawyJU4ZzP28lpNUnNBTd+jEdAIaATKDQG/K4ty65fWt9QQ8CCpir/GJKnmCr84Oam587lBxLZ4SrMndWqDQUTUbQJJTlKfCaIp6ZHxvUGCmNzh3woBdSK26mcqkWQvqvTHcj5ynMMLTS+tQV4dyTJCCENh0wurypJETaQ5CxzTybb4ThJpScpwLV6VUgfpEZayLN5hY4jYm2t5lkHuLJ5b+1EqKSztpNuuF+uveJZZR0myFXKseqSl99gkwIbnWcpWPdimLIPTmvjJkGSD7CpR3qYX3e6BFxsBUNBg9jaSrBJX2Q9VR0uYuAxxtpFchSKKW21kX8VLncBmqLpht2okgd+JbttOsd7mRC6zCBX30mEgyaGpiw8PvO9cZpssp/7Yibc4gmaFFzT6+3JDoHg/b+WGROnpq7lC6Y2J1shAQBunNoX8EfBHUs0fKcUFV8jCSWX/I1i8DnweOalTG5iCJIRT0VjsG2MhiU8iybmYkuAlEgkKGrmZKhHkm5XFeDKZJL5LlcukKmVc8WSCwkx+letE5prpoRT8QxJJZ89nKJkwZVgIqd37qRJi+RzDq2uGOVv8+inCnkgkKRgUukovnP2/IGuCdNmIsUUPEP6gpX+SPqvyJE52vSShFngnKYmxYdzddTO91iqxZRaX8lAn5Tg7eDwlCVVzkU2PtJJVi+fIjQL7poS8VyV45qaC4dU27UcJ0Q7E45QMhUz7k7aRiEUpGI6Yec+yOyYxdvkds5Bx23tOJfVSX/v1ath4atIIQi6/U0m7/VUqNxES8FqGI4YdqPneKVkynF32OUXelc0Np7xmJYQ/21d5Jo9vtrIKddSQ9qRmi/wgX1+8n61B7ph+fM4IaF6RM3T6RjcEtFFp28gdAW+Savkh0yRVQD1wv+4onDRnSgMFAwGTWEhCSCiYEhLeTCZJiThRIEgIBjY9qgZ5ME3EKAgkPJAJShhEjEltKGh6M3GuZdAoxCIX3cn+fgpUVKRCVFmRBAUCQYon4hQMhozCz8JrK8mBIIVJiuMjEGc8y+gP68DkWxBjkGYQOSE6SQH5byMMFzJxj0lCQTrwXO6XqDothkgs41PeYKVAlEHS4B0KGZ7HeDJJIUMnMcKKN9XipUz36goiqvbJyAFWSbADOZJkV46DOo1Vb7Lq/VU/Vz2t9nvlPTIP2Pxe8aSL46PEOEmLThh44HropSAhLldzoaUso2+S/ItnyY2A1Fyx6GKwLP6PEkLOqEMee/2xKZLa8EDfpb2mkViTVStE0pavLe+Rl1o83KrrWbE10449ZKXwlbZvfCKJvfIn25fqeYb5xGMUDBmFjxTyKgmwtGuJl/qzLwm1mlsu31KW6+Reh0tId77EV5PU3H+Ic7pz4H6GclJP3zQMEdB8ZBgOup8ua8Pwg5K+Jh0BTVKztoqBXRmIcN9GM1TWzBuVXExJA2WuJIsgMdkTuavs1TP/Vir+KkTSdKSahCxFNNXXi+qtEyQyKIiObODKMeF94mtBEwMgv6JZvFdG3pwaRsyExci5Y1IUjVIgFOK+iHvF8ltdmItPRP4s7gHhhl7oPbzAASMnFV69QKTCQqDlYt6kVUy6DcLMJVNljiq8qsijFJ5Q1kUhUmlmZIRWy8+dwqil9xUe5jg2F4xNBhGaLXI2mcim+D6LM5/PygvSDvKGJmVZvOXsVTeIvwzp5TESpMjuUVTJiiSepl0pBafkdbxpID3t0X6BsTEm0mOuyrGGbRtkVmJqhgoIkgxvtv3nzeIxNgBWw56hS4owp+6WGFnzetN/PC25wuY8k6H0xtgreqYKhhmyLHt5Anc1BFxYEFFCySVOebytmyCqXdn1Ur3dsheql1nilPLqm1svljkr8UorsqZsQpgh9La0c9V21rzVRt+/dVnWb9RhfcPA/pwMa6h15wcJAc1PBgn4Un+sNoxSH6FS0M+ZpIrteqFfRk8qu74Mp4lKc8yVnfiHky2W7Y/zwCouwn1xBI2y8lWOmrFqo15jPUImNRAiDFaQDrnCFwtwlmV61jJXr02RkJSRxONxCnFRJ5tW7O0UJBMtHu2nUKTC4iXD89mbxCHLqfutPbJOGcgJRipSXsAkvJlBs2iSdIixZ9kglJAgF+P4dwwyKiqZFPKRNJAHAmp4llX7lYv5OIhzhUHEQIgNdcXnlWY4NZNahGmzl1ngAgLP/w4FKd4fpWBFBSX6+ygcqTD0EvfIaZMwSDaK/sBTzRiBEEqvm1GtWJbSikFWRaWlj3LsMT4idFWQbdlAfhL9wDLMxFg8XBApJj0G4ZZhwpaNCuyFKMNiL2wlZEnCncohZjtQ8pp5XHhDQ24CAAeMlY18G7JSBEx41YExjk0xSZNSREl6hMW4p+SaYdtqDrGyyYLn273cImRd6GWXpYZRS0gQfs4bOVIWl7kW2MuIAJVUq6HValgyh6bz3HSWBb1Aeh1l8dMEQVU3CKSO9k0KoZcxrw0mLOXKCA0nbDRJtb6ffP01sD8nvlTSF2kEBgUBzVkGBfbBf6ge+MEfg9LVIJ2kqgTVWKek1Le4CCiB+M1sSWpZ/CiXjpIpkupkRJkonH+jE1IKI0s81SC9Du8e1Ytl11Bebm53KKG95qLf4iWTT3MtImz2SiyyDUJjkgTVy5byvkkkVEQEeRDNzFdU5KjEl6UaIZtqUSf5b/aiKR5J1eOVInn28lDp+xRqeKfwWhOFEFYtiabU17w15bXkjYp4gr3UTuHGTtaDZ8TVHE2ZOwtZCA+PRKxHvFhCvlPeXthH0Ai5Fp5fw3NtjK3cOHAiT8YIMH4o3IMQddV0eR9EIYEx6IWNA8MuBU4BgRO2QwxvYab8VNzKehoE0/RWm/iK8G4RYm092kj16ErC7YattCFEC5iyZGgu546LcOe0Zmz+mFHTDjnNati7JNhOsuzzMxWSrhx7JUO5jRkh7UeH+yojUzo/If5/CPSVGoFyQUDzmnIZqQLoqQe7ACCWrQgrSU2xg1SH3H5suXCST5JadvCUzgojV5KaiQxmOxz5ysrn/nzutfez1GXZia4fK1T7lCI5qZBUSV4lgVGnuFqoSRLnVFguM20zxBrUCxWdQ8FU+K0ZJmqQchlirIb2Cm6YJBTngdfb9OAqIeJqrqiZE6sQXJDCKDy9lVXspU4ibLui0ggHhncaZDVk8FfDq2qEeIt+pfqCf6neXtMrbOjDnupwxMxnhpcb3m7LNohCGM28bqWwlzxWCM9RSXiYc6aT1BeLUyARp2hfH+scrKpmb3Q4FGQveWUkTPFEkuKJBIVDIYrF4xQJhSgKz7Ox+YG/zaJRRk43PK24R3BHsamCXOsYim0ZHlEOUTc8u3ayLeeL2icZrm2fS04bG2vfaqXv3bo829dLeV3vZ1KWV4+0thqBoYmA5jZDZFz1QA6RgcypGy45qcYvcaYfZC+SWtY/5qWjPEiqKJyUGl+5cOTczwiOdslp7D1vUkmT58X6gqIhkK+PGyQNnkvZ7PJKYZwz9dGJvON6MwRVdszwQDqRdSaDssCY8W8Zti3zRdNyN5XqxZkHV+RdhwNkkslYIkG9LS300pNP0ZvPPE57d26nutpqqmpoptoRzdQ8spGaxo5jsW27dvJ/Ozq7mIS2t7Tyf/t7eszH9ne3UbiyJlVcSanWLC4yWKhFUQBC1Nu2h7+tahxFdSNH0Zixo6hpzFg6YNGRFK6rp3B1Dd8FAivd0mqVZzUfWYpXQ6gl2R0yntTSef0X7Z2iBWsENAIKAkVaQ2mMi4GAHqxioFqqMm0k1fbrrEnqoI+b9KRi0QjHNarRyuNlZDGeeByVeUOERXcoEkkdA6KEPsb7+yhkhD1yqCcXFxLeJ7cQP7XzyHWMVFRQrL+f5chiR5wPyGGXkJWiGvLoESlDfb78t8xNTadPQo58BkI2kcNq5hAqx8+oOqbOgFQDh43cSluerCpL9knqk9IdIbHoGwoMpfomihml8gNTHClJHF6q5MmK76wBxIPj0VVpoMBH0BpreKrd4LPVNdP1fmSpduXn+kwTVL0/kywuqIVcXWOc4rEYhcJhS860fI5ZXAg51P19tGbJG7T25edp58a1XI26s72Ndq1dRZGaWjrk7e+i5tHNFKiup2CkknORYTfJ7lb2Zrbt2sViOzu7KBaL87+721sp1tvFczPe38PX1Y2aQPVNI6hpZCM1Tp5FUyeNpzoQXIQWYy4a4c1sk/YmiTY+hxcaubtE1N/XR5uXvErrl79B2zdvoVh3O82YfwjNP+4Eap4yhYKV1ez15XxuvlXk/IrKyzhKKWTmUrNoIlq9qZ1uuqWECidpsjnov19aAY3AsEVAc6kiD70GuMgAl4R4haTeYx1xrx/4TJ5Ur3tLoutuSpSW8p+/YB7tP63JUVk7FZMLfD5K06EbkpqIBXuqmSGgxkcqeXGXJe4yZRkcCHmCWMw6kZ2MsszwzpRmOCJGEmkpT/bRbfT4bpOcp8gYf6yQdvF3knFyDmk0CoKZoZNCllppV71P5oOmcQQHj5eFMGVRqKqkp80wUQ4huUufeIye+cffaNKMWWxDO7fvpN623RSqqKaZhyyiAw8/nEZMnUGRygpxBrGCjVrAS9ogSCZ7MSWhBBFE2C6KISWSFItFKdbdxRtL0Y4O6mhtpT0tLdTfsoc69u2jrevXcL5qZcNImrXgIBo3dz5NmjKZ6uvrqT8WpyjIqRISjOcirJjnL56N76P91NHaQrtWv0mV9U00acFBRqGzTD5u66Cv2theWtV9S+tVPkxmiO6mRkAjIBYLGofBQ0CDP3jYF/bJziTVz4+7G0ktVuxpYfvtIs1PxwdEEfMhX7jwQNp/SgNFY3EKo/qqcpyFvEhU1TVy8hT1UMUVR3g4NSx+5bEkknyBT4mQx/xwkOTNTijNY1gUpofPQJmlloJkSi9ligbGojGz//B8hisqRFVXShJ6Lr1fuB15eaKabnpBJZABhEmHjSI/7KGWhXQMT7X6+8I5jSAMXGBIvPhSZFsUKcLnEjHIB1FHQ25jakPAqF4Mb5Tx62UPs1UpNbxVgh8HmLDAo6YGdKoE3vQ+KhWM04+tSXlO7bTcPl520p4i1f4Jy8DOEv9Py+ydzdy/bSuW0i++eDkFK2vo0MUn06jps2nmAQdQ7eixVF1VxbmrsDvO+3RYo8ALycciwQOqeD85z5Tvca6o7VTUCbdLHzjGOhHtJ0QodOxroZ6WvbRlw1vUuXcX7dm5i+I97RzqO2rSZJq/cCE1z5xDoWCAYvJcYvWdYVRzltWdrVXFrTjb9dUk1b8d6is1AhqBIY6A5kklNMB6MEpoMLJSJZ2k+uUnKknlVb3MYy1XY/Db8azwzftikFRxBI1s6QtpM5jUIDPmlcrfMu/OqpDbotyU6EDz0rtk9w5l6rST9rKSKZNBLOQdCHcm+sBkNRYVoZQI1awUoZV2sumOYCrsVdyTCjVW+8I0wiDyTn10Qg2f8f+MjQT+N4hyPE5h45xShAiDNMtnq3mBKHwTkoTG4O8I2ZSbEiouauguh3RL0mqcs4piPCAnKi4pxq16xlNzwRJijTmPsE8UJZIszPA0M6mGV84IlbXjY+ZRM6MS+osw9aAoyBRCvV01xFtsSqih3qnxE9ehP9iIgb3I8HU+4iec2giQz5XnC6fCiaU0a19T2KQ+7+/uotuv/xZ2HeiUCy+mURMmUriy0ixAhHskHKlqvtYwerv98vhYDltKP2SKiwmboQFCXzxHbIyIasmySrHjnDM2VaI93dTf1089He3Uvm0zrVu2lPZs38EFpRaeeDJNnDaT6iZMNEN7c3kTAt/Vb5WQJzWXTuT9ttYCNAIaAY2AgUC5LoWH7ADqASnHobWS1Gx+2O0kVZz2LldVZYRFNp0e+G6lk1SrDoJ8yuVrNvqJZbOaA5h+d2ppbfWaWJfcKpFJEa10mpLu11Rpmfc4gLB07d1Drz3zDG1bs5LzY5EnG66spqbmkUThSg5jjHZ3ChKViFNnV6+gnShEE42ZZ3aydrF+9lRW1tZxPmGsr5cqamo4txfEKVJVRbG+PpEvCA9ZXxcTo4amRqqsa6Kahgaqr6ulunGTVW+ycwAAIABJREFUafLUSUyMUalVEk4VAYmRIHMp7zafyWocW8LnqBqeLJkLKEOvOfQThNUg35CNv8E5QXZwvcxVFn+LI2mkHMxNiBbENWgeVyN1lPdIwsx+XHOTA97nOAXD8Fkb5+zys9ErwwsoavRw488ScUHE2WNt2Kdx3mqKTKeIFxeglcf2GB5F1a6kfnZZUv/Uz49ADOMpIwXM3G2cYwsyDE87bxCk6y70l6HgAdr65gq6/bpr6QNXfY0mzzuQCbrwnFt/8NS/Ul5Ud5tO95patxtStFc8CeNp7aPEWnwn9ZZvArmh4ladF5smnW1t1Lp9G7Vt3URrli+nvp5OOvht76I5Cw6kUGWVLYs709tBfPfmxna66dYi56R6vyayeQnqazUCGgGNQHEQ0JyoOLhmkppahHg8Ww/OwA9Obk9MkdSP2HJSveQxSYXnS17oQVJLytNaPisdN0+qSnZShYusg+bkvbHkUVpCfsXVkIWFvDdC7r5N6VlFGDK8XHZZbnfi2X3t7bRh5TLatn4D9bTupd5YknZv3kAdOzbT5HmHUnUkSL2BCDWPH0911dWm7O54kuKxBAXjvRQOham/r5ePKulDTKMkHaBm8ShVNYyg6qYR1NhQR9UNjdQ4YiRV1zVQZU0NBSIRDtsMc9gmaJ44yoMJHgXYsxft6aHe7h6K9vdST0cn9fb2UMe2zdTR00fR9hbq6emj+uZmmnHQITRp+gwKVXkv+L2mm9P3TuGhbl5gp/tTxZ9SVpHp/pSn2O51FQRKEGLh1ebCQ2ZAKrGHVRBDSa5BEAWuwl5E9qa8RxJshHHLsGnZB2lXbK8c2i3JpuE9Z3ItjntJIkyaT2BJ/SipeokcauGJDcJDbOgQ7e+jf//uV/TCQ/fTZ35zGzWNm2Ahp0Iv0UfCsTXwDBsy0pORBF58pIwtWRxapby/eKeKnO5UEbCURxY6whOOjRL0Wc4rs5iT9LTyBkLQlKFuRMn+SVk8XsYZwL1trbRpxTJat+Q16uxopwOOWkxzD1/ExdjM8HJEOygbJapd5RXu6/3CyWWK6Hs0AhoBjcDQQEDzqkEYRw36IIBueeQAkVR1BVIKg14+KyLOSZ3aILxTnsG36VfIMF+nRa+wBHGPzHu0G6RKhNSQYfXzFGH21tDc0lByX0H6Xn3kIVq7fDl7R6tqatnjGa6opEhVJU2avR9NnX8INY5qplBI5GZyuCfCHgUD5b9Fnp8oQoM8U4lYCJmrCYS/Jgi5rb0dHdTX3UmJvj7qaGuj3p4u6mxppa7uHs5t7WxtpYqKCqqpraWmceOotr6ORk6cQnW1NVRRV08hzg1WvNBcYyllU6iE3Ll3D21as5qax4ylifvPVb6V+YrZeNnSKzC7vTgy51zKu/yPk/05ami3sBmBeb4tZX/CCyrP8lTlSk9xpmdlusY8H9U4NhQ2xhVylfxR9K+ztZ0e+tWPaMe27XT+l6+hUeMnCHKNa5V6Woy1mfwrMMBcgIdZ5i2DUILU4VvpDcW/cUQNb+CIal7GvbBhw4fKuyLQT1QEVrmtPBIGd8FegZWsHIzHgciqecbSs435Ee3t5SNnhKddPEyGKEvCCmWi3d207pUXadVLz9PEWXPowONOoJqmEcY2hBgBiTX6Ag//m5s6sq/um7/p5Gt6+n6NgEZAI1D6CJTC0rn0USqShhr8IgHrKTY7kmpZzWXhSeWEMHWB7KlXkS4ovxWR6kl19pi6EA575RzbUTOZwnfTwDdk5U5tFImKXujP648/Qo/ecRtFggE66IS30aipM2jEmDE0cuw49mxWVFWJXFMs2LNoXmRNekZhESLElvicS8EWEtTT1c3/Q/EZnFvZtW83te5toc62FibDI0ePpfoxY2n0tJk0ZuxoCqOSq1EUKZUHCQIE2dDdYQMBRNs4Pihz15zvVYmxZTPBpQCP6JoowpR2pI4L0bTkpDr4xMUrITWvMuGeWZYzEXfOpVavLYhVmngg5Pv+X/6MKioiNPuQhbT/Ucdw3qua7wty19/eSrt37qKJM2emIg8sR8BgU4Ro7+ZN1NPZTpPmLSCC9xVeWyMcW455DGHRnJObauteeZlGjB9PIydM4s0WkEbkWqOoGQihLJbG2AeI+tpaac/uvTR+2lTq70K4uwhjBynFcThobXt20w8/dgFdc/vfiCoqaMfa1TRxv7mcxy0qcls96jwvEglav+R1ev3J/9ChJ55MMxccZA0jNyg2+rRmYxt979bl6aZcfq/dLN40+lKNgEZAI1BCCGg+VaTB0MAWCdiMYgeGpFoWt4M50OW3WlJJaq7Lce+Ffjam56SFN4mybFEEAtS9dw/defNNNH7SRDry9PdS89Rp4hgOhDvKyHF5bIyinhsJSn1u18UDNZOYGvyUvWXC1cYEVnq5iKiCC/IEKBaPUceePbRrwzrasW0b7du1m2I9nVTf2ESjpk6nKbNmUtOEiRQKIv8x7nLEjT/Ms9pM8CfSYQ9CeKHZixcICu+cUbwKBI3JbQ7eUomjXxKbSX01ZFVe57UR4SbP+T4RavzsP+6nUCJOW9evpbO/8BXGwt5ee+wR+veffk3rl75GC447kZrGTaTRo0fTceddSDX19ebl7Xv30tfOfAcXm/rRU6+I2Gal7dq6jR695Xe0fvlSOvOTV9K8o45holpZUUFXvedUOvb0d9M7Lv04vfTgP+j+3/ycLv769TR9/vw0fR677Q/00K1/oI6d22n01BnU091JBx97Ar39gkvoJ1d8jK78ya9p1PSZtP711+hb572Hjn/PWXzu6oO3/4F+/swSqm1qstip4wyPRemRO26nmoZGOua9ZzJxliHZUiGE+6aR1PJ75eY4i/RtGgGNgEagRBAYzGV2iUBQPDU0uMXDNl3yMCKp5bla+uIF82iOwzmpYqGdaqJCrlK8hleatiq1fI08uCK11FfJhAg/FLTEDEMMBLiaKO5FESH2+shzFm1eOyshVuiJrAwbCtPrjzxED9/2R7rkmzfw4hlhuFz8JYu5L3Xm22y6ZFNt2IvwpBEaGU0gUh5FGGYwRBXBILXt2UNb16ymdUtfpY7Obho9bjxNxbmVk6dQVW2tKMhjHidjPW6Ew5ftXlUj/0+Evwr7dQoxtevoRMLMcG/pFZcyUVCqu5v2bN9K21Yup672Du4UPNhN4ybRlP33p5qmJiMs1bAM6Y2Vsowqwk64C32tR+mkbEsN7TXCzpVjdOyvK8aI8zGRb2n1CKdwsR65lL5Bo1AwEwshC+ePPnrL7ylSUUknn3MeVY0YaWAuNJGytry5gm755tW0c/NG+tDV36YXH3mIXnroPvr23/9Dk2bNNvNan7r7L/TnG77OGy9fuuUemjp/gUn1V73yMv3wo+dzjvO8o46n87/ydRozdZqYecEQfemUo+ntF36UdqxbTY/e8SdadMrp9Ikf/Cw9DDpA9MCvf0F3/eA79K5L/4+mHrSQaqsqadZhh9PrTz1OP73iMjr57PPp4utuorWvvULfPPfdNGHWfuxV7di3h8ZMnUFve9d76ZAzz+MNI5nvq6YHmOMQCNBjt/6eDjruRBo1dZqJh4Wk3ubgSR3IXzT9LI2ARkAjMNwRyGItNdyhyth/NXrUcqEGeKDsZhiQ1PIkp9IArrpgHu03tcGgjam8N5l/ycRAJqyZBFMhNBSgeFLkjIEySrIpBMqJJtitLJqEHLW4QcBwnqp5bIn0MioUVhZd4QW84X7k0Fyj8isfkWGcPxqLxejO719Pm5cvoU/98k9UXV/P+lg4sTy7kQveGHJshJuPLAkG+ZxH1i1VgcfwVqXeLEzJDc+oPBtWPYpF4qwW02H0VC6jUBWZ52pQKhEGygV6RB4gPkfRJTxz79attOrlF2j72tU0ZvIUmnf0cexhLZxFSiWtvi9fxZMCxEWfXnn0X/TiXbdR14YlVB8B2RbjURWMU3ssQn1NE2j24tPp2LPP4z64t5QOKkm2nAULG0OVYIcjhtzkqrKcfeKCBMtzR61yrHd4eV6X/OcR2rd7D+crw4OJ6tBqM/O7gyH66w9upJf+9Xc66/8+Tff96sd04tkX0CkXXyaKNRlHDH3rvDPogCOPpVWvvkRHvu0UOuWSj/F3LXv30bWnHU+VjSPo0u/cTHMXLTJCwsXTUFH6i6ceS91trVQ3agy97xOfoaPPOpsC2Fhw2MnZs2Uzffm04+nCr99AVeEQjys2f1p27aBfXnUFNTWPom/f+y9q7+ig737oTPrR06/SmqVL6caLzqLTP3AevbHkderctoVO+OBFdPKFl1KtQc6dxmTPtq309H330hmfuDzta/akapI6UL/d+jkaAY2ARiA/BDTXyg8/x7s1qIUENU+SyozC0CdTdV91WT5QA1g4KlBIwLOV9YUL59H+UxsFETLIkmWx7bDToxZaUQlLNJ6gEI4RMQrHSDkIR0RlU1FBxqBf8oxGc1jF53KRLGWlPK+pjEPp5WVxhpcTxYpuu+G71NO2hz7y3R9SVV2dyPVjkh3kMFNx/meYSTVKzcQTca6kW1FbRwH8G8fCKAQnEI6I8zFREImPSAlz0RqQC4TpYvG+YcVKOvIdIuQSOaNAkUkrE9EkgTijGjDyAiPhMIGWgADjeTJXVRzdIjxpCPV94t576KQzzhTVXY0iP9xnlcSjeA4hfzDA2CK084UH7qO+vigdffq7adyUyWI8lcqzOPfS7omW3mzVi5jyoquxyqohGJsUSnEqlXUDo7VLl9A937yKanatonEVvaxLW6yCmsL9DE1bPELJZIAaw/3UGQ/T9ngjnfyFb9Gi094jqukaVFuOOu7H5oYcb9E1sSnC/7aFusp54BambfeAOhFvdw8yzk9VPOyKXlJOmvxAkP75i59QY/Mo2v/oY2nMxInmToU85inJVokNiRDd+8Mb6b6f/4BzV08650I66PgTqW7ESBo7YyZV19XT8/+8n3775Svpom9+jx6/4xZKdnfSuV/7Lu13+FF044fPpXXLXqebH3ueN2pkY7sMhuhP13yRHrvzVpp/9PF0xY9/TZGGRhPH1JFT4rSveDBIP/7UZfTKww/Q5BkzqLKqmiobmun4c86nZH8v3XbdtdQ8cQrNO+Z4evt5F9C1Z72TfvriCvakfvaEhfS7pRu4sNMbj/2b/vy96yjasoc+/bs7adq8ecbbRuTWyk0AVCi+6/pv0HlXfyMt8mEVclJvW5HtK05frxHQCGgENAKDgcBALccHo2+D/kwNbiGGYAiQ1KFBRt0GEyR19uRGCgcMkmoQIStJMMglCuIYpAekgM+DNMgBposoNGr1PJqFb5iUyhBUowKtcW4ldJMVQPFvVM6Fh1RWOzXJrUwmNQ7llH4s5PX94WtfpemHHE6HHHk4jZz0/+xdB3wU1dc9my3plUDoIB2kSBGwINhFLNgQ7A27f7uiooCKDcResGLvXayAIk2l995CDSW9bc33nfvm7cxuEpJAENB9v+/7G3Zn3ry5783sO/ece28TBWEM8JC5fBk+GjMaZR4PGrRpj8yVy9Gt7/FYMG0qSnJ24ZSrb0Lb7j2Q3rAhHASGZWXYuWUL3hs9Cjs3bcCQO4eh8/EnIn/nTkz6YALOuvl2xETH4NsXn8H077/C2df9D9sy1yF/1y7k5OajtCAPOTt3oGGL1rjx6eclaRPbyjlz8N345+GKi0e9podh24Z1uPjeB7Dir1locFgLtOzeE3k7snBf/2Nx0cPj0KBJE7w14j48/vVPqv6oaI8rkq0atVZoH68P37wxHnUbNEDvMweaMt6QpDuGVNuYD6vTQRhuLf2VGqta3mq+EK2OAwNpGKCcUlIbGFM5cfh1aB/PGrIVt2yfC4l2H4oDdiTZvTLFG312dL3mURx/8WWWjLjKdpxjqwx8Ty+ncIAYDror6st6TsWMqvWKFlZX7ErwHCoDLje+sgA+fOoJxMbG4Lzb7xZVQWWMtN1ux+OXXIDFf05Dy8O7IDY+HkX5Odi4aiWOOXcIMurVxecvP4vY+ARkNGoIMvib1qzG0QMH4erRY3HV4U1x27OvouvpZ5tKAplym7Cnowafgy1rV+Kw9h1x5+vvIblehsUZqEZurWe75I8peOaGK/Dy7FVISIwXR47b78OMrz7DJ2NGY8g9D+KTpx/Dna+9h8cuPQ8v/bkYxQX5uOmoznht9nLY6QSCKltz36nHICY+EQ98+BUcLld5MwH4fNwYXHDXsHJMc4RJrY2f5EgfEQtELBCxwD9ogQiW2o/Gjhh3X40bAan7asH9fD5BavumSu6rmESHqsdojwpupFl70bqhFoBqAEuP1weX0xEsN0FIYWVlRaFLea+Oh7Rgfn7u9fmkTiJBqsfnE7ZRJ4AJBcGmxJhjlTGIZNiGqd99i5T0ulj8x2+4eNh9IlsUcEXm1OHE2KuHYP60qeja7yRkNG6CBi3bolHz5njlnlsFkJGhytqyGfVT03D9i2+iYdt2uL1Pd8QnJaPR4V0w9+dvMG7SX1i1YC7G33UDrhr9HI466xx8/8LTmDjhNdRp2BBJKWnI3bkD2zdtxIkXXgxXYipOPHcQ0ho1FFuRiX3wvAHYsmoZup54GmISktC8VSucdOmVeOj8AUhITMTwj75B1qZMDD/zeJRFOeAuKRImtf+lV+PkK4YirUHDYB1MzgeZYCZPUiyuKjcibKstCitmTsOm1Stx0mVXw+vxBAGBZh69jP11qBqzQSlyiNxafcNxO8mOG80ErfRK+MX+QVGwzYb1K1bis+vPQwtnTrVW7m5fNNIc7qBEeXWxCxe+9AWadzpC1mDwnvS9WcC2GkuZrB3TsaHYSO0Q0Qy0DMagliVhVSWgUse4hhCzOtbawpiawFffZqgzSysCtG3cxSV47/FH0K5bVxx97mAlNTcGpexPR00gOK68rVsw7Ix+ePaPBYh22vHdhLfw5QtjcOWIJ6RM0hsj7sGIj75B43aHy/Py1FVD0KJjV5xz6x24ptNhGDvxN2S0bmuCTxuQt2OHHGdzxaAkPw+5WVuRlp6Oax4di9Y9jw7WmeWwRIUgzHsAKxctxgtDh+CZmYukpqzf44a7oADTvvwEP7z7JsZNmomHh5yDJq3aYM6Un/HSjAWw22y45ehOGPnJ96jbqjUCHg82Ll6Ep268Ej1OPgNXjhotsb/WxjmjM+bDJx7FxcNHqhI5lhYBqdV6pCIHRSwQsUDEAge/BSL4qhbnKGLMvTXmXoJUxcYFSOuExUFWnv3GKk3c2+FWdN6/nUntiPZNlSQwBIhWFNlomEI23pShhpmGG3+JSZXedAKlcPtVzKKGnqsTMKn50MwdAZjfR+CpJMX8H/57woh74UxIxUV3DxNAFcr+2bBx5Uo8fdm5uOWVd1Gcn4conwdtjumLtx64C007dMaZ192IvG1bMe62GxETG4dbnhyHG/v2ENlijMuFxy4cgO4DzkdMbCwmjBqG1l17YuQnX+PH8S9i1fw5uOvND+D2+7Hs9yn4bNxjePjbyfCVBWAj2A9mrwWmf/U5PnxsBEZ+PhFF/5+ZlbeQ0aIVHhx0JvK2b8Xtr7yNRh06YcSZ/XDP+Pexae1qvDLsNhzRpSuWrVyOlh064tKHx6BhixYgbAyXxFoBGb+b8cWnOPL0MxETEx1c2CF1SMNY8+CUW9hyAQ4GoGONWTokrE1LkPlfr9uNF66/DE03T6/0Adzli0aqXUl+2XL8LrgDNtR3umGnvhTA+jrdcPu7X0jZEsqZKZkmONLsumbdtYOE55SLXSb7atTXDLWLWptWQMhP9L0FZcNWOtUimdbfW38SrCoA/bn5NlJ/uUtK8MyNV+L8m+9Ayx49RUprBbpW4MyxFRYU4qajOqH/5dfiz4lfIj+/AIPvfgj9Bg3GG3ffguSUOrhwxGg4yvwoi4rCmjmz8eS1l2LcpFl4YEBfkTU88NlE1MnIkGdk0YwZmDDiLqQkJOKeD77Gc7dei5ZHHIkobykmf/Y+Wvc4GmdfORQte/aGwxnKcOZu2Yx7Tj8O1z/5AlYsXoIFP3+DvNwcOOxRsAcCeO6vpVj0+2SMveEKkSI/9+tMFP+/8+mRgSeh76CL5RW+cNYMZC5fjG7HnYCrRo9FvNRELd+2b9yAOT9/j9OvuyVEXcEjIyC1Nn/XIn1FLBCxQMQCB4kFIhirliYiYsiaGrJmIDXY+96A1JoOTR//7wahVVnFmjhJJ6GpqBwIN9RMJET2g+yKxHQaWXkVSFCsSBCkCqAkuHCYsYRlkNhMbm6FyRMGNQCCDbsrGvYylUhGjyMIXBl/6fNL2RLJ0qtjEG1RyFy8EJvXrkbW1iwMvOHGIPhQIIQ0rh3vjnoAv37wFlLrpCMuLh51GjfDNaOfwpsPP4QW7dvj1MuHYu60P/DRqLsw+O4R6HBkLzx0QX+89PdKwOnAty8+i0W//ypyyp9ffhqFpW7cMf5dZG3cIPUdb3n+FWEwl/0xFZ+MeRSjJ06R+9QAVdvm3v59sW39GqSl1xPpamK9Brjukacw5pahiImLQ0pqHdz0wusYcdaJeOSrn5CzbSuGnXsa3lyaCZvfh0+fGYtJ772Gk84bjAvuGwGXy2WWbrE6EAwAu2PtGmxaswpHnnJayDJQMmolEbbGUPqY2ZaMrLaxgVrD7yOYjMoCDnmBWT/8gPlP3oJ6rsplvjwuyxuDBi4fTmrUXkbKzMWTt29FTmmOJFRijKq73Ylod+LpmDfpJwQ2rUJal164aPjDcMXGKebWMn6uG4/PD5fB+PrKymDnegyRmCtQqOJyVeEf/q3un4ydCSsl9lWwrPqMa4/sZWiVz/JsrMTIBnwSU0oVgN2mGHQy1oyxfvKyC3HJ8FFo1p7xmNqVo6bGyuwSdI7o3xfr165Gi87d0OeMs9Hvgotgc7kQcLvx6XPjMPjuYaAsWJQLKIOnDPhg9MNYOX0yRn07Cfee3Bu7d+5SMdWsfep0YsBFl+PCex+EMyYWj10xGKlpqbhqzIvYvmoFPnxiFLLWrcFxF1+D06+6JmTt8jm/9aguUsO3aftOuPzeB9Hu6D6Y99tkvPnQ3Xhm0kxxJDx30zVYvWAO7n/9A4y89DxRYgT8PjRq0gxHnDYQp19yGRIaNJS+5X1iZPIWA9gAj8eD90c/gsseHCHPh/Gx2IbnrMzMx5PvL6/qlRb5PmKBiAUiFohY4N9qgQgOq4WZjRhRGzECUmthOe3PLqwgVV/HmqBnb66tSajwYjTWvgRAGozWno6r7Pqq1A0w9fsfkbdpDU4afImUMgmVcSpY8dvnn2PK+69j5KffwxUXB08gAF9xMUYPORs7Nq5FYVEJ0uvVxZVjXkO3Y4/G9lUr8eD5p+HZ6fMRGxuHpfMW4p0Rd6PPWefhz4lf4Ih+p0gZmKPPOAcLfv8Nt7zwigxz6bQ/8O4jwzB28t8I+LzBoSsQ7sKEUcOxacl8jPrqF/gMKWNpbg5GDT4Lp11+HT4fOwp3vfouXrrrFgGpflsUbujdEW8u2QgnQVJUFFbMmYexl52D/z3/Go444SR1DYOVIxDiccq2QMHubEz+9GOce/0NwbGUizFl3dhgUivT2pLwyZAD6081WOC/eU8OlzMIJMh6vn7jFUhZ8aN8VhKwIzYqNHstP/eX2fBbdiw6JSmgeNlhrXFS/bqYm52Lt9csFJCqG8Hs2jwfjk73wVMWhcKegzH0sbEhcZbW+daZpRXzrqC2sKl2OlCUfFkDTR7r9noR7XQGOX8rm0+pazBTtWFffu/3esUubBroSl8eL5zR0SFjU1NjgF8bMP6uW3DCoIvRumdv+dzv9Sh5e1jjdcjsLvnrbxx+VG84HBwjZc1UKdjEIaLHpn9qRC4PG1bOnYcOPXuKbHbbonnYumkTolProeORPWBzOqVGK5MhUTlQ7PGhQbOmEPdSVBQcdCz5fUHxinZG+KLs8OTmwO92IzajgfTBMkKe4hJkbdqEJm1aCxj2+QNYt2Qp2nbvDk9RoVwjc9M2dOt3HKLAJGbKIiEJsIwEYJkL5+H7N8dj6OgxiI6PD9qXf+g5jiRO2pu3ceSciAUiFohY4F9mgQjGqoUJjRiRRqwCpFYm0f0nmNT/NoOqV3g4SA0HjKYEWG3yrU3BRL31N7PvciutN/mhTxI32GRb1TlW0GPtS5+jc/1KfdawxD8iuwwE8O0rLyI3JwfXPfI4SktLyj24NocDUz79BMumTcGNz74cjHFcOmM6XvzfUBQUFkhc3tWjx6H3qaej+P/LcxTv2okbj+uOcVP+RnpGPSybvwgTHroTJw+5Ej+++xpGfPAlHrl4IA7reAR8xUX43ytvyXXXzpuDV+66Cc9MnStMquz9g7GHwNuPjkS004GL7h8Bl8OJ4pJibF65Ci9ffzEuevhprPh7OlbP/hu5u3bigfe+QFL9+ripV3uMmzoPiSmpYu2PnnoMk99/DXe/+xVaHX54qORX668lyRKQz7qcH32Ic2+4Ucbi9vrk+pxFBXRUDKvPXwaHXcX46qdCsY6KcVVgTB2vwRj7sFuk3eQZRw4eiA7Zcyp9eZb4gWxfjNR+vah5K/yxbRke6tIH8Q47Xl+1ACvzs8udy8RKy3IC6FGnDAXpbXHDFzPhNUq3EEhbJcia/QzKw8MyBKvOVRy0y+EIgh/eoWbxycg6nIr9J7PMeGw6FBj7a67wUNtoIKVVARKjre1rjIEOhz+/+Qw5O3ZiwNAbDLsylhYi3Zb58XgRbQB/DcxC1r3lEdRsd+gcUd+g4knlTo2yUOoflJ6bIN0aV27NgFzZW1EYaD6HAQWUpVkODpbPCZNS62c8KHtnjVxntCQnK8rNwZSvv8HqP3/DcQMvQJcTT5XwDr321PNjviciTGqlj1bki4gFIhaIWOC/ZYEIxqql+f5vG7KaIFV2VhYMFAGptbT6quzGBKl6B6zgopRSsWzyVYyp+lztT23w2WxwyMbXXOQinjRAZUUMaTga1og6AAAgAElEQVTo5TFW2XD5cxSwrQiklvkD+OLpx+FIqoOBN9wgG2jd9OaYDN/Et16Xep33vfNxMPEQZcgv/O86RMclol6jhvj+9ReRUrceLn7kOfQ87lg8cEIvJDZviZufeRlv3nkzCsui0PmY4/DTu6/j2V+m4auXn8fnzz+Flp2OwIjPvhNgsHnNWowbehHGTp2HKL83BIRzXD+9/y6+fv5JDLjuNsz7ZSJ2bFqH9OZtsHPtclw8Ygza9OiF+07pJYzU0z/+ga3bs/DmbUPR+aQByF29FMtXrkBqw8a44v5RaHvUMQZINGN/NXDRNlg7f54kf6rfsmXIOhCQSjBhzHGQmdOAyu+D3eEQmwt76PEgyuWS6+nGPijZdjrVcWyLp/+BD+4biu6xRdYysOXWIBnS13v2FtDjJGNpA26YsxTxyKpwvS4tcOHwRA/cZQ64ew1ClCsWu5fMQ/O+p+L8W25Fmd8XlOaqNWrW5WV5nmBMqgG46UDRyaQ056qkumQIlaBcgT3zGVB0tVEvyeBp9XHB5GGWmGyRsopDwCyrVJCdg2dvvR7DXpsAZ0xMCPjXN64YasaEqvqs1mTZVh+Rli6LrN2YS6vxBFTyfgRZqkzcTKgV3kzbGDGyUpPXXo6tZl8EvWJfsu92u6pJa7DK2sHB/pjEigm1lHQcKC0pQeGOLKxfuVyekR3rVwOOaLTs0g3d+vVFar0M+HX2agHUphTa6siKgNQqX+eHzAGxLjsap8ZiS04Jij3lFReHzI38RwfKXAFN6sRhV4EbhaW+/6gVIrd90Fjgv42zanEa/nuGrB5IDXrkNVC1gtRw+9eWESNMKi1bkdy3Fld8rXVVWbmO78e/hDJHNM68+poKr0WIsGTufLz/8DA88vn3AhwEZEdF4clrr0SbLl1x5k23IW/Hdvww/gXM+PpTXHD7feh6ygA8fP7pKCouEhnk8E+/w/a1a/DDhJcw/P1vUVxUhLHXXAKXy4F7J3wqjE/2zh14eNAAPPvb7BDgrge2c1MmRg45GzHxSTj3upvR/bQBsMfEYvRF52Lw3fejXc/emPzeBLw/5lE8/NG3GHv1YBQXF8jpfc+/BEedMRCN2nWQREjBuEwjolIDTgGqUmokD+889jCufeJpSThU7ikyWFey2hp6mkyhIAVL7VH1jY7VNJ8ck9qjM2DGS+NwfZ9ofPrTHEz89g/UrZOObbt2o47TjWS7KX/2ldmwxZuOz/4/+6tu1y9YhATfrgrnULGpZehRJwCey6syydIWTyxunrxSYpzZVMZiY37DnCwE4iyRpJIvhcalWpN9mXSyArpWoGoFuybINwlFnWFY30QwrlWb3wbMnTwJP789Hve+8R6iYmKEUVRJsEKISelCZy8WKwuIs1renB/lTDBUDcY9qhkkY27JdmzNdGZZEuEJnOTixoD0uIKw0bAJHSm0u2Z8pTwQylCcn4+Nq9dg1ey/sDtzDeCIQXpGBpq0ao0GbdohPjkF0bGxsNO5YUj2DRVwcO4pVVa1cnUjy1+GNZl5B2VMascmyUiLV9L38DZ7XQ5KIiCsnF36tquLH+45FgPHzcSvSyp2TtXaj0eko322QHKcE20bJOKkjvVwTJt0dGueIs//Fa/OxsQF2/a5/0gHEQvsdwvUFnTY7wM90Bf4bxkqAlIP9Hqr4vqHCkit+DZsmPfzRKxatgxDbr/Tktgm9GhucIsLChCfmBhk3HhEfk62xGMmJicrtslmQ2FePmJiXHA6XSgsyMfuTZuR3rQZEhITpHYk+0lMTZVjS4qK4CkpRXKdNMUwlZVhx9atyGjcuFzdSdn3l5WhIL8ArugYRMfFSIZkooG87GzEJydLshgmtN61ZTPqNm4Md6kb3tISGVP9w5qrbKfh9U7DDON0RePvKVOw/M/pOO/mWxEdExNyhGa6leRaYxETilidAdbEVRrMqqIvFtRl/B1ld2DWc/fjfwNa44YRn6LH4RlYuWULHP4EXHrO4Zg0dRV+/m0B2sXly3j+zk3EwIZRiE1rjF9XZKJxfBFcttCSI9aBrymOQau40IRMq8sa4rlpC5BbFoXNK5cjqX5DRAuAt7LLGnEp9p8sP5tKJGwCVsUREhhq1l6BJKvEVzO0OubVzIet7KElvuFr1aoeoFh22mef4quXx+HUK65D37POQWr9+hLT6fUSyKu+ggDXmt3aqq/VMnsL8JTrSOkY4YFD4laVbNam1AZki4X6jELASG4m92JMqxW0qvqvZXIe06XFxkTLKNweD7auX4+Ny5eAdYg9JUXwBWxo1rYtGjVrhuRGTZCUlo6YuBhhVMWSZGM1s2xIzfW4glJkg5JVEnOOk1dVjUzqUwdh4qRv7jgafdvXRX6JD355ps12/Oip2LCz6ID8CtAJQGCRuavooGMrIyD1gCyJvbpo56bJeOicDjiqVR2sySrEhl1F2LS7BOt3FuG3ZTuwbseBWd97dTORkyIWKP8DHbFJtSzw7wSvNQep3ALJ7lmXoKnIerVhrAiTSsse2iCVQDMHz15/BR796id4PO5qPWr/loMIsJl4p9TjxrY1q7Fw2lTk5+Sie58+aNGth2R/ra1WEdNn/awoNw+lvz6H1ukxyHZ2QHS0Dd0ytiLRnoDkpEQBe5nbduHMq8egTWy+JELKLHUh0eZBnNOOAr8dDfeQFXhrSRQSXXYkWhjZpe56SG16GByF2xFXvBNp5/wPZ19/SxBc6mRJ4f9VicGs+Xw1T6jgmYC8YNmZUBm8zgNsfqosbIX56hMtj9czYFqL8vUNSxYjf+dO5O/eiQ1r1wkDHJ+UhLikFKl92qx5EyTVSRe2kYCS8bcEbFYATvAWCrr1lY3PLQ4N/baraB5ltASENpvE6rKVeLzwFhYgb8c2bF63FjnZecjblonSUjdgd4kTJT0tBXWaNENyvQzExSdIwiPKisUaQcmuFfJa7RTKVFtlx9qiCiDrmq02rNpIkLqstpZ0rfVDkNo4LQ6PfbsCW7JD4+IXbMxFqffAyFk7NUnG93cdg/Of+xOz15WP9641A+xFRxGQuhdGOwCnZCTH4KUruuLoNnXwv3cWYP7GXOzIK0VBROJ7AGYjcsn9YoHagBP7ZWAHY6f/PmPtFUiV8FTKEP0BY7NTEaDcF2NFAKpe/oc6SCVx8dnjo9DjjIFo2bnLwfhU7/OYJGY0yg6vx42SnFwpK5O1eTOyt20G7E6kpiYjvXFTNGrVRoCN00i+s88XrkEHS2bNwmmYg/aHpWNn3TPQvHlzzJv8GXpnFAZ74TP9wHOfYfWM38r1nFnsQNO4ymObGHf5V24MjkopnxxLd9b0hmfR+9wLJLNtVU94ZfLx0IGZKYWqYwqR1lrids1zdDQ344ANCGb44gSE+nzwehRLX5C9W6Tn+bt2YOeOXSgpKYWvtEhiWNPS68IVl4B6DRsgPq0eUlKTpSQUGzMLq6auFRUTqxx9bpN99vv9kmiK6yhnxw4U5+ciNzsP7uIC5OVkw1NSIkDYGR2HhLR0JMW5kJxeV0olxcTGIDopBQkJ8WAyMgdjfSnJFXbfzJ2s79kqTeZnmn0P1tUNkzeHg+fQf6veVkgJmoMTpKbGu3Dla3OwNstc73taMzyeMuBwAMsEZnEuh8T5cR1X1RJjlGw6v8SU0+tzyH7d1r81Tn9qOv5cs7uqrkK+dzmiEO2IQqHbzPZcWQcxTjtinFHILS4/Bus58dEOibd3+wI4lEEq42mZRb0im/N+GY+dFOsQIBfOrNdoEvbDwZTtenyBakvQzz2yEV64vCvu+WgRPpiRWaMRJcY64PGq+a6s0ZZcF7nFHkngtzeNPsWEaIeEcxS59xwfy+vx+GJ31Y6jOJddXmzVOXZvxh1+Tk2f/Zpck/ecFu8StQerAPwbGtcN5yi7yLPvz9neLb1/gxn38h7+PQarBZBamQ33xkhVbV33cr4O4dMqA6nWWpmVbdWtUj0dExduClM0qbfQ1mQ05Q2n+6zMpBWNpbigEGOuHILzb78HHY/rJ4ldDvVGzmx3ZibWr1yFrLUrEIhywckar6kpSKxbD4lpqaiTng5HdIxKwmPIPmsGq2rHSstnz0bh/B8x4tyOiLHb8em8fCTXaYiedbchNS4RHr8qNxPrtGNHfi6eeudXLJ63EQmF64N1b91lUYjeg9yXI93htSMuyoYEe/mNyMbSeFz64SRkNG5S4U1VB5RK3Kc1bjOsp8pYSB62T2WbhLnVWlsztpTyWJa8Ibik9LuksADuokIUFRahNC8XntJieIqLANZlhQ2lssmziSxdN8ZgsxwSmdo4J+WzEKAbm5AIR3w84mJj4IqNRUx8ImLiGCvqlKRZzGocsNmNpFjh71ozFllfJzw7tym4NvPhmUnRQqXUqg8zTZv+t2l+dbyS+x6aIPXVq7rJRurrOVvxyAWHo2VGAt6fvhG3v78QTELT47BU3N6/DY5qnSZr0OsL4Ou5W/HypLVYl1UYFNjf0b81BvVugoc+XyoAtH3DJMRH27F0cz5GfbkMvy/fKf3dd1Y7XH9iC6TEuZC5u1hAyTdzt+Lhryq3H8/r1jwV95zRVpgzXnRngRsv/rIGH/+5KZggp0OjJLx7Q09c/urfcuxRresgJc6J7EIPxv6wCh/OyAzKi6OdURhwRAMZT9M6cQLsZq7ejV8XZ2H81d0PaEwqwfWix0+G3chsLmEhHj/WZhXJ/U6cvy0IegjaT+2cgf+d2hodGycF5+i5n1fj6R9Wy/ptXT8Rt53WCgO7N5JEYAUlPrwzbQNem7IeOUWear9suflmvC7n7LQnpwXP44b8kQs6YmD3hmh5x48gy/n+jT1xWF1VsonzR8eGfpXc+cFCmfN6SdG4pt9huPiYpkiIccj3izLz8MxPqzF1+c5KnSFchyPObS/ntrj9RzRPj0f9FP7WANtySrBuZ1EIsHzx8q5IS3DhhwXbcN2JLWS+2cd387Zi9DcrsDXHdDAOPqoJhh7fAq0y1NgZ3/rzou1yHB095/dsjJHndcCwjxfj+/lmzCtj1V+7qhu6NEvBgLEzcMspLTGoVxO5Lz5fxW4fPvlzM16dvBbbcpWDjuCPTpG7z2grc0cnwubsEjz5/UoZq44ZP65dOsZe1AW3vrcAd53eRq6RHOvE3+uy8dg3KzBr9e49Oo6evfQI9O9SH8/+uBqv/bYuBDjxjfnWdUfi+PZ15Zn/as4WNbYoG45smQY+1z1bms/+F7O34JVJayVUIMZlx1vX9kBGUgxueXc+lm3Oh9MRheED28vcX/36HHE8NEiJwXOXHQE6wG55Zz5WbC1AnUQXrj+hJS7t00x+f1mS7bt52+Q53bS7WMZLJwQbk/TRNsxqr1v34b8ir7j87y2f+XevPxI3v7NA5k23xmmxmPbQ8bjm9TmYvHSHfExH2rzRJ2HIS39hzrqc4LGX92mOUed1wKrtBThj7Ax5V713w5HybqxoPd/78WJ88fdmWY9X9G2OJmmxQaUR35Wjv16OHfluPDG4k6wf3Qf/q51FCzfmYsiLf8HljML80Sfh1ncX4IeF5vhDHtK9gRjVfsr/TQdqQ1nx1aFjvL0CqTJ9Ac2kVjaZNTFCBJxWZkWC1HbNkiyxcJVlizXZoFAAq+Pg9BWsx1kTwqj5Cue4dF8EpyzTIfF+wekyNuxBfsgUblrvhz+Eebt24uW7b0NSUiI6HNMPrXv0RN1GjeCSTKmqWcdt/cw6Jl1KQ463jMWa6Tgc8FTN21X+QirM3o2srduxc3MmCnfvQFGpBy5bGQJRDtRt2BANDmuB+o2bCHjQiWrkPvh//wAwlTqjBlsXfheeUjemvzMeZx0eh/5dG8LmUz9mBe5SRDtccNmj5MchryQf0etzgbaNEe9UEuQvps7Fu8+/BReDXWvQ1hZEoTRQJlmFOaMlfnrGyxBrd+DaT6YgvWFDyzrTMt7KLxA6l2QGmQVXrTtuNO1MuBRQiXx025NNWHqIscU8h8m59JoL76MGt1zhoVqSTOkwm1SCZcIhg7NUa1dlKlalaCBMQzD2VEpBWfNy7+uI9uZ8E+yqZ0j9r2QO9/uNWFbzuT1Ys/tS7lsVk/rRzb1xRLNkLMzMw+LMPInn4+aMmzbG/L18RTdZY69OWivMADOn3npqK/y9Lgf3fLgI2/PUhvvBc9rj3jPaYeqKnfhlUZbECDZLj8NNJ7dETpEXfR7+TdbvMW3qyKacG+9Hv16OldsKkLmrBAszcyudqHYNE2UcMa4ovDJpnYDSgT0a4nSCzI8X443f18u5nZumYNqD/bB4cx6mLN2BuetzQIaKY6iXFINLXv47KC9mrC4B+o48N16ZvFYAwZEt0qRfbrAPZOIkbtq3vnQGvpy9BTNW7RK7EfATVLdvlITr35onIIaNm17KXil3/eyvzQK2CQpWby/Ejwu3C0h/8YquIIAnqN9V6BFgdFmfZnhtyjoM/2ypUh1Uo3FTP2vkCSjx+nHkg5ODZ3BsBEIX9m6CpGu+lrH279JAWNvmdeMx9PjDMGXpTkxeqhJRTV2xSwDfmIs648yuDfDe9ExQfk6Gc8hRTWSs17w+V9ZSRY2g9+1rewho+HBmply3bmI0yMau3VGIF35eg6/mbA0yc+/d0BOndM6QNUGb7CrwSIKlq/sehmkrd+Ly8XOCNri9f2vUSYiW8XBNdG2eghtOaon3pm8UYNooNRYLHz8Z70zbiPs/WRxkY7lmfrznWGzcVYwBY6fjuhNaICnWiVXbCgSoUeJOgPzsT6vxzI90HgB92qXj1Su7IXN3iTgNyCRe0ac5uN5veWcBfjJA1kmdMvDlrUfhrzXZAlz4fJJ9vOWUVuKsuOD5WXJPlTXa6ryejQW03ThhPnbmm+FHrTISMHPk8aBj5Lo35+KjWZukG943nzmujVcmrxNnBsH9/05tJc4cAjP2w7G+fe2RMqY73l8oz+bjgzuhdf0EnP/sLNCJMuysdhjUqzFumjAfvyxWa+DRCzri/J6NgnPPOR96wmHyzF7y0t9okh6HEzrUDa5x2urFX9Zi9XaVsPGDmZlwe8szr8e1q4tv7zwal706G9/O3Ro0Cd9Fy546FRc89yd+WKieHc5P5vOni6KD98TGNfXTPcciLtohDo9jRv0mzqL+nevL+uL7j042Ot3o0GKbtnKXPG90jNH5Rccc57xf+7q45NhmeHriKoyZuBJ92qaLXdh4LI95d/pGcaLtLPBIoi8y7xzTlePnBB0GVT6a1Xt8q+zmv3HAoWOsvQeplPtSJlLpvVq/iIDQvV34VibVzKdZHhyy/71h6TRnwvMVz6OY1Or0ZY5Cp6ixxrSpO7ZyOn6fD1mbt8pGfdPSBdi9Iwt+lsmIikJSel3EJCZLUqOYhCRJhGR3uZQ0Vse+hRmxoqVXbqUZZTmY+EbGU1YGr/G3p6AA3tJSFBTkIy87R6ScvpIi5OXmiryT5TsSk5Kk9E1G02ZISasDZ0w0nDGxwfIwktApbFwhQNryrRVwhYPqytZHdeahonMJwN4c+SAGtSxDdHQCNm7ZhHNO6Y72DdOCh2/PzUZKQgrc3mJErchCYlezFM7ctWtw390vhGT9re4apj2KAyp2Mj5KAePfdrrQumlDNOh6LOwuB+DzwV9SBHtSXfQ8ZxCatWtX3e7luFBWtTxzWKPOIgdXaoE9gXe/PwC7kbmZHRzMILV+Sizu+2QxMncVB++VMkeyFWwEqcyMSrZz/JR1wpTK+8IG3HV6Www7qy2OHfU7VmzNlyeajMag3o2F5SBj+cMC5e0nSB12ZjvpZ9yPq4TJ4gb1wYHthVltcduPwn6ykdm66Jim1Zb7EmRSInzKE9OwKDNXxlEnwYVFT5wiYJqbdG74CFKnP9QP387bKiyO3sQe36EevrvzGFz/1ly8PyNT7mH0oMNx7Qkt0fPByQJs2LhRf/u6HjirW8ODAqTe+cEivDVVAXCOmWz2d3cdi4e/XCZghwD8s/8dJZvfbsMnYd2OQqM8FEstQZinfh3q4tNbeuO29xbio1mZ8j0355PuO06YpGMf/h27C6uXM6G6INX6UBH4f3JLLzz/8xoZs24NU2OFLZ7wxwY8+PlSAYRcc2TgJ99/HP5am41zn50lTrXw5rTb8M0dx6BXqzSRiT7w6RIB82RwyaLxs8te/VsYOzaCVDolbntvgSgGyOrSdlyHBPk9HpwkIEOvAe4E9Noh+H35ym4gE3fUyCkyRtqc649rTCdnuujophh3SRc8+NkSvP7bepGkc+hawkrW+IMbe0lyp6FvzJX5fOaSLrjwqCayBvk88k7rJ8dg/mMn47O/NgmzSWcqQerXtx0NsuMjv1gmffLNz3N5D3RafP735krfZQSpJxxeD1l5btz49jzMWW+yhmT3hhzVVBwPo75YKiCVTpH7zmqLO09vg54PTQkqJjhmst5PX9xZWD/NSJ7QoR5euaob3p66Ac/8uCoEpJ7RrQGeueQImSPKsml7ztOSJ07BezM2yuecez57dFpcemxTHDvqNyzZrBIZso29qDOuPaGFgP9pKyrOtK+P3ReQSufH4xd2EkaUTgM+VwSpVll412Yp+PzWo0RJ8vQPq0Jsznvg/fFdxNayXgJeH9pd5oqJ6qxtxojjRR1x9WtzRFGimwbONQKplc582BeHDj6r7h3txXGHjhH2AFKN7X7Irt8iqNMxqZXK5yMgdS9WTrlTNEi1gpVwiFoRU2g9prwY0FpjNfSStb10JXmMwSTpK1mT2/Azt9uNotwcSbLEjKSlxUXwFObD7fXD53YL0rU7XUhJSQLsDricqpyEPVrJSVgj1OF0wef1iJSYGVHLWAfV5xPGp7S4GD6PG+5SDwIBP+yuaDijbML2OWLiEZOUjKSkBNRt2AjRcfGIS06Gi+DYyHBaEbusPxO2K0yCGi6usIJ/q7UrglZWgKuPDXccVCTRNkuSqJmn3VcvmAdnwIe41Dooc8Vh25cv4YGLuyLW7gSh42Ov/4L60U5ce9nx5dZdgb8MPQYNR+co9UPuDtgRHWXKtHN9LsTZfXvM+GvttCjgQKnXhzo6NNPy5e60Drj8za8QG6+kZf9Uq0o+/E+N41C5TlVs88EMUrk55abJSpYt3pQX3DQRpLZvmIhLXv4rZGPIDRslm0y8dMLoqSHxYgQYM0ccjwnTNsimmU2Y1DPbybF/rzWTIZE9GjOkM7oPnxxkQSoDqZQYWhtV4vyEwLFj42Rc9NJfIpvU7f0bewlr1/fRqcIoaZB6+auzQ1gIMkALHjsZI75Yihd+WSMyyy9uPQop8S70feT3kGteemwzYVj3xKRKrd199D8TwFQW26uZ1JFfLhOmkJeiWoUbeLJ/lH2SEWyQEivsHTe5Zz09o8LHafSgjrigV2NJLrR0c17wGAKCY9umy3ytMgBaVc8jWZ5Zo06QTfuRwycF3ZD8/NnLjhC2jEyqtVUGUikNJrC544NF+GhmaEzp78P7Semk40f/USGAZtztT/f2QYdGiTj58T9C1u2VfZvjhcu64srXZguzzEaQSiaTzgwNRvk5Zb1jLuoErhfKj3Uj2OC6onQ1KcaB4ed0QPfmKTj83l/kEEpR37y2h5S5ITNIZwztSRa4zZ0/BWOgOU6ybwTVlOg+d+kRAmzIYEc77fjuzqMR7bDLs2dtX95+NHYXenDm2Bny3GmQOmDM9BB2mWznhOuOxPSVu4SlrKwRpHZqmiKs7vKt+Xjkq+VyKIH2nEdPEoaVMtknvl0hIJXPId8L9ZKjyz0flFZPfbCvSMVHf6P64X3efEpLef5veGueOARaZsQLAP3ytqPxzdwtGPHFsqAs/4yuDYR9fezb5fjcmCP2Q6nsHf3b4Jo35op8VreagFSuaSZl49xQaqtbi3rxWPzEKXtkUun0GH9Vd3Hm0DkwuHeTGoFUPqeUQFMWzzmvmxSNpwZ3RkZyNLo+MClkeqoCqUG5r/Ge4Du80O2vtuqh0sVQ2xvdql4ah9T3B5dxKgGpll+eCEg9oMtLyX0TVT1Io3SFrrsoU6NLQoi8lB+Y3KiqL2mdQO1kCAdWBlwyvpbEWEZf6uZZLsNv1FxULGsQeMq41DFqjNpcahzhMaz8VPWvDzSZWznTyNoq5VUIRB1O2Qh5CDbz8+Fxu1FSXAQ7GVF/GXweL3zeUimfwWy6NmeMeCPL7HZERyvw6oqJQUxCgmTaZdMxgX6jDiT7IvwKlUlby7+EyqD3FJdr3pU5EzV95DV41Y4G/W9rJU5zJssvz+D5es0YZVsyV6/G7omvoV39GOzKzsWx3duhZ7umFa7vQLQL/Qbei4zAbtSNSURSiwZYklWKoqws5PijkOHwYWtpGdrFV79Q/NYSOxrG+iVz8OYSB8hbBGwulPi8GDj8WRx1xtmwlakyKBW1YJmW8BqrlTD/lakCKpKVV/chl3Oj7CgpLJR6ojq7L/9bFYirzjX2JFWuzvkH8piDGaSy1AsZDMrJdNtV4A4yL9yMUgp33rMzg7FyPI5A7ud7jxOZ3+AX/gyJByMrNPHuY0UizBgvNi337TTsF5EM60apJzfwvR+aghXbFLNVEUjlZp6MlW501DFOlVJIyu8Yk7o9tzQE2JGRYXwfpcRMBqRB6omPTQXrwOpGid7cR0/E6K9XCBtFUEEmcWtOKQa/+GfI0jmpYwYok94TSD27e0OJv92XxjjCl35dW+GmU4PUTdnFwn7xd4BxcYxvJMAh0OamlVLaX4b1EVnjXR8uqnA4H97US0BVVl5pkOHhgXUSo+XaZKeXbTFZqz3dEzfeBJB0UgwcNwMrtxUKCKN0m6wbJZvVBanXndhS2Lrr35wXlLXqaxN4Mfb4pMf+CGGZ9PcERQTnBMsEbtbGMVC+Oub7VUEQRZBKWSpBn5an85xzejQSsHnXBwvx1tQN0g1BDmXVPJ7XoWCiTf1ElPoCOPyen+UYgo/v7zoWvy/bIRJgzgNjM8mqkl3VjT/JJXcAACAASURBVGNhnDdZWMqBGXNJ4MYxMI536oP9RELLubE2Oh+WbsmTueE8a5BKxlezwzyezzbHn13gwVnjKnZS8DiC1KbpcWA8KeXEfR/9XdhLSlEfG9QRV46fLSywBqm871/v6yNr78IXQp8Pyp2/vfMYkc2TwdWNYQXv3nAkOjVOljFSuk0gTrB38Ut/ifxft2uOPwzPXNwFOwrcKLJkY06MdSoZ8zvzRQarW01AKsHonEdOkmdEKzoO+3+Aet6RjURiW5ncd96GXNCh06NFKs4YO12k1Of2aFQjkMp3R/8uGWidkchqavKeoTKADocj7v81ZI6rAqlcSzyPP7tc59tzSzBp6Q5RrlSWGK1a76Oabsqq1em/6aCDx0BhILWCzWEEpB7QlXfvpR3QvlmypfalGo5gUwEfVkBZfmGp73UknBHnJgDRhDk8RrzZwRi9UI5Py1RVWRBVz1E1sx+T6VX9mkBag1Kj9qWUFwmE9KF6McBqJTGvehKkFqlR89L8TMl+1LgsAmYDpJlLOHRs+nwNnPV9WSXQ+phwUKjrkVoBVVVJpawWU3+Hqg2q+1oInZ3qLU+xQVQUpn/5KYY03o1e7RrBtocsgmUOBwbe+BLqZa/DEy8/iDpJKoZkR2Ee5n36J777ayY27MpBttuGhGg/UqKqzki42h2N1tFu/L3bgSPSAiEs7NLSFJw27En0HnBGlbVmrXccqjBQFgwpA2PUH60I4FrnX59XmTVpPwLIzWvW4PeP30RUTBqG3HnXHssIVch4h42verN3aBx1MIPU6sSkMtHHwGdmguBVt2qB1I25wnqwaZDa4Z6fQ4BFjUDqFSpRClupN4BHvjZBaqzLIQlIwjOycrPNDTM3wxqkHvfI7xJTqFtlIHVLTonIFq2NzDOlwVWC1F4qAcretlmrs/HSpD2DVMqWCWYlK2+cE71apglQpR0YE0fgQ5DK+Etmua2ofXRTL2ERn5q4UmqIWpsvEMC89blVZp61nnN1v8NEfslNdFa+AlvM+sxxEYzVBKTef1ZbXPfWPPwUliDmneuPFGbvpMemipMivHFtfnJLb4lD5VxbG2Msp484XmKoyUSzEaS2b5SIs5+eCc65bswQ/MbQHrjz/YV4+48NcgyZPyaWojSZzhZe67ZTW6Ndo6QgSKWU98FzOuCcHg3R+b5fJbaUUl7GPLM+q250opzWuT7SE13ofliqxCM+8d1KYQk1SGVMNJMFhbeCEi/mbsgVR4IGqUePnIJFm0w2nCCV4JjxqGdXAVIbpcXh7g8XSQIgSvJ/Xpwlkn32z+RLX9x2VDmQyrENqgCkfnfXMaKWsIJUxkq/ObQHXHYbVmcViqR3d4EHnZokyRwzEZZuZLAJ3p/7aTX+XFO+BNWKbfnYlmMC95qAVNr19Wt6iONk+dYCcaAySRPjZ8nwVgRS+z81XZwBdOjQMUb1AhOq1QSkktXmmmRMMhNLcZ1RuvvA2e3EwVRTkPrRzE0Sp89nn+/wM7s1EOcQn/OPjbjhvX33lDuvuhuwWrvgodDRgTeKBaR+WfFo9hmkVsyKHArTczCMkSC1Q9NE+MlmWmLxaFWvkThG0Y9MZqJihOkBlJQrRmIWr88PZxTjeaKUhFUS7Rhgzx+QBCgElUxE4zBiLCmv4REOh50ZslSSGcYZ+MtEKivJawIBBOx2I8ELz1fZ8FSJEVVnUWNhjoEZTIPATKM+JrDhNY1EMQJ1ZAyqf35nBZlkWMObBioawMqdSQkRMsAma2wCZwWU2TSAD8JuC6ixssnCCgetFhqKTcZaIKeMzfoYWVliE1qG5kk1QXt45c7w2FZCccMy5RNcBXWMdCLohECqR2N0co67uBgrxo/CqKv7wFFhORbTuovXb8aM+StxzcATZF6tLb+0EB9+Ngk/fTcLhV43nLZAMKvvjlIbtkS50CjgRr0Y86y1xdHYXuLFkWmoUCa82pOGQePeRutu3SsPdd+Lh7I6zoM9dct45u2ZG/Hd608jb/MUpDVqjyse+QwuybBb8/cb14soBYy1Jss16FAJza69L6zvXphqn05ZmZmHJ99fsU997I+Tq5s4qSKQSrkvN/dkWfs9Gir3JZtCJoBsB7P5su0NSB3w1HTMqqIEDTdpBC3c4J/0+B9ByWBF9qouSCUj+MVtR4ssj6yrtTG7KzfbB0PiJGtMKsfIOdn0wgCJq7x5wnzJaEuWmSwV4zcrak9c2Aln92gobBbZotpoTH5FoMG4TsYEM+PwQ+e0DyZOsl6jMrkvEya9dk0P3PXhwnIlZKYO74fUBJdIka2OE90v1wTjIskENrzp+xApOsHSn/8vSWZCLcYNsnEdd2maLIDLykQyIdLjF3bEZa/Mljhmxj4/NqgTrnljTlAqzKzATCDUqWlyEKSyTybteuXKbhL7enTrOiC7TkcP2f6KGuN5GYPatXkqug+fJCwjZalslCzvqWmQOvCZGZi0xATB3Q5LxTv/n5mXCaa4HiprZFIJUk998g98dFNvSax12/sLZJ0zJpIqBCtI5W/eBzf1QsPUGPR5ONQJQNZ46vC+kqxMy4aZnOuZS4/AyR0z0PeR33DTKa3keR38wl8SX8z+KanWWZQ592SA7/loscQkV9VqAlLZlzjm+jaXmFJm1aWkmA4HJryqCKTS/qMHdRJ2+do35wqzff/ZNQOpI87tINckkz7ZmKPm6XHiBElPjK4xSA2PSWVCps3PnyEAmrHK1SkDVpVdy31/4HFZjYe8/084cEbZzyC15hu4/W/sQ+sK913SHm2aJ8ugJSOoUU5DZf5UoEU+M/JuKpCk/sUNtAZuJuOqPld9hWYKDjKJYXGW7MMLG5waOlDaqM1ogE3ZcCtoqkCmUS5E5Sc1gCtLN3h9cEnmV3PRC4lLwERQbVkywfvVgJd9G8A1KBc2QK5VnKv5VCuA0AQtz7Mb4Iz35DBsJVYTrK8AM+2l7GpYWY9Lg2sLIxaaHsoEo0FZs0F7m3Jo8ybD63aatTw5Dj1PSh6tgLLO+Br6nQbgYn7D5uGZkMUeNhsWTv0d3Qpm4Lw+nWrEWlb05CzZkIVnHnsW+TmmZ1sfl+1zIcnuhcMw5oJsGw5PtQmgrahRBjytMBVjv5uMxPT04JrX9x7OTO7vJ5lJvdavWIYf33wKOVtmw+mKwvbMGIz7bbY4aipymOzvMR3I/tWqtb5vlOMGDCuwRRl1UlV81sHU9gWk8p5Z1oSbNcY7MpGN8YoDSzQ8NaSTbHC/M8pw1ASkMkaVkj9KCXW2zz3Zjdk0Hz6/oyRq+nlRVnCDRtBGoKnlb9UFqQQ5jw46XOI7+zzyu8TqsXEjyI07ZaAHI0ilc+DvR04U5pGbaY6X7A1BEpPNEIDJu/L/E0MRiJN1ZobRj2/pjce/XSHZfXXJC84vgSAzi7KRMYx3OUTWSql1TVp4dl/ruZWBVDJtLP9BVvH+T5eI84FjYuzmT/f0EecFY0grq1FKZwIzCo/8YqkkKuJ98b7vPqONSDUvfOEvSabERpDK5FlkoT75c5McS5aLWZEZH9n9wUlYl1UkkmWu40HPm+uSDBmBIBOlabkv++RcUN66aluhxF8u2JgnMc8EOgR5XJd5lhrBtNETgzsLmG36v4kyVsrgrziuGcjkEexr4EGZKOevyKiZqkHq67+twzBmFPbSiQ1ceVxzPDmkM4a+Pick/jJ87jRIPeWJP4SRYzwoZeO8twue/1OSNVlBKvcCd57eGncPaIv+T00LOjd4TSYVYmbeS1/5W55drhseR4DG0kLM7G3N7ktw/8Y1PUTtQKcLn1Veb+5oFQtLmbpeg5x/OgWyi7whMviagtSK1m5l2X3XP9tf4muv7tdcgP6nRoxsTUEqE1Bd0LMxLn75L2GHeS/MKM3QBs5jTZnUcJCqn32C1Hs/Wiy7Ia4xriPG4+/3uscVYjXLprAmL4xD7tgDA1T3DFL3hDGrTJx0yM3AQTlgMqmqBI0uSaEAoubsCESE1DRi4siEkgPl9/yhJSBUTJ9qPM5HZpXsqRFbKjGn/NJAcoRlBJksRuKPMoGu2pRTvqsLUqisfS47jyyTeC2HwdIqICydWgnV4DiknA3HGZb23+8vQ5Q9Cr6yMjiDsmSrZFlBFa/Xa9ybZp7K5MfNbouCJxAQlssbKFPlWULWsQ0er0+SJulNt9frh9OpGWHaKApgiQ2jtAtlnqouZegD4ZHzVJxr0AlQVibJmmgTLaGGz0/3P8oMgE1rBaJs8Pj8iGEZGIJ7sa2KIfb6fFLPlDGznBOBvQZgpY3JivOmvEY5FflOxsDEMGTK7Wb2Wyl7YnVMkB13YOKEN3BczEYc06U1kqJt2J5XhLzCHNRJros2DdOErahuK/KU4K2H3sIfaxWbZG0bS6LRLLZ6WTN53py8BBw79A6cec21lkzT6t72BApN14AZB23W/TTdMcpy4eJ0c43y2+L8fCydNQ1Txj8Gb0w23KUBia1Jz4hGv6smoGN3FTMYLhOvyl5WaXJVxx4q32tWmOP9N8p9eV9tGiRKiQzGl7EEB2M4KafkxpqsHEtOhJegqY7c9/I+zaQsCmWqTKqS+/8lanSm0Irmn3FmZLMYV8dkOGRFCNBa1UsQWR3jTPk6rS5I5TWYBXT81d2ENXl/eqawPUe2TMVxbetKPOJ5z87Cr0tUiYl/uumYVJaZYakfPuNk4livksldCOre+E1l/WWsHdkaghyWsCDYa5QWK3Us3522EYzzI+tIqSNrYBLI8p3eLD1e4klvf2+B/H4xuRLBANktArmatL0Bqez/gbPb4/Ljmgkz/Nea3ZLI6ryejSRJFqWzf1RSgobnkg2kXJU2Ye1Ryo9bZyQIWPp1yQ5hUlkyiY0g9fQj6otElTF9ZPRoR2a1pY1veHu+/GZRmvvZrb0xcf52idnmuieIbdcgUfrRiZP4N8EB66UyWRJ/l3k9lgzi32TOyJpSck75J5VanZsk45Jjmkq5kqteU3GrBPBvDO0uGbW/nLMFW7JLBHhw/VHOzf7YNEhlaaVJi7NE8kuQTyk940YveunPKkvQkEklSGX/s0YeLyCdzw2zLlM2bgWpvCZjKV+9upuw5e9N2yix32RHLz+uucwVwSUltMy6O+zMtpIZnH1RXmsFqUwQxmzgzJrLhERMtEYgf++ZbXH9iS2lLBDLv9D+BGKUppOdtpaX2Z8gdcOzp8Pt82PGqt2SbKnQSMxWU5DK54dJl7humNSMccuMBWcZL8rHawpS+Z5jhmM++5wrSv07N0uWdy6/4zP+3vU9Rcp8LGPyS6qfI6Mmz/YejzUIn1rr76Dv6J8FqxGQepAvCCZOatEwDrECegIosyuZYEiZGCMxjmZIo8rIwqm6pmxkDiXulJgnyK6azJyWkfJYzeRpQKYkibxmQPqz9kXpbzQLrQdRoJLW8hyPlKeww27EsFrBqPTHMjAGY6mvZUp+FeTQwl75PhCQH0Q9BhmrJSqW98BrBWu5GvOqelIX0rVegwG9AvxVPKswqQYI1SCesUpOo4Ylx0YvnUsYTc0mmfiX1zX7UmysNLLElST64dfatupvAmUmDmKzKVCrS+iwlIIhtbayzeoi2qlgjksva+u96XWjv9u9bStWzZ+L4vw8dG5cD2jeARvWZyLr42cw7Oaz0LpBcrXBaomnFK988DNm/aCSaui2ojgJLWILg/LeQJlNklSxOTVdbTl+txtI6n4mLn36JQHv9MDQqSDsu1FnVMuZhSlmzU4Cd1mHkI0O/6bzhOuPa8ZNp4SD9VpVX9GSHZrOFgV85cyyMhQWFGHGVx9jwfdvwmPPQ0GeD/UbRyMxxSFLZmeWC8Pf/SvEWWHGuhqTbSxKa4mh8Ojj8FeOnqMQ+W8wwZiZtKsqkKudLkEVgHbyGNlhrYnVKnvtadBpBf1VHau//7eCVK4hiaMb3EkSykiCLJsNX8zeLDVOCRC1r60mTCo3yhOu64FTOtWX0hdkBq8YP7syc4szkhtpSuoIGrjxpS+JpUaY7IUbZLaagFQyQKzl+dylXWQTyOeGwIA1Nt+9oadkKT3QIFXe+0YJFm6kydoRkDFrKTf68i6xR0mZGcp6aSNu9nnOk9+vxDNGrGMG5Z2ntpY6lOyOa5y/UwQf932yRM55ckgnDOrVRMD5vA1m0qlKJ8Xyxd6CVNqdjDqZT4IhzumyLQUY9vEi/L3WZBYrGgPvgTF6T13UGad2yhAgSCfchzM34olvV4YkSCJIZRIjlki58eSWwtZxTREEstYp6/iykcF8cnAnAWJ8nzIumsl3uO6vOK65yHSt7YhmKZj2UD8s2ZQvGXrX7lAJwwhumT2ayb74jmbjeDlvj3+zHBuMclCcX8bBUmJMCbWRHgNbckolIZOuhatBKpUHd5zeWu6FY12UmSdgkfO1p1K3ViaVY6G9aQcmPSM4o+MpHKRybG0aJOCpIZ0lPlg/+5/+tUliWAn0+W6Y8kBfAd7XvTlPWFLG61pBKtl8jnX4wPa44cSWGPnlUkkYxhhmgnay15Tn0kpct4xdJRtpZdD3J0hlTVJOUa+HmH3cTO5UU5BKpxkdaVRh8NliFvKHv1ouNjylUwZ6DDfrCnMOqkqcxGO4VaRdqGxgHVomg/p+/jYB8FRPTLj+SKzZXogBY2aUy91Snee2Vo75Z3FbrQy59jrZvzdfMUitgkSRDUyESa29Oa58WwLNpKpMvYoFItjUSYzkITaAoQapnB8NmuwGOBVwp8EYY08p4eWm3wBhBFK6L80sasaUn0cZ/fC6ml3VIFGzn7wux6bBkIBCiVEFXAJ2zRsNgkKjE31OUNJqxM9yY84XPBlLK1DWPcmouWnkdUKiV9UPotrYU0ZsYW1tZC9V09Jf/ZiVUT5sJJASRpn42E8mVVlIQ1TFXAI+OVZ9GtoXs70GFJNrsYueI8VUq/418Nb/DY7FAM1iRwn4Ndheix05R5wbP9lTYwx6rsLXhppH1olVccXW77U99TpZOG8Bkma9gbsuOaXa65z9vnrni/hjc6jkc57HiWhfHDycCUcp2jr88JZFodhvR4YrNHap0O/ApvSOGPXJ9yIjtTbtaBH5uKx5I/bYUAD4fAE4HGo+RG1ggFDOi9Um2r480mezoSS/AD998iFWTX9OCpYTnDZsGgO7wzR0QT5w7k0T0KLzEUreqgcmSMFgyY01EiALz1huI4u1PLtGnLXH41XljbhB9noNwBzKFKtnQcnmleSdzh81v1bmUq83/azzFB4njLohD7c+w6bjid8rh4jVkaXVDUqnoVh9K3DWf5fP2K2yfy/bVIgn3z/45L7VXsDVOJCsG1m57AK31Pfb18YVRrDAjORkY6srV4uLdiA9wSWJTrLy3ftckoEOnPop0Sj1BKR0CN9Ph2KjAqROQrSAvd0F7iAjZL0XggUycLT1jvzSECDA2MHsQi9umjBP4vj+ycYNfkZSjKwrSj9rGm+XFOdAUoxT2MTSCqTKBKlUBZwxZrow5mTk84o9cp8VTTdBZnKsU+r6Whm9cJu0rBePBY+fjA9nbpIavOF9cW2nJjjF4cu+tGMhvB/+3BGwM8EOj+Gx1nWoQWqX+37Fxt1Fwjjyd3/jzuIa22pv5pUxpwmxTllXld3D3vTLc+gsovyXzyH7r413y96OZV/P4z0kxznAkkxUaLAKw/5qrMtL8M5MyMzafMDa/rvFA3ZLe3/h2jVGBKTu/Uzs5zNV4qF7L1FyX2HpyEIRBBrMnAAcP9k+Ozw+JWHlBlqDVL2JZawnt1P8NzeqBKEuh0OAG1vA5xfWScpfULpryEY1iNI3qiWtGkxpSa/IhkWaGsoaambUyn7K3lsRVyhjHieex+RNhpyWcYCUIutlrvvmhpmbetZI5X2wT/471qGOVXJYMx6TIIUgsSJwKecaYEH3RflwjPSlgIk1/lEzlz6vHw6nHZT50lOq7ez2eBHtUuPS9o35/8yHlOtqBpkMhUpoZRWhhiqRrXHDBMtkzUOcEYYsm+V4nHaHclaw7qsBdsstyEAZAgbzLgDGuLZ13rSjQZ+r56ogNw/b37sfwy7vX6N1Tvb51dtexNRtVSfQWZ1vQ+uk0Bca41JXJ3fEw1//Cps3bJNo3A8n3HRA2ETeHW2RmdPmdGwQ1HFOyVJROmgFZLQvHTQT338Pf377OBo1j8aW9SWIT3IgpY4CkbrRe55b1B0jXn4NHj5LWqHgZ0IxxfLQsUH5tZbRK/beBMtWp0Sx1484J11GhjPJ74e7jKoE9RmdIpS8i4Tf54PD7pDn26Gl+2UQh5N2VtFR4mASMzqCKONnrWCBmVx/fFZscHF8Pj9sDrvElpf4/MF6wzyXrdgfkEQmwWfUcDh5AhCnBmXsdoJvkdvzWVBSd+0EWLapAI9/UPW812hBRQ6OWOAfsgAzoq4YexrGfL9SWK6agsR/aJh7fZkgSB07XSSqtdH4833n6W1F8svyTYyV3l8tCFLv/xVrLaVc9tf1Iv0e3BbgHoDZpRnfTKlvbTsOanT3tYvLanTpg+/g2jVGeZBajVC0CJP6DywLg0UjSO3QVJX/cBvxn0FQqAGfwbDK5lIYkFAZqgar1kRKldWiVH2YEl9hNg1QoJnQcGAj8ZEBZhBWgFFJBcsnb9J96cREssm2SG2tMmYvsxQbckWr9Fg2014/YlwuizTWKmNWYIzgnRt9YXeDjGYZmJbCaannys065Z9KqmtaT0lA1c2Uz+BqZgeWWFKD8VMxwIrt1DBXA3UBH0Y8sIMyVMbwWsaiWCzFSOlmzpeCzJpl1p+TRSFoZuMlyY5bpcB6LrhuolnoTjOMljJCVnbMCuIEpL57P+6+7LRqS371uAmorrj1RXh3lC8pYH1ysrwxyHCWzwKZ63fA1WcIrhr5eAibyvEJGDPWDQ3C2F4tb9VyWMVC6pVssuV6rvlNblYW3n74GkQ7MuF02bBruxvRMXaR9oa3otwyDLn/KzRo3jz4lTWmWs+HVYIfLskOSs0t7L12SpgOmdBkZ3rNaEeHqZgIld/zOK49OkZUXyZLruNmOR4rM8ojKIOOdSim3/qzIox1lA32QJkoBVSGbNMqBOXi/DEcJOqYAFZmRkDqP/DLELnEfrIAGb8TD6+HuRtyKs1Ou58u/Y90W5sg1elgOApwTJt0jL24swAE1jOtiMGtrZuLgNTasuS/ox/+JDHBGJ3/TEh1wFvtYrMDfju1N4B9M4wJUodWUoKmgpEKF0SvvVHyJGSHU3t39t/paQ9lLDRI1ZtPa+ZZ66Y8KNc1MuGSdbUCVm48SwhyLQmCRDxs1FkNB746JpTXJRPjILNnbFRDGD+DxbOGF2qJLYeiJIom6FWSTZNN1PmJTSmnYmN1rKaW8EopGktcrE7ixNhWkTZaJM+aadMLSN+bMMhO5vM1y3xo9lM24lq6qcvhsE+5bzVKDVbJSLkMAMxrVARYAohClCGZ1ONQc2eN4FVyX8ZacFw0r5JzGjJLow9hxIJ5hk0GTcMwq8xbATS9GkygLfdn1NYV8BNcJ2bEpL4u78ft9mDKsMvw+kNDypWfqc6DWYwyHH/JODRxrw3NW2U5ubyzw/yyJOBApqspBtz9ELr3OzGspqyKJSObrNa4Wphk+ugAkHVq6ZzfW1UFP7z/Hhb++jRS66paw1s3liIuwV6OQRU7cf5z2uDWD79HaWmJ9CNdh/VPFpWOAP061vbV0l0OSQNJvdY17lPrTiW/cjPumaDPEl2jZeccD9ejJN2SOF3lXJFxyhpVz4gcL7FNynGkdMdULpCZt6wvzrMFqFqdWLKuDbZZrTM6QlSSNt30PSqVgw/rtxX/6+W+1Vn7kWMiFjgYLcASRqwpeubYGSKl3ZfGsjXMbM3fFJbHYZ3Wzdnla7nuyzXCzz2pYwa+vO0odH1gUoRJrU3D/pf62tOm45+yw75htn9qlPvhOnt34xGQuh+mosZd7gGk3n9xO7RrlmxIR3UCJLJuqvplKAdiSSZkI0RSoMcEcKpOKk/T7Ixmf1RPhtTViCWVTXGwlqP6TsfG6j4Vw2fWMlWspVWMaTKRlMmq8jNGJloLsLSyqNz8StIgXo8bf11D0gLwTHZTjdzKXmrwrrIXKwDrpxzazmsre1gzFIcAXOOeg0yoYWUNUiUO0pIMysqCiS0M2bNGZuEsnx6T9GKUw5H6qsY86bI7wgAb60JLfq1MnYIh1mNUbKrq1/zcypRqsGPtz3Q8lEl8G2XMbI6YOLw85DRMfObKEJC6syAHU+euwfn9jtzjMt9R5MEd97+BXZvXI95WjKgKkiRV5zkpDDixI6EV7v50osjZtaxcrzDGwZLVC3eyaPtoG9EOBIlvjbwf3ryfEROr1vPmdSVISHEgJS1U4qvH5vOWoWv/J3DUKacqVj58zersNUbcs7atUgKoXkKZeANIGmtQP8nizjFkw1ZHFGsfU1LM8NjQtWbUzDU+1HHi2mEhCT6MeGg1DOVk4TXkKTDGZn0W1FGahzUtKGEAwb4s2bSNEk56XCsiTGp1lnTkmIgFDogFerdKk1hcSnL3lfFkPGufNukSSsFSI7r25/68sZYZCTi2TTq+nLP5wGRx3Z83F+n7v2eBvcNs/yI7Vc8AEZB6QKbcQkdY/qxoKMMuaYf2TZOEOZK4O2OzKtI9Skb9ZZLspbJmShHD4h/LwVvFnHAzqoCUkVtXqqBI6iHJ/BtswfWlvgsynpYDFOjVml51nEomU17WWJmDS4BVWUDiLvl/PiOLrgaDmnGyAs0g4LXUe1Xfs0SLSpsvEYsW54ACrToplbo5MxOyQUYRfAfryxJXBoQBo1XINuu6pMHEN9KLSqDEmMVgLLGUytG1Y5XBtFTYrF+rIYPpPOAn1nI4GmhbmW3r39KDOCVU/VmrY4LfqezFKgmRCVzVeKLsDowZehl+fPA0pCTGBWc1t6QUP81cjON7tcXSNduweXsx6qU4cGy3DkhwKenx9vwSPPrUf1QyWQAAIABJREFUR8jamYPLhvTA6FemoqE/C/a9BKpMstTinrdw7EknBIGaWluGpNzwCEh256DDRB+h5OqFhUV4ddggRDu3iryXLXNNCVLTnRVKfPUNZ++KwT2vT5f6gOHPEp8HYRdD4KMCenbDuVMRWA7GhRsx5GqmtaPHvDMNVq1ZfU3AqSS20pcRx60UCOXlz2otKxZfpUQyr6VXmbYm4521NNxaidnqXNG+MTlH91tmw/JN+ZGY1APye3IoXrSKH75D8Zb+8TFXb5P3jw8rcsGIBSIW2DcL/Ccf7Ypveo8gtTxPp+wekfvuzfqrPjC19n7fJe3Qrqmqk6qbYlxq70degVO1cd33Z6PiXqxSQlNibIA/41aEqRJJod6KmwytlizKN2RGg2GHRsImg4kkiNR1Q5XYOLhijTI8irvidl2xzEasXkjycgVGda3WYKZUA2TrzbmAFCkVYgBgAk8Bg3rrb/YtNWTle7NKZ1D0bLBzSoasx6X7ssp0DdmxJebYCjL4LUGsJKEiw8ckOiIH1XNCwK/KVuioYQHWOnNxSD3dKHw//iVc1bEA/Tp2CFl/t439HI3zStERHqQ7Y7C7rAw/+7Lx8IM3otjrwx33PIcSD3D6gF64YmBf5JS6ceblT6C+fwccYUC1NGAH/z/FoWr5Vdbiz78PZ117oyREcgWdMvp+zbhKPTcq069d4ibJGrxw0ylITspBlHGuANS6TiQml49BtY4he3cc7ntzWtDijO9lnVntrmH/PrKmUXY4XCzpYEPA74PP6w2uY4kL1SylJb6bjif2xTkSBwntHxVlZJNW2ar1M0GnhiGeN98Dhi0lyzSTGkntY9XogCDDrJUNmuWXSwTnQIvtDfmyATqZjZGgPPiG4Uk623ZwHKpOL2XvChjbsCIzH0988O/O7rs3b/7IORVZoPZ+v/7b9t33X+z/tv0idx+xwEFqgf/co72XINXcbquJVD8tkZjUmi1rnemlZmfx6IpA6p56UTK/0A1ARZ9VB+hWty89HhWztn83HyGsYRioru1wg+qA9j0fY35r8n4GS2tk2pWnySLT1XVqrfdiQgkFuq0W1jxeMGWOtS/LNULPM3MXW+XeMo+WGOXs7FxMGnEzPnhkcEjypJGvfIUBO4pRLyY6uBQL/AE8l7sT3pIAtm/diLbJsRj3zmOw+1UiqPU7czHk5rFo4M+Fw6biKAlOi7xlyPXZ0TJe1eirrKVcPBL9L7s6GE9MZwaBm2kR8wWnbc1v3aVuvHjXeUiI2xrsevP6Eok/TUjaM0DlCfl50bhx3BTEJ8SJ40JLpnWMr90VjV1bt2DelF+wdcUs5GRvwdFn3YAeJ54cvJ6er4qSlWkmUuad5qcDSqslxOEQhMMVxvZamVNaIJxNDQ7CEk9qxiPrYj02VV/RiFk1V5h1rarFIXGqHKu80kIl56s2RpjUmr/hD8Yz9u87/GC843/zmKgcEgdoyB7wP7cD/jdPca3dG9dKVU3Cr6o6KPL9vlvgP2nk8jddJZNqtbS50Y2A1JqtwNoBqSK5k+Q3Vb9IyqEZY8CMcXNIptfqt3AJqT5TszWV9WQFuboESzioqwjYCusTBCGhvZN9kqRFxmLUPGH4GPS1pbyoDVIb1GGAd9nMG2BMzjMSCinbVm0XfS/6yBD7BPtSgF2DQH1sdYC0V2S4oVlXQ4Fpeem2Yt0qf6vppFAcR/hxwtZVcH6Zw4mR552Er0cNQauGaUHDfDF5PnJ+nIGT69YPMdai3Dy8uH4TGjdthKdHX4IUZ6yJkaKisGDVFtw9cjxS3TtCzsv3O1ECPzLsoXVRrQe1uP1V9Op/hmLa9aRZnBTWdaVtRRnsm3dcgzLXgqDjJj/HC487gDoZ0TLX2Ts9SKvrqnTSfW4b+l38Mg7v2St4jJpvGzavW4spX7yG7DWzYI/JQ0kRy7LYcOw5T+LIU04Pspg8USe/Cn+WyFo6DXbXyvpb/9Zhr1aQyzk06xOb8645W5Uky2TQLdHqZh3Z4EvCTCQm0nSyo34dh8pMZ4ptZ2869lc5VpR8mFJ3n8+PdVuK8XiESa36BbLfj6jGS2y/jyFygYPBAt0PS8Xg3o3xzrSNWLI5v5aH9J/cRdeyDQ+u7u45oy0ap5m/2xWN7uNZmzBz9e6Da+D/tdEEH73q7CgPVeOom9wLkGpsESPZfWsw8/sOUrVMU69NLdElA0IZqf48/DgOMhxUWQfOTT/PVXLCqpvIVithasPHYu2tKlZS30+lI7AASI5Xb/r18RWxvpX1VQ4ohwE0a1/6nmgn5ZHecwsHpdakM+Fn0pbc7OuYYg0WrZldredY2W9tr9D5Nu+MIFwgXyXTquqEqvthH7ruppxSZmR0LvPj588+Q1/XEgw5wQRp81dlYuaLn+GMRs1keF9t2oSe6XWRHu3Cs54ARg87E6nR8eUMRaCzZssOfPLpj1g4fVbwe8ac5vuikI8oHOYsL/stCjjQ4NKHcNrlV4Fxp9YC7zJ+Q/6uQJS6b0Kqb958FZlLXoHTqQA/Qd2mtSVo1jpOAOq2zFIkpzkls29ljed4yzrhtuc+gC3KgZKCfCyaPRtLJr2HnVtmIz6xDD5vALuyPIiNtyM+rQuuffQNxMTFqvhPqR2smrCmIROqwK76mQkFmnomg3HM0oEChexEx4Bbp1jhxoARcx0ed2pkjDbk5kH4ajhrrDGx0k2I+D80G7d8awB1ZWt1B5T7RuqkVv0O3fsjqveO3vv+I2f+myzA9/uoczvgllNbov09v2BbTvlyX//M/Vb1q/nPjCJylaotwDJFzAAtvys2oE2DROQXe7E9rzTIxI/+Zjm+mWsqk6ruNXJErVvgP/RIFU84V6GThApK0IT/JKqtSASk1nzB7T1IvV/HpAYdJsYsyCbRpAMZZam32ubG1+BPjMOYZMlRQZKlICsZBsQqPd4ANuV23JUhoj0YTJdFqQzEVgleaz4Z/+gZewLnVQH3Pcmnw8+tjO3e15stLi7F57deii/HXBaU/G7atRNfj/4MZ9WvJ91nlboxr6gE/euk4Je8PFwy6grEGvVbK7v++A++x6Svfwj5Ot9nhysKiIkya8XqA7Z7YuGv0xhpHXqhdY9eaNqxM+rWr4/YhHjYyPRZ3Qc2GzYsXoRPn7sIyalm1t7tm91Ir++Cw6FidrdsKEWTFnv2GvP6BKG+nDrwJ6XCVbAb7ujdIhXm51lbPHA4gLR6LpSUpGLwXa+hSevWezQ7AaBOWhV+YEVrwvqZTphmVUqEsuDlQa8VAluTMOlra4ZUAL8lU7c112/4OPVvZBBMl5VhxaYCPPbBin1dcpHzK7RABKBGFkbNLNCkThxev6YbSr0BDBw3s2Yn1/rR/6Fdda3b7sB0GOuyY9mTp+LruVsw7JPFcHsrVzodmBH+x696MDxS+mdpP46l2iDV3JREQGqNH41qspQV9Xv3kLbo1DxZJcklw0WJndEfWT4BpjqITf42mDEjgZA7oOSx0qzKAFHxGX3ZysBEtSrGj0lXDLbUohbktaUvI8NwsDMj263OOsxEPIQYalwcs6oFGtwQB8vJmEOSoekkwNYiGOF9B29B5x2tfqInK9i1MstWZtjKTu+JWQ4HzhoghrPM4SCzJmxv+FoIzlUVi68ikCPrxLIGq9uXTOH/J1UaccGZmDJuCOomJsjVV27dgS+f+Bjtk9LQNTFGPnty9XLc27o9vtuVi5ueuQ42X3mgGT70Nz6eiJ+/mFjjx4ny4HyfE7Y6jZDUugtade+J5l26o0HjxoiJi4O7pATP3HoBUlO2hPS9dlkRWnZQDO+W9SVIbxCN6JhQ6XtBng8JifYqE5PlZnuRt9uLBk1i4IqJQs4uL/pf+QK69Om3x/tRa4RydbPucGXS/GoZJkzto0HsHn8zDFVC8J2unVjG2PRTpddNRWtKrqOD3GyKeV+xMR9PHoQgtX3DJOajCjaW9y71+rAz340it7lO6VhpkRGPtdsLJdt2RY0bt8PqxmPdjqJgGY84flbPVA7QLAyryC/xYXehG5R0W1v95Bj0aJGKxmlxEuO7NqsQf6/LQWGpr9wlE6IdYLkP609Iiccv19eN95dX4hGmTF+JpaSap8eLWmL9TjVWyviS4youtVTo9iFzZzGcjii0ykhA5q5i8LOaNo6l2OPDpuwSlbzNaLxuo9RYGQvHz0ZbtmuYiHYNEpGW4BLFD2ttzlqdjZyiyhOpkek5olky0hOjZeO8YVeRlEGx2o/24liy8twyB/p6TdLiwHCK9Yb9zu7eECu2Foh9erZMQ50EF3KLvPhzzW5s2FUccvtN0mLRuWmyzBsl+qw1Om9DLlZvLwwexwSEHN+23NJy98DyL0mxjpDjK7Ivx11Q6sWW7JLgfLocUWhWJ07mx2rDPc3PyR3r4Y2hPXDzO/Px3bxtlR7KOWApGc6/njHeX9M6cYhx2bF+ZzGKw9ZC+DPFzrMLPXLfbHSGt6mfiI27ikKesfhoO5rXjZfa4GuyzDUcPrg29RPQoXES6iVFy36H62FhZi7WbC+U/QlbtDNKrtGhURLSE11S6YClcGau2Y3dBeb6iY92oHldM0N9+LUydxdLSRuOi+8+2j38mW1RL16e1Y3GmnDao9ClabKs38RYJ4rcPmzaXYz/Y+8r4Ks42q9P3CHBgru7u5UCpaXQvjXaQoU69VIvUHd/qVGhLm/dDfcWd3cnISHE/eb7zjM7u3M39ybBCvyb6Y8m2bs7O37nzDnP88zdkCTl4/28Z2tihpSLifOe82DHwUxxAMhytapdAU2qRyM2MkSucd4t3HIIqdn5ci/njL/t4+b9GRL1gfOHP1k2lvF4pdJAqvc65sHWhEws2uY9D/2VhW3DOdyydkVEhgRhf2oO5m9KkjXZTLyPc47tXMFu52y5l20TGeZbBXUwPQ+JqTnSxux7jhu2b1kT53G/5lVl7eWYTc0uwIa9aVi1O1VC9THx/bFRvtfTrLxC6Wd+F7AdezSuLN8RnMccX0u2p2B/ijO/y1our/uOX1cf1evloVMDpFqg1PCTyrJxA067JaUXPPo6/iuePAaQyjipDEGjvd7qMaE3kF5NLx8qb7Nm0vfwp5IgKntJc/Ppm2FxdsA6HAa91wooswAuy6EdNcl1r2AaSjvKOU2JsOnYldNcQJx4Fba0qWZIGAGuKmSNKZJkmXMYjsfyPqpBsdSNIWo89LSqZJaSnQXgpa4WZSz3agdBfLUFkG020tj4O4BOXXSeLUJeYZGAdifWqALbYuNqFVsdJCigrtvMlA7zS4VtI15rrRilKpat2YeqT13danWxN0rx2Y+m/a3h61ePET0ufE1jtsl7Tz2GxwfFo3OL2vLIwfRDePf+99E8OhJ5QRHoERuDr/Yn4pIa1fD54cN48JnryjStCQTeevMzLJjrSH/5IB0q6ZRt/X7IE4DgomAEFGajdgQPV5zSphaG4HB+KIJrNEbzgUMRWiEaa2a94CXjTUnKQ3RMCELCGDO3CAf356J6HQWwdUo6kCefxdd2HEK5K8KNd8KeXISEBgorm5NdiAO7CjHgsocw6NLLi9fbjqOqPtKqhZKWTHEKRXmyjGljHLjy8tXIxYaOlkAXH1LFpOBuNt4XO8/SmLbb5gHNlj0Zp6Tcd/fEobK515sLNimBEjdVd36yAhv3p0tTtq8Xiz/v74N+T84S4OIr8Z7f7+uNwc/OxerdqXJLt0aV8NPdvSR/czYmpuXi0/m78Pb0beCmhYlAceKV7WXjRZBDMBkZFowpqxJw92erBKiZ6ex21fHe9Z0EALDMfH7tnjQMepYep1XaNfEcfLd4L+75fJW9IR7RvTaeu7SNLCPDXlqAVbtS8dpV7UFQxhQewvBJsMs8b2MSrpq0GNHhwVj3/FkY+cZCzFh30GcblHSRZZm/KRk3TV4mG22dLuhSC69f1R7DXpqPpdsPy+UhbePx8AUtUaNiuMgJCTTCQoKkLvd/sdrvpvKeoU3BfwST3KSyzRZsSsbYT1dJmzIRJO387zl46ocNmDR9m/w95syGuGNIY4z9bBV+WKLkijv/ezbmbUpGeEgQasWFi1qEm+8tCRkY88Fyr3Hw8U1d0LNpZQFM7OeaseHYmpiJUW8uFoCi2jUI214Zgoe+WoMP5+z0aqrx57fAeZ1qoP+TcwTU+EtsQ8YyvfmD5fZ4YL+9NLKtbHiHvzgfS3eoNvSXOE+fGdEaZ7auhmEvLpD29Ze2v3q2gO3LXl9oz5EzW1XDxCvboVqFcNzy0XJ89fce+3EChz2vnSNtoOcUD2rem7kdD365Rq5zHG166SyMeG2hADedXr2iHUb1qotN+zMw4Ok5fuO1vjiyLS7tXgepWfly+FCrUrgczDzxwwZMXX1AsuvVtDKeuqS1gEse0MRFhQgombYmATd/uNw+DCHY+PqO7nKgYa67XFsJdK9+ezF+Xb4fT17cGkPaxWPUm4u8+p11W/nMIPy+8gDu+nSlfF+P7lcfN57ZCNUrhiElM1/eTYDZ+/GZAnBfuKwthnZgX88C14GacRH49o4eArQf+N9qHM7Kx2U96uC+Yc3Bg6ik9FxUj1XfRx/M3oFnflqPLg0r49Obu4gPEb5T1rB8jzi5Y+r56Aw51Pns5m5yuHL5mwtlnTheqSSQ6qxjsa517IDPdcwsE8fPqN51cfvgxgI8uU7ERYVizZ5U3PHxCvsAjvuh0X3Zzg1RIzbcbmfWuf+Ts/HxmC7o0lD5yuC8o2mVPlx4bcoWvPjrRvRiXN07e6DnozNlTpc18VB/wWMDULdyhBw2sn8JLt+avg0fzd0hY+nlke1wUTe1J3Kvp0u2HcKlry1ERFgQXrq8LXo3qyKKBh6GcX1ZuPUQxn215ojK5LfsJxN/nSyQagb+YMOYUrpyua85VI5exlvWyaJBqt785BlOdcR5imV/x/z4d56Hjlgsx0LWSzSo83qnxbhqkKRAnOptjYb4LonNaiU5j+Bzlj2jxpBkd1XwiyJoR0VagqjHSz6U7awGcOa8ssEybe0KlUdTbXcoMU2tG7Ttm24L/VM7T3IL4jQYpDMYydNgYk32WWKT2nFLKcUskvihZtLOjCQ2KplpezeqfgnyFKlYqUZbsVwKbOj28e51bz5YgVCNvcyDBDkIMEJ/sEc0ZJZwOzbgtsLvWJhfHUh4EKBD5Vjtr6ThAdZY0YcH3q0qbW7JPxdP+R0tU2bgqrP7yrWMvEL0vvxZnFcjFkEowFW1a+HVXbswrHIVrGlZB7dfekZZhzc27k3E8OtfRP2ILBAahgV6kOcJRJbH8rwbUITYIG/Pv0tTo9GhQqYXUNUvpH3r9uwIZMYVoW6jCHFkxLRuWTpadIiRbt+1NRs16oQptpSOtUICBLQyPE3lav6dKNHh0v7dOahZN1xAanKiArVdh96NIZde4+cQoSTRrO9m8j48gjBSOuSU95GE8byfD0z2/kgk4W6bb76pJCUA816/O/2UBKlJk4bj5+X7MfbTlbLh5cZ0VK96ePyilvh+yT7cOHmpNGTH+nGYNb4fuj8yA+v2+nYyw3tmjOuHfk/Mlg0nU48mlQTcciO0cX+GgP8q0aF4+9qOwkr+55W/bCD8yz29hDm57aMVmLX+oICia/vXBwHMf//YjGd+2ug1KC7vWRdvXN0eV05ajI370vHdXT1kI9r3idn2fUmThuGrhXtkg8dNGjd0b43uIPZkBH6Dn52HFTsPq4NC69Bj3sP9kZCWg1s+XIEDh8nAqpjb3IztePUcXPjfvzBtjbeDs7JM6oOThgkoGf3OEgEYOl3crTbeubajgPvF21LkMpk6silT1yTKuyNCA/H9XT1Rv0okBj83Vw4RfCXKWAmOCBbJft89tAnGnt0Ub8/YJhtkJoLSxLeG4dFv1+H1KVuFuf7qtm54e8Z2PPvzBtu+jm3He8d/vRZvT98uz17YpRYmXtVe2JoLXv3LvndAy6rCFG5JzJTD3st61sGzl7bBFwt2C3hh4mZ5/xtDce8XqwW0memxC1uCYL37IzNLBKlsw99WHMB17y4VkMo+fP2qDnKIUq1imLThEqsN/fUJvy/WvzAY3y/Zi0e+XVeiVDPhzXOlTy589S85GIgJD8bLo9qhf4sqqBEbgesnL5U66lS1Qhh2vHq2gPA7P1kp7DCBNQ8DeFDCr1OCVALZ81/+C7PWq3HUo0ll/DS2Fw5l5kn9OV+4afeVeIjDb9N1+9JkASVjNXt8fyzckozr3lsKnuVwnHdsEIeZaxNl3BMofHhjZ/RoWhlnPjUX6/ksijCgZTX8eHdPdJ0wwwsUnNGyKr64tTtGv7MYPy3dh84N4vDnA31x8wfL8OXfTn3P71wT71zbSQD45FnbBXB8eGMXYW0vfX2hgLTw4ECZb0u3q7H96hXtMbxjTfR4dAYOZ+VhxkP9ZN258q3F9trCdaBV7Yr4Y+UBYUB54DLlgb5Sj7Ofmyfsovb/ccOABnjswla4YfJSmxWnWoPL/jd39BCQetF//0LyPwRS1ToWg9s+Wm6sYw2Mdcy/2UeHerH49OauWL8vXQ7GOJev7FMP/72yPb5YsAs3TF4m+7+eTSrjo5u6yJwz25lKBTKRnLf8j3WfPq6ftOP4r9fIWsL9E9u0b/Mq+PXe3ug4blqpCgb3OKTTMTKwVBlUigrFBzd2FnUG10b2M9dufYg8Z0J/pGXn46b3l8nBgV5PH7+oFe4c0gRP/rAeE//cImXqWD8WH4/pCh4MXvvukrIsq8fnnpMJZo+hBj7lvq7olE72AQ5LV86kWizdMTR+WR5VNqkxltSXoEeH3eDTDhvqkxW1QlloT5wENJTo5XqKvMAnc1IgTHujdchxHVNU3iqASI10/q55U2ElbcbGYWl5HyXClA4RxOn3FwQEWs5k1DU3s2nutx3g5jCZQUUeeAIChVENFxtbzfYbzmksNtPMizEuycA614zfCJAt1lPqZwFyFfNUJVMmq96tALxiYi22U3WLBca981cAXV0TEGqBpNzCQoQHKfbQdERjv9dip01rQw2G3ay4ystoEwvEqj5T5ZLwKTrMiYwJ9SZdJw1Qdb+mHDyI9W/ejRfHXmK3Rf8b38GmAwcRk5eGJ1o3wEf7UtGzd3OMG3NeWYa1fc/7f8zF92umI65KKHavzcD+g/kC/DQjWBMBOFwYhrjQPBxgO7C8QQowoSgIh5JykJVZKF8YlUJjEBMZhqDcFMQFF2JlVija9lQ2p1nphagQFyz57t6mQCqdKNVtHInM9ALk5nhQraZ/BjU7qxB7t+egcasoySM5IQ8V44JRmF4XN7z2BSKivB1FlRyOyXus2J6vKRPlGCxTDGRvVOqLQXezqm4ca4JWbhR4cm2aFJTkCdwXJt6w69QFqXT0cccnK2xJKOVjv9/XRzYKV7y1SOYkNw8KpM4sAaTG+gWpXR+e4cXA3DywEe46uwmGvzRfNmQErCueHoiP5+3E7R+vsFlPSv1+GNsT9apEouV9U2wGiOP2gWHN8NB5zWVDTzb2x7E9BZyVBFIv71kHj1zQEq/8vlmAuAap5sT8+7EzRArLTZWWaPLzfxKk+looyBhqMLtyl2KqS0vcrC58bIBsds99cb5s1E2Q+u2ivfjslq7Ym5KNOz5eKayVTgSpZMRHv7NU5HlMnH9/3N9bWGuyngl+WEj2J5kuMiRkdphOBEglSHr+0jZ4fepWPHoh+7N0kMpnyFyTDS5J6ssyu0EqwRv74P3ZOzDuvBbFQCplrvMfOQPP/7IRj3+/HjERwTjwxrklglQyZlQQcONP77AXdq1VIkh19zkVB9/d2VMALplPl+DAvp3s/Oe3dMPZL8wT2SyTAqk90GHcdAEdOg1oVQ1f306QugQ/Ld0LyrE/uKGzzDMCPiaCkK9u7y5y0xGv/Y11e9Iw4T8tccugRsKamlJvs8wapA58Zjau7d8AV/etL3Pt52UlOxy6qk89YXT7PzXL65DmpjMbyvVrWFZXHv80SFXr2CBrHVvuYx2LQsv7/vRax8y2IWijEuLMp+fYh3cE46ueHSxAb+gLnMO5AnhvG9wYfZ+YZd/nay0gSCVI/G3lAWGpTcnzsYBU97v0dwaZVB5+mWnBI2cI43rde0sEpDLx8Oa3+/oIiO7w0DT7QIbfsw8Nb47bzmqMZvf86bUelbbWHdPn/1dAqtr8OiySV70IUi3jw3KQ+g+B1JHNUL9WtIBKLXG0fHxqKGWB1aJiHm/Zk4yjSH0ef+QWFom8rMhDW0NDpi0oUYUV0jJV3qPe5wAx8Rir3clao0Q22AbbaoOnACWpVck3zaMAGVBgMXu8SzO7yrbW8pVrvVPnZ4JFAioNpjQzaUuhNTOppbY2RFSlEjCmPcNaZdVAjj/p2ZWLp2YedS18MaPMS8Lm6EMEzXBqJYL1t7C+BmNqS4CN9nLLh71kyFaLkuW2Q/G4Vi77wMB4j+oGb82n6W3WAejqAEC1te4h4IvbLsUnj18u44fp6kc/QUp0AzQJPITf/l6JC/q2x4TbzkWYb02yz7WV77zo/kloMVR52S15tPhfntNT87F9UxbWL8tBemIIsgsOI6pCIJIPFCG2aoDkHVclRNo9cV+uOFNirNT6zSIFEJMRpW2pv8TQMvt25og9q8h99+YK40o2tVKdC3DpbePskwkdt1Qf4Tiu5ix7cutgSR8EqG7xji+sDoICZC5ww+zYa6uxbh4isI/IekpPWWOMQJd5yrzkOLby0fXzkpa7Dl/cbSBTj4dYFng2lw3ey7z0mDiVQSpPvifP3iEbBcrr+jSrIhvmB79cjelrlaxVg1QyJruTs2WtS8/Ox4b9GTZQ4T3+mNT7/7caew/lCECqGhOGi7vVEpntEz+sF6ka5X+f39xVnJC8NW2bV1O/dU0HXNS1NjqPn+5l9zbp2g44t30NNLzrd9lElwZSCZIIsGjXOXNdopz+Hw1IffHXTVAgsUj6mHJKAm0KafMFAAAgAElEQVS3HNk9XsgCbtibjlf/2OzFFpJ94sbeZFL5LBm31rUriByStl+ta1fENf3rY9Azc4X99ZU4j3s1qYyIMCfO8Q1nNBBWljLoHQezbJA68Y8tYttIe84b319WLE+CVLKWPDSgBFOnRy9oKQz3wGfmOhvpoACxR9Y2hJRn8r20V+v28Ax5VIPUD+bsEAm3mUb2qits6JEwqWTffru3l9jCsZxkoEoDqVwzZjykVC+j3lokY7mkZIJUSkt/vrunbLQJJgnQ3Ewqx/GXt3YT9vjdmdtLBamzNyTinHY1RK5Mhpn2pmyLkphUlpcyW46byjFhaFunIih9Jwv+5V+7Le/jEPaRY6ZmXLiMpRY1Y8DDIQIdHSalbCB1nxym3z20qQCjbg9PlzaglHj2+H4yn3iYRZXVl7d1k7k47MX5Aqp8JYLU/3SuiZd+24SbzmyEl3/fhPdn7VD7JyMR4LetEyuyYUqVuzSKw4VdagswM+WppYFUAscXft0otrV8B8fy+r1px8Ss+pP7qnWsm7WObXWtYx2tdWyavY6524csIlnSSdO3Snl1oqyXyoiznpsrNu3/u7WbsOU85DPnpju/soDUez9fhX2WzT6/A2iTTtvukmx4OY94kKET2VSG6CGDTrMFM/kCqXUqR2DK/X0xb1MSrn9PqXV0okLmlVHtMPLNRSJP/8fSaQhUvZhUt8yXDVcOUksYPsdga1rWQfnQyGZoUZcuwWn7SAZGia+LBEgooasjd7VYOgE8RQbY4Ma2CIFFlM7yp63otZhRR2rqSFAV3FT361FgCE2lLI7sVG1lrbKJHJjMXJHFNirJriqvHZDDagI+w4AhNrSy7tElcV938jDLpu5y8nZgsVsETIl0AIIMAOZlk2rYbHpZhdrsqO45VY6swkJEWiyo2ae6xTTM9w3TnSds0GKGLOHHrvfqfDVz5q6dzjG70IMIH/Fwzfns61kN+lXfOwcNE68bhZ+eGYaYcMUYjnjofRTWaoeHh1ZH8zo18MKHf2LL7jS8Ne4ChIf4dibgHvPrduzDFS+8gUturIH8PA9Cw1T/ZWUUYsH0ZAw8T31B8DMCwgIyrJRi0wWwkZbOS0HtBpGIrxUmMVDXr0jHkrkpyLTY0+q1wxBshaHZuDIDFSoF2yBz+4ZMYVO1LNhdRpaFIJZegHloQYBKQMupT+++Hc68H73Ovcw+hzHtrqkiMOXyOm/bsVgJi4Ad/1fbgLsOHLyBqpOR93ptLODyvFZDmPPQGIP2zNNOz5xRqxUN3k7QZJTIOsO0cWc6nv78VPLuq0Y4gQg3HGRIuJQRRCal5Qpope2SdmyiQSqdKanNi5LAUs737E8bRRpMIOQPpFLCSIaHY4PAfc6GJDz90waRhvG9I3vWwetXdxBbwy/+cuSELOOTF7fCmIEN0evRWdhg2chyk0Nmh/ZPQ1+cL85YSgOp485vIZvj699bJo5XPru5y1GBVG7ktH0XN710dDNtbSIe/Xa9X2aR9SBI5WafsmpzP072gP9MkNq9cSU8cVErcVaVlVso+XJjTNlkSSCV/UcQRsdQOtH2i2Ue+NRcbDyQboPUnQezxGHJcz9vwHM/byoGEjg2vl28V+xZTTvRWwc3EhZR2x6zT58d0QbDO9UQcxpuVAlYWtasgJ3JWcVAKsG82xsq60bW+khAKhmnq/rUlf5kvb+9s0epIJWy1Rnj+spBCA9c3MDIveyYIPWmgQ1x9zlNRWrM9qCM3Q1SadfL8Xrhq39jyuqEUkEqnel8dGMXOezgZp0g8NIetdHz0Vl+5b4sI5lsjnftIOfjuTuFuaWNJxMlwSwHnQ/l5HnE7pbzjn8fDUhlnv1aVBWPyGSROecpQ31lVFuMeX+5SOopcvnzgT7IzCkQ21V/zsUIUsmK0ikTwdH5r8wvNh4GtYkXCW98hTCk5xTIOlMhPBiUsx8pSGVeLJPym1Qkc5ftdNcnK446pqk/kDqyZ11rHVvmYx1rba1jM+11zD3eaNPfs2kVccblXiO4BpzzwjzsSs6WsUc7/FFvLpT28ZfKAlK5Hin2nVJgyOEjFS2U4GpHbu78eWiw/vmz7Mv8mqMUnv4KaBJiJl8gtVF8FKY+0Befzd+FCd+s9bqfipHXruqA+75YJYdB/1j6d4FU2g8WGo6TTGu8f6zJT86L7N29P4hw/Ir14KjmaFknWhhRbjKD6OFXmEvtVMiRkCpYZ7GnBhtOcKjYMf5Ukl8dz9PiTp2JaINFNZr1c+bvTh4aXOo3KxmwuRku4q6W2v0iDzILihDF8B/WpjaA9pL2PppA2ZETO/JFVQ4eoGRRYhscZLNJCvSqTwUgm46XxBsxZc26TACBG7/ECNYzCwoRFawktkVFHjCGJ9vFtv80NvWK2GLZdHRKsyxOvXQbSYksQK7rp+TSDpmp210zlrptNIhnWSknLizyIAQB4NdyiE3BWhnZ58m6nyD14mmkZtxMSad22mPbBRvD11y79LMOaxeAZ0cMw4zXRgpILQoOwqX3vYuChj0wvEYGrhraBUWBAbjs3veQkuHBT6+MRliow3L4mg1s0zFPfwI02ycy29WL09BjgHKCwJSRViDdGh0TjI2r0iW2Kb9cZv1yUMCrBrT6foLSTr3ilELASinJefjug/1I2leEVl3DEB4RhL07spGfX4T6TSLFDpWhZBjf1FfKzCgEHS7Vrh8hAJksLO1RzVSr3c0YPvJ6Ydt1W5tOudSBknfupjxejRnHoZI2Cdf36Gns/m4pzqh6L8XySm2rbM0xXS6dVzbHijUHeLtWKtjvMs0F9O9aF2HJ6U1G+OQzqb7XYwKR2esP4tmfN8qGhBsNnpBTbkXbM9rVcTxqkDrqrcXYlpAhnk0pbZzwnxYg2KEskNJcfyD18jcWiWSUcY/pHIOMDu0uL3tjoWxsaOs4+YZOuPOTVfhwzg6vQUFHMVf3qYduj8ywZX6D28SL7JJOeD5fsLtEkPrl33vwzoxtmPtwf5FdktUd2Dr+qEEqbTvp4ZZO8ehh9Zp+9YXJuu+L1cKe+UsEqZTPPvPjBmQYnpMpIb13aFMbpBKw0qEJQf+Vby0RuzaCqSHtquOTMV1KZVK7NqwkgFany3vVwaDW8Rj4zBxpPy33pZ3vWW3ihWW7ctISsSM2N8YcG7+uOCD2vCZbQ8aEYIxgmfbJlCg+ckELvDNju9iXcdNMVpUyYh6AuJlUAkTaQZuJzCydbJUVpJIZm/ZgX3yzaA9u/2gl+rWoUipI5VcEgRuB4FnPzcNfm5P99pX+QINUsk0EhQSV7JPuTSphigukMv9JozuKPW7bB6cKa12S3Hf4SwvE++0bV7UXW1LaOd9/bjOMKANI5WEAD2YoQafn5TuHNMYPS/fhns9WC1gkq0w557XvLsWfqxNE5cJxxnF1tCCV4+TbO7qL9L7zhBnC/g7rUAONx/4hh1x878/39JJl+ZLXFiIjp2QmlY52OHboJOejOTtsz8SVo8OkrXkQRYdV9E7N8X9pjzrikOdIQSo9T9MhWGpWnswLOgy6dXBjYaOpwvBn+1vS4PAHUsn0qnVspZ91rD66PTLdr0057c7Zzqy3Kb03y0KzHjL6QYGBIrP2x1jzmbKAVDrw2pXEdSFQVBt3nNVYlDSDnp2D5X6ckHFeU3GjEw/97h3aTA5bznza8QnAz32BVHoVJkil3H7sZ8pmXSeqZmiDe8sHy2RMn5R0mgDWY2BSlZMbWfGlsuUg9UQMNIdJ1W3sa2Q5UEiVwb1Z8+V624sntIpu9qG43dH+gH1UzXynw++Z1qwuHl7y0ABVA0zN1QhoM4Ch1MLYTfgCyzo/B6zStlZ591XsrEcBV9sWVFXDzMt/n2l22SmhYz9b8uxWT2jBp/JerA8FLP/K9mGBuzy6bL6ZV/cccyC+73p491Guh46JHECvWPkAsUWN8BE/V+WpbHifvPoS/P74+YiPqyAg9d6Xv8WeSu3RPXID7rxgiLjAf/yDPxHYZQS+fPJBzHl/LOJj/Nt4rtu5Dze8PAnDr6uGZQtS0LJjBYSHO5vOhH05iK+pAGFGegHSDzPcSwRWLUpF/aaRiIkldFeJw4RsavN2MQI6deJ1ynm/eX+veOQNjQhEoxZK4ks2lg6U6FxJ52EKI3KzPWK7ShvUgvwiHE7OF2++7hQQ2R/XPfySCvFjdIddNgvcmc+Zds76umbz9d+OMyzLztqS+fp7VnrKGJbmCNWhkdyrhFkmE2yaSgs1D81Z7diR63dqxn39rn+KST2yw0ECEWWTqhwnSZ0CgLkT+otXSZ6KE3T4s0mlbdTVfevJZoljyh9IddukMr8/7u8jAIjMqc6f7C0d9ejljQdnlFVyI976/iki0SOIo/0hWdFej80SZ0klMamsHw9x6OyGElWGoyC7crRMqttxEje7W18ZIs5yuOH2F+mirI6TyFKseW4Qvl64R4CvTrThpQ1uSUyqew5S5v7j2B6oVSkCZz8/XxhZ0yaVnnLpCZRtwr4wbXA5Nmi7eP3kZcKO6rHx+S1dxXPogKdmC6vz16NniJSX9pDaVpaM5fs3dBbHKm6QeqyOk6avSRQmjDaWQ56fJx5PCcBKY1K5AWfZKRPu+/jsUuXZrC9BKqXVdJ5EB1e066WtJT0Zu0EqDywodyUwaD9uugBDfyB198RzcPXbS2QcL952CPd+vlqcaZUVpJr9zPlKZnt0v3poce8U+Wjtc4PE6dYtHy635xIdDNGr9dGCVOZLFv3xC1uJnJm2pMt3pAgA1GODXrIHtqomduGa1XWPSXoxpuOks5+fC0p1r+hdT1hk2pNSpcG5PGfCGXhj6hY885OjPqHM/IYBDY8YpLodJ3FOcGyyP1vdP8W2ty72BVbCBX8gVa1j/UWFQkdFJa1jvrJ/ZkQbXNS1lhxYUXLrK3GFn3hVBzCMEu29S/JOXRaQ6nacRMac3pYp8/98wa4yNQsPpeg7gAoZOowyky+QyoMIml7wcIPriJYW8+CPh0jsa3pophnFaZv+AaBrg9SY67/TgTOKtZdzsm7apJaD1OJg8PgPNQVSK1qA0d7Ceuv4lOshw0ZVto+uZ9xlKw2kllQXExy5N4yljVqzXG6g695Gu8GvKfMsCXg7wLL44Yn5/pLayASEpYHBsrSVAw6ltyxZji/AzFkmBLQFIoMotytS8TWV8ym+j67oAxBk2Q078k/vgwV6WzbDmCgHT0BOEVnmIIpfTM5d8nW3Hsv49NUj8Ntj5wlIZXr+0ylYHdYW9ZOX4vFbz0NAQQEm/7IABf1vRUB4BJ68YAimvnMlmlWvV6xx0nILMHL8G2g+qAAVK4fIl1yYJfXlzZTszvz1IM66IF6e3bAqHQ2aRCEsIhBTf0hA136VsHDmITRuFY1qNcLscDIRkQ7I3bw2Q0BmUHAAOvaKFUZ26fwUTP8uFS06hYl0NzwiUMAqJb0MP1O3sQKsBKU7NmUJQKU9Kj+vHO/b6y/B67AxH6BV5y4udQND6Si5rzlDNNMtM9QAnjmW8yx93ueoERyHVrohdf9ocGjaZftaIWRzZX3Aexn6J9Jw+mWWQ9uHm/nIaPOyMfd2LKbLczqBVMZWJOOSV1CI7nRKlFvoE6TyxJ/MHhnRK95aLJ43ywJSuakmk/rUJa1w1aQlApIJchY82l+AMuWbDH3Dfukvjmo6id3hxRP/kpjVLB89aFJ2yE2s3tj6kvsefGuY2M8RLIz/ai3+Z3kmPZ4glazu/27rhqd/3ICXft3kbQZkzPAjAakrnxkoclHKn5nYxj+M7SFyR38gle0aEx4ibUjmiWzbBV1q4q3RHYWRoKdmSh3d3n0HtakmDNXUNQm4i8y5VWaCVIJMyjl/sZhPMizf3NFdwspwI03HSHMm9JMDDbJ2i7YeEkXOHUOa4P5hTSXe53EFqW8Nk00560YbTB3Kpiwg9dwONfDm6A4SwsctKff3LUWQShaZ8uR3Zm4Tb8hMvkAq86e36Yl/bhV7SyZ/IJUegMkQsj3Pf3mBhN1gKg2kUi5OsK1jkspaGRCA169ujyFtq6P5vX9KPqueGSj5U+HA7xDapZJdpffYYwGptIOkgzP2c/OaFXDxxL+9bJlHdK8j4Xlem7LVnpssD+1UE9NypCwapNK7L8fsJ2O6CiN864fLpcyUoNNbMaWgtItnahQfjd/u7S1KjyNlUt0glVLp92/oAkrq693xq9jEUzY9rFNN/L052a+9tzlG/IFUtY6dYa1jS/2sY397xUk28+Vawvi9lLkS5OowRmQuaQO8LSFTjvUJsOnV+o2pW/HUj+ttkEeVSkJarh0B4khBKtfc289qIocn9N5N23134qEc2VxtAkDbZzqjoy3p9e8uxR+rVBgknXyBVPozeXO0stG99HUljWdi6KrJN3SR8dDHClnkb26e8tdL2+4fhwoYIPV7v68zQapwRBIn818KUmW3d2Qn+cfSTyoETbRhKel+v5tz892NCgzxM3W/sjEz73WDMr7HX15KMuxFHRWrpD/A6a81TJDtBoXeYNbbsY8/kOxmHc33OuDUu13cbmHMtnX/7js/p03cnql0v/mbZrpM3kyn8xZVH6v3yjCknDbUMmjtkEc/bOalJdz8zM12ewKC8PqY0Xj3tt5oXFvZib70+TRsjOuBgBW/YNKEkQJSf/prKZZUPg8dOrUVafdz147Ei6M74qxOLe3yFgUH4/ZnvkRi9HoBj/SaS3aUAJOgcM3iNKQk52Pg+dUQHExnXsCU7xJw1oXx2LUlC/G1wxEWrmI8rl6Sipp1wlGlusPYzvkjCX2HKImOHt50kkSbUv6dm1OID1/ZhYioYNSqHyas6oE9OahZTwVNJzOwc3M26jWJEMkx5er04ltSSjsciOzsMGSlF6D3uaMx7NqbbEvxHE8RIgKBLIbY8MFWqwMJR+auRkmx4ETF7slkfiJ99yDQAxSIqt6KpVtkev1WMnM1dhxPzmZ9ZFWw7jHtxn3NcNs7tWErq0HuPyf3PbL1l0CEoIZsFOX83AQ2rBYtjnpos0e7JCbNdFKuStBKuW+zGtECLhneZMLX69CyVoxfkEonSZQTc7NFGR/Dd/y1JRmj33Y8PlI+zNN1ggIyfATB3LTRhrHHIzOFmaHEjKE0qvx/mS1jL9J+in0RFhwk9pscozPWJeLqSUvklJ7144Zy5rqDoLxS2yAeC0jddCBd4pDy1J9OXepVicLWxAwBaSWFPykrSCUQ4cZ9aIfqoPddem09p30NCSdyYdfaAg59OU4iw0ymkECCLAwdxjAkBeWAvR+fZTsJcoNUzm1haYc3x8PfrrWBGNuOG3iWZ/aGJBkng9tUE5B0ycS/RQrMRBkm49Wu3HlY2pn2kGQVCVzZl8cVpE4aJjJNep5m+CIdY7c0kEqRDD3A0rtzg7t+95I1l7R+EaRyHJJJZZ01O+gGqTcPbCgsH++lF2oNLkqS+xJoU36uQwOxHKWB1IoRIVj4+AAJ3UKHRbSHZviajg1iMXnWDrEfZn8SjLOuPy7dLyw4WWfGex3eqSbOPQrHSWYb0S71km51sHRHigBsem7VqVJ0KN68uoOMXTLO6/emo26VSDSoGomGd/0h7eKA1JnC7NO78dInB0iMY84hqlt4EEIQSak+143zOtbE76sOgAcB/Y7QcRIdTNFREm3ouW41qhYlNuk8SHjYsoccM7ARXri8LaasOiDgrLRUUpxUtY718bOOzfDLMPOdBHxP0VNxvwbYfzgbi7amyLUuDeMkhjIP6ngoR0dFtOEf1rGGeGVetzdd1tXG1aPR4I7f7DjKZQGpK3amIodrc1CAHIYR6M7ecBBXT1psx1Y224MOzii150EF5x+/G8iMvjdrOyZ8s0a+H8zkC6Tyc6o7+BnnwfS1iTiYlouz21eXvhn99mL5DjitUzlIPUndV+Ie6Mg2SMdaA98gVW04HdhCSabJiOm3+mMAfQE7Bwg6FqZqy6z+aVcuJruptr4q+QKF7vdrJtSdl/m8e/vsqwWPhI01y2i2i80t+Si/NygufihR2sx0P6/r5w/YmwDVu/4ONDb7x7FD9m4ds1zFHVQ5ANpX/fzXievx67ffgI9v64WGtarKK9/6bhHWxbRBwt+/4cvHRyCgsBAzl2/DtKK26Nynj9yTn5OL/149AhNu6I0hXRRQff+nvzF5zi8YdkW8bIB3bsmSTXfNuhFYsyQVTVpHi2SX4JWS2wXTDmHwBcVtUJkXw8AkHcxFs9Z0LKbSvl05oLffZm1i7Lief888hK794pCT40FkZJAwpT99vh+Je/PQsAXBKeNHWs/vzEFslRAU5ImVaakAlU/l5XjkvXn58Xjwnc9RrWYNW2auZqo7OYoA7QxNjVLnTmduE2yzfPTYq34S8Ea6AC8dqXFXyufyi2i/7Mxir962DqdM10kOm6+dn6lRp8Ey/+IKY8fk1cdTlp22p4jx4oqgmFTFrvhO/+zaqcvAE3B6wtapwOORjQnt9bgp0omA56q+9cRQgIlgj4HmucEhYKBdF9kIyvforZPghomx82gTqZ9je+XkF2DTgQzMWpck7IpOHGe0S7z+jAbCGnAzxs3lG9O2YhNjrAKySSUQW7s3DYmpTrgUnQft5QiE6R2VMmXWj6f23yzeKyBKJ3qh5SaerBfD1piJksaM7EJ8u3iPl1MSAhCCCK2+YF1yCwolkD29IO9M8i3Pc9q6BbYfzMJXf+/xsoMjqLuoSy38988ttsdRXqO9HusjjpnWJAo79fKotuId2FecVNabbTe8Yw1EhgXLBpKOqejFl32qE+97+D8tMHV1IuZvThbWhV6d2b+MufnSr5ulfASp3yzaKzaxI7rXFjDBtiJ7qZlVnefYc5pgcOt4hAQHSjuwXemltFnNGJERMxFEjz+vOX5ZcUA2uGbiYUSbOhXwxtRtJdoI0vaVqhlKQxkPUh+20RHLlb3ryaGKr3iYHAOj+9WXMcv2L2tiO7FOU1cnYN7GZPuQgwcTbOsv/tol4Oq96zrJ5pqhcGjjrRMB9Re3dsOvK/bj3RnbZUdAgPPg8ObS7vQUbTq+6d+iKtrVqyiOnTTQNcvKAwPai/dvXlXAC78nCOI4Pj6Zt8u2Y+T45sEDDyl4yDN7fRJen7IFT49oLXnrWMft6sXi4q618MofW5BsjBHO91G964rknPUzE0Hf7/f1krjFDLWjnavpe+i9+4YzG6B30yqirmA9CKgf/2G9fO/wgKhzg1g5DNF1J9A5v3Mt/LJsHxZtSxHgTbtn5sX60Yb503m78OylrYWhpcMllYrQvXFlnNU2XsrqjuHMcD4d68XZxacU/1BmrswLSlN14uEXHTVxzpOdLC2xH+4Z2gxr9qTi9xUHbHtaPqfWscp+1rHS5auU+9MBE4E+bZbZZjwc4Vj7ZRmDzan9SBW284AGcnDHw0K2M5nox75fZzO1HCNjzmwkjC4PlTjmdKJX6Eu61/HanXJtZjzrWesO+gSofJZ9wnFEiS/HH2XqtC2lDwPTwZp+Dz2XU4nw9aI9XvGh+TkP1Mae01T8G9DGlsCc6wvjB7vHVWl9csp9XtpW+DgUuJxJ9dWIpxRIpdyXEks36+lrdJhA0RdQclfWH4iVZcheIJ2nfN1fFsDjPy9vFsnXfe4y+5Lo+itDWfLzd4+Zpy5DaTPS3T7O386hQlnyMgegeQjgPhBQX2AlJ3/joHhZnbizZo7qvkkPj8MblzZG4zpKgvvBDwuwNq4bNk7/Hj89cykC8gswf+1e/G9fJQy44EI7g+ycPLw48gK8/8g5+HPOVvy0cjaGjqoq3nTTUvKxa1s2WndSEmIymp5CICY2WLxDpx0uQNXq9Mzre0KuWHgYtepFyD060VkSpbrtu8fKFyk9A0/5PgFDR9SQWyQGq+Ux+JvJe5GSVIimbSOFtU1KyJOfUTHBSD3k2wbVbBmysnt35AiYrlytHS4b9ziatmhu3eJrLvruKZPF5verMqNWh1BmPF3FYnonO8RUoOWwzAKXMjIEa5rAV3tSIuAU2GnLzrN5Ah8cqELKENBZw0O/U+AvM5TYvg6I5XsIcqmuWb87Dc98ttFVwpMDTI/Dd+MJzYLjm5subs64uTF7liCVoWNow/bDkuJONej047ozGtgg9YQW9ARnzuFE5ofye469sibKbcmWUtrrC+iUNR8NUu/+bKXkRZad3p39OZrhewmAKRH2EiKV9YWn8X0ELRyn/9TGmnNEHB0GBMjY8PVeLm8ExL7m0bE0NUPk0AEV5yDBsb/ENuHBxNGOQ70O0DEf/TqUnEr7ri/5aYItOlXk2C4p9MqRtBvzJEhX7c9vlCMrI+eSPF8Ev152WR7dzhwDR7JOHEldfN3LscU1Kjvf41e+XJZ38Ns8LISHuVw7PF5AuizPn7L3HFl3H1U1jhik2vyd5/+C3NfPBuoU2lc5jpOcTa/DrrHPxcrQCETjC9So+0xAo7eZatQ4zzgOforno+KrlgTqvMegDlvhvMMF/KQQvsC3eocqo/V/L3myWZcA0O5SEUtmy6h89WbfLIvzu/cMs+PH2m3lXVfeLe6Y7HAgJc9Q7zY228b3AYM3YNd1seoh4MX3wLTDg5j8ujtGarEW9e53p3T0cKxtXa2eCwjA23fegjeu72SD1Mm/z8WmmD5YPXs6fhs/UIDLpt2JeHBqKq64/U4Jl8TEI4WkxERMuHAoeg0NQYceFW3QSdvTaT8milfew4fyxHtur0GVQXvSyKgg1GkYaRdr8ZwUxFYOQZNW0WKzOuPng6heJwwNmkYhJ8uDzIwCZKYVCKMZGBQgYJMAlTal2Vke8eAbFAxERgWjQ8+K4uU3MjpYnpn+QwqatAkX+1UCYoacYVxVfgH7Sgxtk7A3B5mpHlStGYrw6Ba4Y+IniAoPs9hQBwx69Tr3IEEBYnPoEKFW/+rYxfJA8YMFZ2zqHO2ZYV1Qz7jXBj23NdvplhY75VN1dR9dsNBet8cAACAASURBVF91DFY9j4vPE/WJYlI3+2yz8otlb4F/E0gte6ucmDsdkOodgubEvK0819OhBchIU25Mu0fKQf05Rzp16/IPIIdTt/LlJTsZLXACh9y/FKRam89TCIz6G1fe3n2NLaUR61Q2l66/3ZtP8XdrOWrRm1EaomkwUbp9qdd22+dG2vud/kZtScye3gZrcOreNrsZRjdgdoFgVzgd7zZ28vK2z3WXzx8jZl53s7u+nvGVb3FQbUqLTZDuAHATvJZUVruXpdoCsC3AocCu+93F4IndXGTd3hl7C14Z3Qkt6imb1Je/mI5Dzc/DuvlT8f6N3RAbEohNe5Nx/68JuPLue+UeumWi9Iax5Ob/8Qfmfvoohl1dSeSxlNRS6pt+uEA85zIMTYv2MWIzkp/vwezfknDm8GrYsDIdu7ZmCQOafDAPlauGSpiZAAQjIroIUVHBCIsMFPBJR0gEmQSXBKohoQHi1bduk0ipLvPIySrE9x8monP/aLTsUEEAL+1gF81KRbP2kSIFpqMkAmJ3yskuxMH9ecjOCESFuCJxphQWEYSMrOa488WPEPT/PbJ6KxC8D1O8pfH8zDw59+5L57DIB2A12FLfEm7d4yXNNd8HJSWPM/d8NMcY5b4Zpch9T8a35+n3TspCX7+qPe78dCV+s2wizVpQ/kZvoWc/N89vnMbTr9Ynp8TlIPXktPup+FbacVJ6ylBBlMk/9OUavD3Df7ilU7EOTplOIGo4tSteXrqT1QInaMiVCaRqpReR0P8JJtUPI3Wy+rak95YGUm0C0XJ+4g+s+rruawvrta22/D1z7JmxHjX5KeDOiJuo6+EdF1IBNuVoSXsFdd5ih9rQH9rvKr7BVyDbDabU3yofb9Ba/Job1OoS+3PaVBII9gcWjYrYHVuWfMr6nN3K1i9lAaq+wLAJMHy92wEknPUfTXgAjwxvhI7Na8p7X/7ud2Q2vBgrVyzGxAuromZMFew5lIbrJq/CwMuvwZr5M7Bu0QLs370HeYeTUZBfgPSsTIRFBKBhsyhUqxWC5m1jhC0lKF04MwWd+8QKuPQUFGHx3BRhVbdvzEKjFioMDAGolsPqVkhNyUdOtgfxNZXkl7FPN63JQFCI5TyoCOh+hoq/SjkxvQHTHnXwBfHCnHLI0LPvzJ8PCoPaokOMqZBVrykCDuzNkUlAoBpfK8wrtmpWZiFadbsRQ64YYxXLvVr76yOzL32Pa3WHrwME85rbs3dpeen+9ndwYr6zLPeo+9fvSitnUu05f/S/UD5YIy4cSWm5Ij11J9oFUpbKUCrHS7Z39KU9vZ9kGJxflx/AY9+tsx0Und41Ki/90bbAu9d1krirdIT124r9eOHXTcUc5Bxt3if/uROEIE5+xcpLcCq1wAkYZj5Bqmxp3WSLm3s5HeW+pxE41eNu/OXN0KxejIAwr62n8YcKV6LCRMh20RgoGjCaz9vX9F5Vv8yK6egP6JrvcM8L8xl/v/MZicFogF4zHqQUx1UHNzj2BsDepfDKS9fFFDMbbLOuiwm4zdy8wLdXu/gCDHpTb+bgdIIDlvU1NwB3nit+r/b2qt6hQ5P4d1ilAbHOsyTm1Ve53YNCjbtJTzyKF8+thdaNa0nGE97+BZ4OF2DVgnm498xKiIsKxye/Lcfb305Dfr7yNFu5YiwqxUQjPCwCoUFByPd4kJ6Vgd0JCcgrzEXDptHo3K8C0lMLULuBsi1dtTgVRZ4itO8RK4woPfsOGFZNPPpuWZ+B+o2j8PesZAkpI3YsmYXo0D1WQCTBr050vJSdUYi1y9NQp4EKLUPmts+QKvj2g704b1RNsTFZtzxNAHCztjFYNOswdm/LQd3Gjo0rbeUO7M4TcJ2ZrspJttedMlILUK/dKJw3+naEhTNcjXkw4euQwt83i7nKuwGi2V/usWSWyVsq7vtN7vt13u5n3fVwjydnvKzflYmnP3fbpJ5K36DlZSlvAe8WoKMo2rn5s0Etb69/TwvQRpx2zvxe+PfYHJ8AVPHvGTLlNS3LNuYYW8k3k+pjf2VuiWRbUg5Sj7Hpy/b4uMvpOCnGChnj/xnbLtGHLSIBWSElkgZIs4GsGy8ZHS3bUetvXwDV36MyPowQFbrUvt7vVW4DH7ltSN01d4Nbr89dONIfC2yWyyyz/buRqdkWvuxbve1vnfr7ylfggNWuZcnLrJv3e7zl2m4A67SRq0Gs+S26CBkTvr+o9PMhgQF4+6kn8OiAKujUsq4U545XvsWKrUno3Kgadh9MwcyFG5GTl4v4SpVRu0pVxMbEICQoSE67JDRKUREKPcoDdU5+PhJSDmFnQgJS0tIQVzkMZwyvJA6UCEZ1Imu6dlkqGreMFkdGhw7miySYKe1wPjauykBKUr4AyPpNolCvsWPDSpC6fWMmGjaPEnaVqXYDynk9mDclGV37xyHEcvhAtrZGnXBhcX/7IkEOUarWDBFnLnu356BCXLCEl6lZX4Fdf4kOlCpW6ovht4xH5aoqDI5KzoLq7UCr2KrqI2s3wHXyU3CR/3czqb5K6AvwuvNyP+d7XLjroP8u3btvic1X/mF5C5S3QHkLlLfASWuBcsB60pr+//qLj2FolQxSjYYrB6knZxRpJlXZEwbY21F77+tiTTVTyc81oOFGljJZDTpMNpMxFousPa4bMAV5ioNbKQeBh8WImvvwACMvc0usGV7ZEnuxmTovZ7utts3ef2um2Bzn5jW1jXfqaPaUHUbDAO9SdsbEFAbaKYOKWamuaQcztuMlI36l2ba6vF7P6ji0qlg2BW6CZf1eG8YYlWMbeaxDBa9R54/ENZxL6TbWZfSVvynT5ufuAwg3687YmZOffxaP9K+kQGpgAC64523s23MYa/buRmhQJBrXqYpacTUQGhJihzDwNWM8Ho98TtDK31PS07Ez8QD2JyUjvlYo+gypjJYdYhAWHiSP08HRlnUZYvtZUOBBjwGVvZhMflaxUoiwsLQ5pYQ3N9eDeX8mCWsaGuqAXua3cNYh1G0UKfakHnrcCoCAXTpKqlojTDwOf/HmfjRoHobUQwWIigkStrZ6nfAyLQAsQ4GnOi6+6y3UqlvPFaLJ30rtC4jaPec9iIpNfPeg8MXauldvb6dkvjyHq2HrDyD7UgSUO04q0wApv6m8BcpboLwFTtkWOAY0ccrWqbxgp00L+Bh+NkiNvv57+2O3KtZ8zt62nHZMqmVAedr0lioomdTm9WKsUBEG5nHRmAJsLNlvflGRuMnXQEgTZbxOVkyAotUOko0P8KMBFQGMYuiUPaibAfT3vNnMZl7qugtQ0tZZnDh5R1Txx05qkKkAmcrLkQlbqNBHnXjJBMzMRycNi+06Gs+7QbKvvzXY0/mYXoVVla1PDIaZbakBoi6LA56tPnLhBOfgwelv5qzLpD0PayBq9rW0l3iA1WBc9YWOz6kZd90mNoAH8MnLL+DBXjE2kzpwzKtYsekAmtapg7pVq3o5nicA9RpfOlZDAKVUyv26Bqo6pllmTg42792NxJTD4gyp+5mxqF4vBHu2ZYvcNyujAKuXpNn2pbqMKxceRt3GkYirHIrlfx0Wj765OR507h0ndqN8NYEj7VnpyZf2qOdeXkNC3NCBFO9fOu+weB0OiwwSifCcP5KwZVUOqtVhaAOgTsOSGVSWheFyYioG2/asqYdjcNVDH6Jm3fouptrpULdE3x7D0i1qoGiw6PjtNU49vCKw+tpcuLUOqr9V8iUPdn/uBqPm0ZM5c1R+pyqTyhAH7GtKOt1hQ/hdZ4eCKfAI6x/hOtjw9ZWhg7kzRIGEOiolFIoOZeC+LzxURVfNkbi8xy8x34oRoSJfzM4tlNiZbvtVfhYXFSohNBjG5XBmntTDnRiaKC46VEIxZOV5cDgr74SHX+E7KatnHNSTHeqFZgcVI0IQFRYk7ZOWnYfsvNLChZS9LxlmpWG1aOw5lI30HBV7tzyVt8Cp1QLHc3U6tWpWXppTqAWOBqS6n7G3WARFjGvGbxC5qSQ24FRohNMTpJJJpdxXAKjBVEqLW4ybZjXzPUUItUAo5b3cYAdbjCHvN9lP3kvAqnuO9n3iNdXHIOG7Gb+S4Sptu1erS923+wKWQR7NTCpmVpfdBFy85oR2se6x3qHBN//UW3R9vz3yTCayhLz0SPTefjvl8zVSTVCqy+wG3lIuK1P5TINRd4bGPt/ddjZQNVhw0xBZl8NdB90GGqzaMl+rwcx29nXgxEYlc2uCJrLo8ngAkJebi/8+dC/eHNUGbZvUQkZeIQbf9DpqVaoum3ozmYG07XIaIFVCmuh/HKCC3xWzyn/p2VnYfmC/MKuU/3btFyuOlfbtzkafwVVAJ0WR0QQGASLBXbMsDT3PrOxVBtoU7d6WLR56wyOCsHjOIZH9/vlNEvoPrYRqtZTN6eY1GUhOyEOHnrEy9in33b01GxGRgdizIweLZ6WjfU/HztV8Cd+hQ9TQ8RL7qUo8bVHVkpiW7EGP/zyOM84dKgOb7VtSMuXr5hgrxpP68OrttfL6OOhxqyv0/NP961PtbWVqzxMjqo5SGSiZuDnmT9UQNF/c0hWxUaG4+YPl2H4w06sbasZF4PNbumLVrlTc/vEKtKpdAT/c1RPRFpPvq8/oWKXHIzORk+/Bn/f3RtMa0ZizIQkjXlvos4srx4RiwSNnoEJEMCbP2oHxX6+17/vmju4yh27+cDkOHM4peZCU4VMCnscuaomLutYW50qcJ5xvu5KyxBHM1wv3CKju27wqnh3RGg2rRck9nHt00vT5gl12+cJCAnHnkCa4dVAj8Hcmfk/sTs7CuK/WYsrqhDKU6OhuoROb/i2qoO8Ts8VB1MlKdStH4vWr26NLwzgEBarYwjxQmLEuEde8veS4HCz0aloZP93dE0/9sAEv/14ewulk9XX5e4+kBcpB65G0Vvm9ZWyB0kBqaX6FTICgQjqUg9QyNv1R3zb+smZoWVfZ4YntoMU4ekMDlb1sGj2KJeM/DTT0y83+NyWfgqksRlL2uEWKW+NmtECFdiwu79WgLAAoQBGCEADGog4OdOTAHCOOxNVkEhV7V8xRr1VQXTedX5FVWFFnWmBKx0bluXOwG7xqKz0ylQGQOKrMM9BAb5qZ4gZe11F+WnlJUBkLaPLZQquOqqGLUESmmsPfYEYFzDNmqwWlJb6kUSc9f0zQLXlx0+9jhJj3azBgAhLNDGtwK/cEeOCRaK4q6Xf5fLfxTvOAwATgyQcT8emzj+O85mG44cJeiAgNx8H0Q+g16nV0aNq8WKl9gVRuksUu1R6Iyj6V//T9GqRK8wJis7pm+zbUaRSGC0fXRFyVUBkvdHREL7zi6dcDdOgRi9BwxbowMXzM3ClJ2LomFzc/rOxnxQNwlgdTf0jEOSPixZ41vma42JzyOXGOtCcHW9ZlomJsMEJCA5GT48HaJRmoWjMYFWK9w9EwbM2hxDyRAB/YnYPwyCA7ZA3Ba+L+InTpdTXOG3M7tG9WEwg6c8JpPvcRn7ufeSfl9OZhgpuF92LRvUClI7N3g95iUm9vMYMU0A2gzfeayoRTDqRaX2g/3tUDcVEhGP3uUmxN8AaptStF4Ps7e2DFzsO4fvIy8O+xZzexQVnXhnFoUbOCADINlrLyCvDIt+vkEHDeI/1Rr0qksJQErm4QzPa7um89vHpFO5FPvztzO+75fJXd8b/f11vWqNHvLMG+lGMDYy1rVcAnY7qgTuUILNtxGH9tTkZKZj4YWqNTgzjxYDt1TSIaVI3CH/f3Rn6hB78s34+Dabmo9f/boV3dWKnncz9vlLl2x5AmeGh4c6zdk4oZaw+isKgI9atEShs998smzF5/8Ki/10p78NObu2Jgq2roNH4a9h5ju5T2Ln+fR4UFS//GRobgz1UJWL83DdVjw9G6dgVsScjEXZ+uPNqsvZ6rUzkSj1/UUg4w5m1MOuI8eRjx0U1d8NqULZi57sT1yREXrPyBf2ELlIPXf2GnH78qHwtI9RaJEQUVuUCqbGd8bHGOX/mPLafTlEm9TMl9dVKhXEx5qwEErY2pMG4WgNJd4s8zr5bO+nJqRNYzmEDChlqOWLC4hNfbM6+b8XSDLLMvbSDlw9mSyeRoUGZu+E0BoiP5dXLXIFI20wFATmERIgzJczGmSo9gSvjITAvgt9z7WpEtdTRM5qkPA9wHAOwmAl7eUyCstaIlCZiDA4pQiAD7c2/ZsUeQOOtYaA1ZgnWC6lCyItY72b8EwQTE2lZZ15rAiBtfAmYhyy0pOH/luRITyyOHACIpVS+ymVg+7wFWL1+Gr5++D++NH47OTZpYkmVg054DuGDsx2hTv0Ex+9OSQCpBqWIjyPJ7UFCoIJwJUEUGTAdLgYFIzcjA0s2bEBIchJG3x6NB0yixD6WMl4ngkhLf2vUjEBwSiHXL0rB+ZToqxAajXbeK2L87B41aRGPH5kyxWa1SPRSVq4Vhxs+Jin0NUCFrCErJukZQ7pulykSJML0Of/b6HnTsXdGW8bJfybbWbhiOPdtzEFvZAbGMwXpgDzBk1EM489KR8OTnSTtq+2I9L+3RaSFR84DAH1i1n7EmVkmg161I0M/aByHG5DSZUDncMmyU/fjTUn1mHVxpFp7XNuxMx1NfnEJM0FGAVPd3DNnGWwY1xLkvLigGyigTJoghS3lGy6p44H+Mq7jNKwsezswc1xcxEcGIDA0WUHgiQGq1CmGYeGV7DG1fHY9/vx6TZ+/AoYw8KQv7PT42HImpuTJf7zq7ifwjc/zj0n22nJaebtlk6dkFIgH+8rZuIIA669m5SLbyYn4MgUPpdG7+8ZO8utu9JJDK+lCqzHX1WKXAlP0H8TC20DFR0GXp17wqfhjbAy/+uklYaEqimdjvZJZTs3xLc1k2rk0lbdd5j5gicJEuQxLzBDkILn4/x97k6ztLf3J8lafyFji1WqBsY/zUKnN5aU5aC7iGi5dNaklMqgNStQ7MF0g9adWyXuyLjyr9o5Nd6pLeTyaVIFWDLdN2UTaLhtBabSpVT0k8USMMCzfL4uHXusXLHk43kRHGhpfoMEdzge5nNaBR96lNqy6L/LQGjNMjKq9i+fjxAuzLdtRkBensSQNxPTZNW1W92TaBq8lgCiOlmSlrr6Xf6Qbu5sbdC+z7al+rMPo+DYJtMKsdNulDBGsXabYdGXD7b9vBk+okc/6aAFvXUz+rQYQAFmOg6H5zS3vN64UM/fLjz5j++uOY/8EDqBobYQNUbnK/mbEMT74zAy3EMZB3sstn7B6FSQ0MRGFhoUgL+U8Oufywqdpmlc/kFxTg73VrkZ2biytuq42DB3KFQaXHXcpsuRk8dJDMaiAqx4dg385chIUH4OJra0tomaQDuahWMwwfTdyFi66thcioIEz9PgE9B1UWuW5BngdrlqZJyBszJe3PxZ6d2eKqbN3ydDRopuxSt23IRP2mUdi9LUtirmrATC/DCfsCcNnY59Bj4Fl2VibTzvFmglDNippya3cf6+f1YZOpgNAvscexPoywlAMlMat8VjtGkzlszQU9n9UaUlz+76XAMJ2geYC1e9JPrTipVmP/eFdPi0ldUgKTmorrJy8tNp4VSG1UIkj98q/duGNIY2Gxbnp/OTJzqclQqV29ipj6QB98s2gvejergimrEk4ISCU4ffvajliw+RCumrQY2XnF46vqMj15cSuc16mmsLdLtqUUqzMvUDZMCWp6TgEu+u/fPu8p6eK485tj5c5U/LbigH2QVTUmDFf3q4eQoECRFe84mOU3C18gtWZsOEb2qosBraoJu5lX6MGc9Ul4c9pWYbnJfN5+ViNhfRduPeSVd8P4KIzoVgfT1yRg0bYUkTlf068+ejSpjMiwIGRkF+C7JXvx2fxdSMtW/Xduhxp4/4ZOuOuTVfhswa4S24A2xyO61xaZdaXoUGn/ZTtS8Oi362U8jOxZF23rVsSzP2/EzQMbYki76sK6s6/qVIrE85e1wVvTt9kHISzfvec2FYn6zQMbSX/RJpb1evWPLXIwwjSoTTzGndccHevHYuWuVCSk5mD5jsN4+scNx0WKfMQdX/5AeQv4bIFyoFo+MI6wBawh43j3vcFxnOQrK7VpNkCgyH0LLPrlCF9+PG8vTaPs9a6SJooJcH3dVwIAPp71ceU1biRtUqOlnRVALR52hKAiSGyDFdNmsyOBDqixN8iWHJQ5acCrgYxyvmTAJattNcBVb1eyQwUSlVRVgzh+roGgyTJ6Ah3nPNwYm/Z5zJtJg1yzXCbA1KUiyHXLmE1wqeviD1gKODPaRYM6XQZvp0zWRt3qE92uugzmAYEJ2t3DwcxT2tBwcmXmIWUwrbsNpk3azfrbHIm2XbIPUkPnZTLVJni320gDfmE4C/DN228ibclc3HBZB3Ru3RQVQuk0JATZniJMmPgbvpiyEF2bNhNPvmVJmkElc6rt3/RPfkZWVepu2aXKOBIG30nLt25G8uFUXDampoSk4UAMCwvCX9OT0alPnIxLMqJz/0hCnUYRwrpSlktZ8JY1magUHyKSYTKnBJgtOlSQzOn9d/60ZHTpEydsCvOhh2CC3/lTknHGuVXx7nM7JPQNY7HS7jRxf66wtTEVVf3pNGn/jlyMuOc19D1rsMSDZb94rRhGnGNhtK0DIzfAtA83XOGi9HVfUmGZMxazTtGDOw+3gybtIMsEpnpum/NGz0XzcMiarUpdYAFd3UvrdqXjyf+dQkyqVbAfx1og9R0/IPUuyn1Tcf17PkDqpaWDVAIu2rae0aIqrnlniYAFnQgIr+xdD/d+sQoP/6clfl954LiDVHbFQ+c1x4PDm2PAU3OwyAXQ3HOUQI/y43s/X4XP5u8W2a87kel7/4bOUqeej87EvsM5ZWb9mFfSpGEC7O7+bJXMKzryu+/cprhnaFP5e/Czc73ayf1+XyD1kQta4sYBDbA5IQM7D2ahWc0YNKsRjS//3iNgjuzvlAf6ICk9F/955S87S7YPgd7jF7VC90dmYPOBDHx1e3d0bRSH9XvTkZiWKyCPMmna2r4xdas826F+rLDgH87ZKXa6GTnO4YNZXoJHlu3a/vWRnJ6HrYmZqBEbDgLXVvdNEcb3iYtaYVTvunhnxnapw96UbKk/y0076HkP98etH66wwXD7erGYNb6v9A+Z0uU7DyO+QpiUafb6JNuG+e5zmuLCrrVEgrx4W4qA9ZW7DuPFXzaVg9SyfDmV33MSW6AcuJ7Exj9tXp31wQVqtxFTKkg1IaqW+xYajpP+4TrbO0DN7LocVvoszukHUidc1lSBVJ3IrHkfF5gf2YyXuqiYS+NRgUEEl9R1OQxkEQopMbV9iapNtv5cN3UBNUd2MxdBO0TyD+lVJu7nnfI4L3EDOcqaC62NMD3/BkitvRNlyCr+q1MCN4BTm3p6OvZIHU1pLfPUUmY7BwvkO6yrsrHVSbPLvsCyumZBwwAlw3We429OXtqZDe9w58Vy0a6UNsaBlAgbwNyRL+v3qH5yA3f1No4ADzwiH7Y8KlPcax1myAiRihfBE6iA2av3jUWroIMICQnC6Es64LPvV+G2qwdh576DuGb856gaWwmNqldHgQUsyzLryaAGBdHTrmplAlPKILWHX22bajtQsjLV4FW/Y8W2zUhKScXIW2qJIySGqZn+UyL6nl1FpHP03ktg2b57RUTGBAv4PPfS6vh44i4BrlnphahUNRRtu1YUr75/zTiEvBwPWnSIQe0GiiklsCXYTU/Nx/rl6eh2RiXs2ZqN7z9MQv0WwSIJzsstQqWqCqASsLKhQyMa4/wxD6N1+w7KZlnGkTo0MvvabC/TiZieV27bYM4DJcVXtD3HS7qnCJH0iGYlfdCiD39MkKqcqSllRVGhR5yfqV5QcznNU4So4ACbVZVDI+NwxG33yuMmDVB5WMXxVRgYKM+vOdWYVKt9CFJplzlpxjYkpKqYuTpVigrF3ec0wewNSUcNUumMiDaLv93bC/d+sVpYQo7HytGhwkaSMXx96lZMvr6TMIvHW+7LufTudR1xTvvqaDT2D2jPw/7mJu1zCdIaV4vGB3N2YNqaRKzZk4a0bG/56gVdauGlkW2RkpmHt6Ztw/xNydiwL73EEFP6nW6QSiD23nWdBETRUdDRgFQCv/iK4QLC2L5kez+9pSuaxEej52OzkJNXiIlXtsOlPeqg7YNTbRtfAu7v7uwha87INxeJTJdMJf/empghedWiA61buyK/wIOBz8xVMyQgAJ/d0kWcTP2wZB++X7JX2OGD6d5jiMzuhzd2lnvGf71GmNjgwACx891pMZ4EqZRY/7nqACZ8sw7r96XZUmV/IHXOhH7YuD8d57/yF/YeoqoDuHVwI4z/Twvc9tEKfPX3HiknQe9Tl7TG1W8vKZf7luULqfyeU7QFykHrKdoxJ7VYZQap3rzASQKpPsnME8xwuqmuf7i7fIFUHUnULIrX9JaNaPF2UVccYOir5Uyw5n6Psk8lExmIQIIUP4DZV1n4rK/ycvNMFtgEgvo+73wUhDbzMT/Xz7NOZgxS8x7toCjIVRaCb8ndutksj85L58M89PPcnOvEcqm/SwbvJbWvzstXP6mQNk5tFPCxQJ9RDoIFglxdJ4Jm+d2yZVaHAQqoMvFeHgawXl+9PhEhK6Zi1Ki+2Lo9AbVqVUWF6GDc8tRvyM/LQ5v69REaHFymTarZ15pB1Rs/glL9u3j6tWS/vOYGprym7+fv81avQkBQAMZMqI31y9NQu2EEqlQPQ3RMMH793wGJs0qPvmRMa9aLQE52oTCh19xdz2sJW7ssDQ2bRQno5DimNJgtunNzNjasTEdUTDB6DqyE4FC2ewC+em+vsKeUFjdqoTz+0oMwmdWDe4Ix7JZn0H/wILFj1v3khPZRhyGiQjAORsx+0koJBQAtx2LWoZEGhs641YdFqp9tdYJ14CBtq4GtNUbUSLFGljhVc+T3+oBDS/EdW1S1nKt6xAAAIABJREFU+EnLWPGD+Tf7gxjZXadTmUk9s1U1OVjxZcNI+ekXf+0+apD6zcI9eG3KVvx8T0+RE9/60XKx1zyrbTwmXdMRo99eIvaM750gkEqW8otbuwmb1nHcdLEXLSkRfFF6SsBzUdda2J+Sg0XbDgnLRyCqU2RoEM5qW12kzARSWxMyxIsxmUYNvvy9xwSpPPwi0ziwTTW8MWWrsLhHA1J9vevGAQ3x4PBmaP3AVGE6L+9ZB69c0Q6PfrtOgDUTWe5lT52Jl37dhFf+2CzMpjuxrs+MaIMzW1WVvHSqUykCYwY2wqhedYVJppSWkuCfl++3bVQJQEf2qoOhL84XZtZX4j23D2kszCmfN1NJIJUHGuwXnei06td7e0k/MS+mcpBa4nAv//C0b4Fy8Hrad+ExVOD0AKkl4tATDFKPoXGPx6MPjdTefQ1qk8xZMWCn2EaNY9RWlyyd2tDaAFP2qpZUT9hKzaCq0qptKUNMKCBRnL1U95Gd48aV+doA0ZQoSmbei4vOq9iSY3p+dTWaBo+KcVROd8ykNtja2M+Ecc5dJsDUbLG+ptvFvtsA+KYzKee9jq2vGzCbba5Y5uIjwB9I1eXQeaiGN+tjf+LdBraLZAfE64MEX+3vq060/Vw0bSpeHnsTBnRsj9V7N8BT6EFgUQwqRkShXrV4RIapsC1Hk0yQqdlUHbqGIJWJQNZ0ukQ5cEZWFtJzspGemYWMvDzEhIchJiIS67ZtRVgMMPK22oiKDsKuLdlISc4TW9X+Q6sKMCVQZVo465AAzvpNI72KfmB3rryPzpSY6P1XxVUtErlvQZ4KiUNWlX2RfrgAk57aib5nxyEgMEAAKm1d01LyUbXu2bj1ieeUl2ZLli2A1PRubSgKiqkbrEFh2ps7Do0sb9nWENdSddOe1ASp+r2m7N5UD5jSeNbbZOmFibUPM7yl/KY9t5r/6qDDHOKnMpNKVnPMB8uxLdHbu2+tuHABePSGe7RyX4JUOtahlJX2hm0fnCaAafz5zXFhl9po/9A0dG9c6YSCVHr17dwwDm0fmFYqSNXrekhwIBhihVLh8zvVlMOnK95aLJJknbi8EMD1a1EVE/7TAq1qVcDq3akY/c5SbNrvA5BZAyLpLUvu+/kqVI4Ow5InBuCZnzZiW2IGPrqxCwY/V4rcd4zl3XeCt3dfMp4sK6W+laJC0LR6jHjcbXX/FLGf5eezx/fDjoOZGPzcPKnT7Wc1xu2DG+PG95dh+tpEu24E9bQNJctORp3AncVvft8Ur7WCTGyNiuG46cyGuGFAQ3G09NDXazBpugLBX9/eHbS3veyNhX7D5TxxYSs5FOj9+Cys3Zvmlb+A1An9cetH3nLfOeP7CavLAwSdOI7J2oYFBwnQZyoHqUfzrVT+zOnVAuVA9fTqr+NX2jKCVPdu+x9kUkvFoKXecPxaS3LyN1lOTDkcJlWxdI7NpWLWTA+ceiPpMDmmoxZVPt5DgGsyrY6nXue6ysubj1XSWFV/vdk183I7KZIbxdOwihOpALCyn1O+aa3kB6RqllWzv0pW6DzHv6VWBhj2xcqawJA1Yh4O5FNlUOywQhL6fi+Q4ep5k1H1GmA6Y6862RclF5MpNYG7u0yKqfIFdtWdWuasATzLIQy3mawDCV91kmsBAVg4YzpeveNG1KkWj6Z16ojdaGRoqDg70iDySCeROUs0O5qelYnd+/YhICSUBu00/lTZyni0bFLptCUkRP6Fh4YiOChI/tHJUZElU0/PysKyzZvQ48w4tO4UjYAg4PcvE3Du5dWRmV6AgoIiNG8bI5Le/729B+ddUUN+D7OAK1+5enEq6jWORHSFYBk+ZF4P7s9Diw7RKvSzIlbVWCgqkmcXz0rB1o2Zwr5WrBQiYWhiKgYhvsFQXPvA0+JNWY8Z9yqhgaIJUPUBC/tZeQBWT1HibYJMucZx4AKF7rxMZ2Nq6jmMuZ7PnFMayJp9qmTzjoN2zn1tb67XE82+yzy3KigHY5Z0+FRmUiUEzQmySSVIpUMcyj7fv74THvpqjThRorz1762H8MT369GzSeUTBlJ54PPKqLa4sk89NL37z2JyVL9z11p8KE0d1rEGXhnZToBe5wnTkavdgBsP08HQ+PNaCBAnKH/6pw1+vetqkDru67X46MbOiI0MxXXvLUXT6tH4+KYjB6mhQYFyCEC71nV708XpEG1Jm1SPRts6FW2QyuLyfWzviyb+LYDw70cHIDkjV+SwlBszZMvLI9tJnSlfZl6UOndrVEnK2fy+P/02GW1C37iqg0iMG9/zh0iHf7mnF0KCAnDlW4uRkOYtBdYZaZDa9qGp2J2c7ZV/SSC175OzJTySTnFRoSIbrxIdCn7GJCD14ta4+p3jIPctxwJH+lVXfv8/3gLlg/Qfb/KT+MIjA6kmzSMhaE6gTWqZMV+ZbzwOzVza5Dj+ZRl3eTO0qhNtgEu1ZeWOUvaUOs6mbKjpi7S4EwxVasM+zoj/KXtxo9gO6OVFE8w5ANVCFsrWUVu4WcBXe/9UNq1WvFXr/YqjpfRRtsnG79odsEKIjkdUzeiy7LQrLYI4iSJ7Kz9VzRR4Vpa6ShpJ21P1Hu3lVm2seX+g7VyKwMBb+qs28GYva5mjAAnLRlR5ZVWstRdwFk+8ROO0JVUbftVHuo1V+ezmsGLeipdiIby92XLVa8XjVMp1DSh0fq6hqQB8cWm3Hi+qDAFYvWgRnr7xKtSpGI2OzVsJMGUSO1G5RR1Imdlrp0f+JpQ7DI0GutrmlM/r2KkCYC3gpKW/puSXvzMcDX9qG1a+d29SErbs24323WIRExeAJq2ixZ6UMU3ja4UJqCXLuX5FOipUCsbeHdlo3z1WYpruWe5Bcl662KbymdCwQPECnLgvF83aREtdM9IKJA5mbKUQsdX1FBYhJCwQ77+wC9VqhiIoJAAhIQESuiY5MQC3PP0jKsfXsPrbcW7mHJAollXbGSvv0toA1LERV4culg2qa/4IiDWNxeUQw3I6JfPbOQxRIFPZxSp5t+otdchl2XjL8FDqBPdhieOkS32qX2t6jZaVyHBEdsrFSbUG6Il2nKRBKqWYk2/oLICFDngIJgiMF245dEJBKqtJlu+5S9tg7GcrJfzMkSZKhn+4qwfa141F5wkzkJDmO2YrnRNtfvEsTFmdiJs+WObXmRJB6qfzd2HB5mRph9s/XokP5+zA4DbxRwVSG1SNxJT7+2Dt3nTc8tFy7DuULeP2ziFNJK6tZlJZ7wEtq+LL27pj3FdrxBsunRJN/HMLxn+zVr4C6LX385u74r1Z2/HkjxskVA89A9P+tn/zqiWCVB4I0JvuPec0Rb+nFID8dExXsHwXv7YQ+1K8Aajuh6MFqRe/9rfYO+tExvbzW7oiK68Q5728QC4fV5BqrT9HOn7K7y9vgX++BUrbj//zJSp/4/FvgSMCqXY4BG5/KTf914HUklbw4w9Q+TZhUutF286StI2kCTZkQ2oBMoFh4j1WbVgV06n/Vuyo7fhE0URqiyobWktaaOVHkKMc+ChQJjladqiKZQ2QWJ5OyBaVt36HlNGwpTTzEjBnl0/ZRGp46AW8XeUyW1lzkhrAqvGpymC2j7lBFy/IBGG2MyQFZHkP68hyCcA18tAlUzFq1bPc2vMZJx/NUOtJagFeg5lVfeO0EZ/V5VE9oQ4SmKTfrBd79ZcFtgnEHVZWAXBfdr3My/fIDEDC7l145KoRQF4O+rVpJzFMpX4WcOTvvFJI0G0Cy1KCE/oDqVIW5kPHSXwXy+zKiyFnfMVapRyY/3Lz85GWmYndSYkIiy5A5QoV0HFgKFp1VN56zbRkXgrqNooU1pQAlfFS87KKUKVmiMRLDQyCgFkC0IWzUtCpd6wo4RnOhqFuDifnC/hlzFSC0vxcj9y3aUUuqtYORPXaSgLt8RQhJ78Vxjz2GqIrOOWwiUkL6Jtl0/3ugFiv3rRvtfNQE9Q5+bDmraNeUDmpceNb9m6zvD4+N8NXSb/bYaW8baHtFdBaDPShGJ9ftysDT/xvy/H/ljrGHP8pkMqx9PTFrXDjmQ3xx8oDqBARgmvfW4oDh3NOOEjtRjnxdZ0knMoZT83BrmT/4V18NSfn9x/39UbzmjHo8NA0JGeqGKvuRNZ198Sh+HbxHtzxycoSQervqw6IDJZxRc95YZ4Aq7OOEqRSijv9wb6469OVAn51InM9sHW8F0glkF725JmYtf6gOMoioDz3pfmYuzFJHrt1UCM8O6IN/vPqX5i6RgFAho0hcK1fJapEkMqp/OgFLXHXkCbo8vAMcWx0/7nNBCgPenYuVu12PDubbXe0IJU2tI98u87OqkHVKMwa10+ccz341Rq5fl3/BnhmRGvcMHmZOHf6x1I5RvjHmrr8RWVtgfJBWdaWOl3uOw1A6okBf6dLB42/vKkwqXpz6AAWsioWu2mzjwq2iSdPA+jY9m2G4xRdfxPUiUDQam79vAZS3uFg1E0CYi0wJ7t7F2sjXKoRosaWGlvPaHBp5qGXGA3GNQDXW3gNegUoCoujACmT6TBJl0/YZe3Z1iVfljYlaLKBvROWR31WHPTq8DEaDJiehe220q1je3Z1DgakXFZ52YrK47CScTvAxeRzDTbY4jO9xoBWaMrhgRoPBNA8UtCgWtfT7nN6dT10CE9dOxIHdu/CoM5dEBIUJGCUAFHYU44fwwOvBkuaRS3tq8AEmgSiwggHKKc7EivVzVhbbZKZnS0sqX5eXA4FBgmwjQhW0t+ICnm4aVRPhFXOwc/zl6Nq/SBUiAtBSEggkhMZJzVIZL/fvJeAkbfVxIJpyeIBWCe+qiDfI6Bz2YJUQfEt2sWgYqVgYU0JNvZsz0ZESChiqwcqIGux9sKmvrgTjVtG2TFSycLGVg5FYUFVjLjzTdRu0KCYUYDTXs4ckzYmYy3zwXu82WW1fjFXQed3hwOVuWTlpQ+q/IWrkcOVQGsOuw4JioVLsvUQqiDqKW+GXh/UrN+Vgae++PeFoNFMKluGDpq+vK0bwkIC8fzPm/DMTxvEUU9Jct/wkEDc9dkqiXFpJspZCfIIstfsScWdn6wUOa6vRCaUznkoxaXznvu/XC2yWM49AkuCm3V70+T5689oIOFK9hzKlnFN29ThHWsI+KJt7vCX5su1YR1qYMn2FLGv5ZiKDgvGhPNb4LxONXDfF6vx4dydfr9GD745DJl5BXK4ddZzc7F+n7JfPVqQ2qxGjMSb/eX/OyyinJqJXoI/uKGL2OCaTCo/Y136Na8iBwUE7m0emGo7TGLM0knXdMBj36/HuzO2g+dlF3etLY6TDqbl2DapDP1CB1hbEjLkWU6ZDvXi8MJlbYSR7ThhuqxTDF/z1W3dxWPvje8vlxipQYFA4/hoiUMrIWgsm9Qjlfuy7Ye9vEDKwPX40QtbSllHvrUIMyz7Wjq/+u8V7fHxvJ0iO2efsp/pwZgs7w9L9+H5Xzb67auT9kFpXyInrWDlL/6/0wLlg+x078tTD6QWw6T/bpCqmNQYrQFUu8RiDooc75uaUdUD0950irmlmrAKHCo5rg5Fo4GsArkaSKkNtQMc9UbVm3FVV91AzCF9dDgZkzU0WT/T9tPZrDsyZA2kNXDm27RHWuatgKzeQpvMsCq7DkNDZ1Cq+RyQrfJSznEUYNAPaEbWJYc2wJUCgSqvYvaAVqPZ6gOjHXXfaDG02S4CWm0Jp1giIsilAjYll2wvk+HW4mfNYuve08CW7y7Iy8cLN1+L9cuWoF/79oiJiBCAyk2Q+dN0cqR/lxrz4OEI2FSR+Vo2pxoA222gATvHpAWKNWuqAXORBWwJcGmPOnxEpf/H3nXAx1Fc70/XT122bLn33gsYbMDYtGAwJQFC7yUEQkjo1bRQA4Sa0Mmf3gkk9F4DphgX3Hu3itXuTtfvn/dmZ3d2tac7ybKR4eb3syXdzc68eTO7O998r+Crr1dh9eZGNDamEG6MY8+ZpRg/uZTB6YrFwm90/rf1qOjhY0BZUOxiVcRiwjw2FkkxUKXPyV/VReFq6VDBKYImffXRVuyxf2f+bvYntdjrwHJEmkTUVDILfv/VWgyf4GfG1etzoKTMzYxsU7gYE3Y7CVMOPwoFReTfqsBTyyEJrWEJ14Upr5kBFcbhCoBVAKP66rU+IVXGXtyZBpuuHmKphxjWF5lkVo11o9w5FmsAPoCAYFL/8gsHqWQ2+sU101Did3OgnnfnC6auJZC659DOnDvUWsZf+QEGVBTg9QumgNLcUGAnu8i08joCZBcfPITBZY8yH7OIBJjKi7ycp3TPGz7GupoQnj13EvYZ0RU1gSinlyEWMd/jwrertjL4pDyflOOTmEsCOhLMUoAiAoQkyx1vLWMz2XSFzH0JqFNk2gufmadXaytIJYB8z0njOCfod6tqWV8+jwOvfLMRv993APvRqgCegki9cv5kFPtd+Mu/FuP2N5fqMvSidDPnTmIQScwnpbIhlpeCak0b3gWjLxfRfc+YTr6eIxFoiqOyMcIBpOjQgPxcid0kU2YqxBSftFcfnLf/IAbF67eGQL6jpMMRl7yLpliizSCVzJTp4IN8Zkv/549K0YYf/ngV/vbWMtSFRMqgvuX5+Mep49mnlg4fiN3901Nzsf+oCrx8/u6cYohY4w5ZchiiQ07Lz0uo3CLbmeczB1I7+OwRSB3Rh/zkjKiyarAkIT5vSy3cFH0u/VAVCKcCUGXsckOsqsPC59mmtTFvgeXVku80B16S4FgGcVF9Rq2fqWBVBeaqj50VAMp8lJIBtXraGSyxMGGUOUINaQWzatKvZl4rWWa5VSdQISMFm3NhaoBMYyONVDFyKy/8EKXs6sGBkMPQIf2mMslWw13rnBm+vMIX0fBfFC2TnPF4HA/ccB2+eO0FTBk1GhUlJeY7gMZPYEkLwCTNceVPKwOa7vYxmfFqAExeawW49Hc4GsVGYlA1li6eFIBQMpjMxv4vqmY0FYI7z4VwhIClE06HEw2hWhx8cieUkD9qL58u0jefkrmvn0EkBVMiP1OK9OvxOThQ0pb1EYwYX8SsSCScAHW58IdGOOJO9Bvp5eBIVD57uwbTZpaz2a8s/366EvF4AqXlog6xLLJ+JJyEI9ENpT12x+mXXqlHwha+naIN1TLB0KEZeqr+1Aw0lYMPuTbUO854Fhjri+9PDfyKNSsOqazPEOlLrj9OdEsCrVXFqkA8WQzbBikDMakdEaQSUOFo0eF4M/NUOhgpzncx6KHvrYVAJzGdlPsylmju719a4Ga2jcCgLNQfgUK6htKWUKEIsRSwJxpPIRgx+inJd8NFtJtNqQtFOSrtdUeM4MjET39pTl1idw2xpqN6l2BQRQEorygFHNoajLH57+dLqjkgErGSFMCoS7EXpfluBncUDXfu2noORiTWcx4m9i9l89fORR7WQVVDFCurgpi3tt40Bjs5KAotFdKpGoSJ5Cnyuxggt1SImdxraGeMu/IDnWHu3dnPQKx7qZ/BNaWDWV0dwqSBZWzKqwJ9kp90Sz8J4FnnjnQwsX8Z57Ilc2xijClN0JDuhRz0ikrXYh8m9Cvh3KykJzogWFMVwoINDVhbHTK5KhBQpQBIw3sU8aFAYziGpZsC+HxZDQd8ozVBqY5qg7FmLg60Vqj9QCTOa4nKuL6loOi+k6/9iIHviJ5F8HmcWLKxEd+truPxq4X63XUABX5yM2tNZszlRR4Qa0zRmD/UxtSi0jvqlzmM0VFnZieUK7eYdrZJywBSBTCSRWyUtA/aM3CS3kdbWVOVK2inKbBby8126NJPzEJXtJMI1IwEqdk0KbWgmtFa2RJZR/e5NG04Jdtq5EZUN7Nq/kcjBJDkgsRmWLK8zYF08xEYPs70nSWQksmcWMglQK3c6BuTobZjbpPaNQCaBAnSTNn6t4nRVelqIR4XnaVS2Fg1BQ/X0W4buYTMupAHBob/KW8KLcykOpdmptlgeNUDAqkfMuM0Uo4Iv1l5y8biCTx9521466lHsduIUehdXq7nJeVxacBaBZh6gCPJAmbBotJ47KICM0CyjlOCNtKbxpjS9cSaJhIJE2urBk6S+qkNBLD3fkXYlNyArz6sxYQppRi9azEWfNcAv8eDRF4cPfsJ4Eq5UOd/0wBHxA1HYRzDxxWxxTwBmHUrQpxuhtLKhJuSaKiLcf2Na8IYNraQowCrpbE+jlcerUT/4R5EoynkFzjh9TvgdAqWORLogZnn3IJhI0foaV3kupNzLcGiZPoNiwDD9Femi1IfR/J6ypHKvuFKsDGx/mgNiNRQqhurWs/qtWqsYXV9GUHMRKA21XReBGQyDlEACpzUEX1Ss3l2Zl2nra+orDswV+RIuKMqMOTitxn0/hIK5TUl9riixIshF71jOgD4JYyfxihB6pTrPsKC9Q3yMZA2mvIvRS/bbZztgV3sTFq2m8C5httfA+2xCNpfql96iz8tSG32wm/rDkCHA9t/PrkriUKU5Ie2OHnb5WoNSG3PwbcEdBmEyABJrA6DIWqtDAboFFda1Wj0I9hP+be1HztNSzgoGCnjAaSCAxUwSGZVyKGsRR0PC+nUDb7VdNjEUkn2qVnoIkNauxA39K3O6LIYGhBRmFZRxxiX7Fc9SBCAReBrynv64E3X49OXn8HYgYMwoHsPEfxMAYnM9dqAUJ1FzRKg8vqQqXAko6yxeQQ8CQxLDbRkNhyNxVhG+tcQCiGWSCAZi4KM3BL0M5HEyaf1QDjuwOvvLUVDTQojh3RFz/ERPHtfJa6/Yg/M2bIEvfr7EQ4JpouAaFMwwVF9C0so/Yw4xFi5JIhOXTwoLnUxON20LsxRf+mzNcuCGDRS+IWzTlNAoD6Orz7ciq3VcZR1cbGOy7t52YQYnpE46c+3oryiGy/odAGtrGtYLjP5UweAyvoTq9JsISHvR2kWrwJHaYYvGFyzP6y8l1T/b5MZvnZDynUm09cYO2UpjbgvF6/5mYPUtr6eWvtQ1OoT6/jX40azGerd73S8gFRtHJbtZX6PA9cfMRJEVlNO2aHdC3HXO8tx6787oC9lew48TVtWkLoDuvxld5HDJ7/s+TeNPrcYOtJiSANSLRt0VeJtZlK1ttv1hb/tYHD7TMq2y/VTgdTto4+WW21PPtyuLRXg2oFdFXjbHYraLVm7NvVzDM2XVCXgpUGvNG+2akSCXmnqqcEiPUqy+vhUQY2dZmVbocZ6PPLXW/D5ay9i4pCh6EfgSQIu7ac6NglUVQAroJFgQpsZFFg6V1PICEwlaWghvZwb66vACljJN5VALbGqdcEgm0WSeS+BXAqglPTV49zjd8f197wJt7MEqZQD5501Bi9/PBvvvVWJ3502HJUNDSjtCxQUObFsQRCDRxegqTGBSCTJ6WPIB5X8Tud9EcbYPXz8t7WsXBxEr35+NhOOhpP8c+mCAIpKXHjz2WoMHu3jwE0Ebn0lU3Hi+bNQUFyiWRaYmUmpRw0y6gBWn0tWimGVIPPk6ochFqXJx3HzoGGGorkvzSfdMLEXDUlQKk3lDYsFoQVz1F+pG7MZvzRTX7CuYwZOyupZ1q7vo6x6zKoSme9yaqaf+b6JzIkfPG0Cm9hWN0bwyeJqjuJLPrC/xJIDqTt41n/m99cO1ubPoLvcgugok2gDUi1v62a7dWPD2aY8qXrqj/ZUwbaDwfaURifO5IYzTRKQbPrcVpBqZSqz6TNdnfZsyw4kmnJ4tkLQ5ia+RlTeVjTTrKpdu21pT+pNDQDVmj1xOvDeEqiX+g0GArjnqkvw/YfvYY+RI9GtvItmfipGYgqIROaj2mcUQMkERrXgRzK4USY9cBobDdhSuhlmfiW7KvvVmNl0gZioDfKhlUW2yeAqlUKfbglsrNmA+oYunNImENqCWy85Chc+9ARSW4pQ5A9jdVMQw8cWMoPad5CfgemKRUF06e4F+Y4G61LYujWMgcMLsGZZiE2FSUzyI3O6RK7VZT8GOV8qMa/kIxtsSHIU4fFTSphNDQUT6NbLh1BdN5x721MCoHJwIYcSydl8vCACkimgTwlGJP3PeX40oKiuRTu2XDL8an0rEysBrzTqp7oiXZW4WpgDi5MVycDrpuqq3bgeUVqkqKILKLjXj+s6pk9qprW6DY/njE3nKmSvAfLbZTuVVKrFAFHZt7jz1iSfWUopdMqD33Agq1zZARrI4ZIdoOSdrYvcovipZ+wXDlK3I7jNRDdlOfPbClKz7CZXTdNAS8CvPZneHaHwuppq3HDGSdi4eiX2Gj0anQg8aUUFhupjWGVKM0Xwbc0YxHmNMN2V4Iv/tjTCG9SEYE8kSCWZ2NRX81NNpJKIxOLYWl+LwvxChOMxFHs8cOc7cPbZw/HY7V/CW9YXTZEIFqxcDofHidMu7sEmvMSorlgUwi57lnIgJV++gwEslR++qseoCcWo2xrD2hUhpo4prQ0BVxKbIvl6PA74/E643CK/Ksn/r39uRt+hfoyc9CfMOP4E3XdTjJONqMlAV2peCXBm5tgNXRhMKl1kMOZGDZmrFykHkppvKDPdeuRuqWUDCBstyWsEXDVSJwlTdhlITPVpFcJbTQPE2Kh/+rlkTcPO4ZPamhOi1izyXN2cBnIa+PlrIIdbfv5znHaEucnf0ZOvgNR/Gdq37mtMUmm5NNoaOKlDManpFlw77GJ+QSC1rQzojl7s1v4cyRTnWVWL1Wzyp5axrf3XVVbiqpOPQW3lZuw9dhxKCgp0gMgAVQON4ocARQQGKQ2NLMSm2gHJbGRSWU9ZX9W0TEtjbSsQCqGypgp5LhEdlPM8ulzwUI5UhxNOMvkV0Y4QjkSQTCY4bQ7JGYnF0Ks8D6u2xBkW0ucEeFdv2ohBIwuw32Hl2FoVQ48+Pg6YFIum4PZQDlSgamOEwenQMYX8N+VODDYmsHFVDING+fTAWWQaTKCWuqQ8q2T6+93ndVg8N4CL73oRg0aOEnBOiamWjb5aU0fmCDbnq0fzAAAgAElEQVQYVXPcZ6uVQno/bvODXjX1tQY+U4Gy4YctgKsEtT+uDeIvz21DntR2eOy2Ro+5ujkN5DSQ08B200AOz2w31Xa8hnOTvb3mZPuDVCtY2y4gta3qyRakqvWURPbaWJq3ogRW2kZbsmyYVOJo7JMYtFUvbbuuPcGqta1tHaN6PfF0TmWIrQWm2ypL27RrvqolXa9fvRrXnPxbpKIR7D1mHPw+H5IaOykZVPmTgJy+dihPqmKSSz0ybuCozYI1zNbc1zpGNVeqbFeNHGynE5KF2FPVx1XKR76qTVGRhsHhIBNBSvPhQCAcRoHXx76staEgotEYj2nN5k049IQKNuuVZeGcRvZHJbBaVOrC0NEiOFJKIT1//L4BI8cXM6gl5nT96ib0HpDP/ZF/KqkmkUjhhUc24tK7X8DQMaMZtJHMwQDla/UzyP6pSzqgmq1c1kBqkn1Vr6c8qW2O7psDqNlORa5eTgM5DewMGsjhlp1hltpRxtyEt6My9aaag1QT3aFkgdcvaQWTqh7U8/XmlDbbY0CtazObRaUGCZEA1Xyd+S8ao5Zr0vRF23Zh2YDU9gSHrdPfjqvdWiBplUy93kHAh6iyNpZtlaWN3WZ12eJFS3DNCb9BgceF/SbuKgIMaQBVNsApStRIvRoAlSuUQJ3T4UCcUsIoxql8B2cZ4ZfBpMbQyn6pTdVXldnbZFKP9ms1L7YDqTINjQp6Y/E4YvEYwjHKZUm/JxCKhOFzuVle+reptpr7OvXi7mzCGwzEOa2M1+9EPErpbsgUGfy7SzP/JQBLLOnu0zvxEBpq44hEEigqccNf4BDmvingvx9uxbK5YUzaZRL2PPUCVG9cg09eeh71W6tx1WPPoVNZaVZz1xEqJQh8BwJoiMVR0allua3m7zmQ2hFmMCdDTgM5DXQIDWSzvewQguaEaD8N5Ca9/XQpWjKD1GZBkuxBKm9ckymkDZxk1057g9RWOwi2tHi077QfTJDqKUvkdfTTYFFFSBMj8Iw+MRQshf5pwWKkIR5DXZMI2Q3ADqRKszzqU+RDFPkSWUKZ8kMBYk7y5dNAmQqwfgngtr1vmI7cXqyhDmccMBVkwbz/xEkM/qwmtirI5DWqMKcECikAkcPpREqLqqsD2zR5VNPpQ/qV6kwssdcaSCUZqEiAapdTlUBobUMD4ikKnpRAVIv0G45GRdqYZAJwCobS7XQi3+eD3+thU2BqN5ZMINDUhKrGAIp9PlTWbUVDIIhpB3fmgEf//WArJu8rwKe8L7dsjGBrVRSDRxayuW/lxigCjXE2D/b6HPjs3RrsPaNcPBqkP62wNMYX79Vg87oIN0UmxBTpd8axl+LgE07uyEtGl43CU1VvqcSTt92ALYvn4YrHXkCniopWyZ4Dqa1SV66y3BPkNGGjgdxm9xezLHJT/TOd6tzEtsfE2jOpEj/Z4iix8U0LUvVdsUKjyjwJJHFGQtEMGLN7j5lTIqRXjIUB5T9twKcKUE11VMCq9qIMykEA1cUbfRlF0/gpsa8Kdu2kNdqzBalaJFDOfahFCVWBq9qiBKjyp61vmdaenSQqwJXfExPJIIPGanNtS+BXttcSmymBtF07dvKkm29rFFQrK+hAEnlJ6ACel6cSZVUEjtFSiGi+d9ncdD8F+Cf269xDd0Ek6MIhu+9hykMqgSkBUgaIxIbS7xpIJdBH65XAnVNhXolJtZa2mPuKWyiN9YGSq1Xti2rLyL7S3Fe2E4yEEYpE0BAMaYA0CTfZ6DpdcLvd8Lhc8Hs8PFav2w0CtvT3ks2bsaVyC357Zncs+iGAqQd25pQzFARJFsqh+vG/GlDWI4WSMjezrWuWUz/AxCmlHHiJfFWFW6x4FibiKXjzHXjz+c2IxYxxnnn9Mxg1Zow55242C2gH18mLx3HbpX/Gsh/e4zHd+vynKO3cpdVS5EBqq1W2k1yQ8aW9k4zjlyxmbsO8U81+bro6+HTJCWrNszE3qW2ZVHuf1AxgkmNAqkyq3rNlwuxArjpPVnNga7QOdXOrNG2ADQ2cCmpDk0JLoaDSlnasaDNW00Z9OkCVYDaTigkAOJDnFCBVsJpmnVj26mZy1qaba44ZjBF9NV85pS1SFYMoOU5OGyGiiMoeKT0EATG9kAUmW7maZWJQpZpia23ZjVYCVAbemsWsDJwiUleItq2gmeQQ6SrMRY0mavrGtE7EKNU20rUn+9aTcWo6FboxVoldW1aWWV4grpWHJ3kcFEctalukf/LyVIG21LjMSWlkCk2/nmR/cp6tNVVZo9Eorv71DKxYuwZHTpvOgFCCTmnuyuaxCkiVoJGBKAVM0ph2+tul/S5Nc7f10SrBpdXflWQiU10CodQvgVLyM6V/FM03Fovpw/Z7vfB5PPC53XC7XMwSk8w0PvKrlb6rxATT7/Q5/aQ+tgYCCDXUwp1fhOUb1mPI6HzsfVBn1NXE0LWHVwepsUgKbm8els4PoO8g4XdavzUGpzsPnbt49Ntm/aomFBS54PU64HTmYfmiALOv5OO6comRLmLs6Jn41R8ugtfvR6ixEYUlJSgrzM/0ENlh369avRb/mnUhFm9aCH8+OCXPube/gFGjR7dJhoXrtsEntU095i7KXgOt2Uxl32qu5i9BA9v6Bvgl6GgHj7GjT4mVEchWPXaPqZ9srCqAyUaIlp6x2VyfrZKyqdehFJmNwGnrtBqkSgNCAVLjFhNWm34yzY3JtFZeb2Es7ZAdVxW2duJ+sGFEdXFUIZqb7LYEFTIPUL1aBakuHbCJGs0XjQkDK0NXpb36mCEY1ccI9kJATwdMFsF1sKhxN81AKrGf2vVcV2Ni7VhY0ZZgGq3YUshHVyngTZsOdZj0PYEpTsCo9U0/zaDOGK1sT03JqEcctdFfunZUgKoyoWrIVRUwM/CmwDg2uqX+ZV0yrebcl2kAt3UdkXyS45djU8dogFbjSnmowLLIdC0aSFb1racJSSTw0B134v2nHsbBk6ew2au1qL6eFFBIAlKOiquarCtgVU6nXZTebJ44VnPfaCyGTbVb4XW52CSXgKYEmbwmHAT4nOIz7XahnKSqfAQ6qZ36ppBxJEWm7BSlmczbNbAajceRikUQyXOyqW+hzweP28XAdfPWWqzevAHHnt0TNdVRDB9bxLc4BU9yefI4Yu/ieY0YvWsJ+5wScKO/h40u0m/hZQsC6De4AF6/A6FAHDWVUfQZmM+g96M3qjmtDbGrHMzJ4UJTiHK6jsDpdz2ALj+xf2oyEcfHn3yJ9++7CU3JjUimEhz8iUqfkYfiwhtuRMrGXzsb64AcSM3mzvgp6uQA6k+h9Z9Xn5k2cj+v0e40o+mo09IiSE33PBKWgWlLq8aqCGBts1XtKBvzjIui3YTP2FPmCi3oOPPFHapGyz6pFlElRyawoQSplhk3rTNtk6m3Y10dzQGjypI28wtthursAhnZrUCbfluchkyrOt0CsAepJlKQ+7W/3qhn+K/OOmYQhvcuRF6K8hEaoNAOWErwyuDUJjgQbdLJf4/Yq0zgWwLYdG1JgJgOMEtWlaGsBoZ1sMfgTWhBfpa2HW2e7L5XQaVoywKaLXMsAaPKLos2BPtp7UMF8mpTajvqQYDJ6FwbYDMgrzWUzkCdZUsJtlYH6+qBnpZ7U4L/pctW4oojZmDC0KHoV9FNmJkrAYukzyn7cRK7KFCfKUqvvOeavVfoHm92QNS255c1KBIfKVnMia13qQycJHuUzCixrBK82rXLd1geReNNIhKPs7lvqLGO11wITmyprkSXrqUYt6eLmdAhowsR10Dq5nVhbK2OYZAWBTieSGHNshADVgmaSY+DRhSy7ykFTRq9SzHnTiVg+s7LWwTr7xR5VPMSLkw/7kLM/O3xmgtAZv1lAwgzt2KuQevl3fc+xEcP/RXB+Lpml4dDSVz/+Lvo2rN3a5vW6+dAaptV1w4X5oBoOygx10RGDTTfzWS8pFk27MxX5GpsBw20CZy1UY72ZFLNmy/jL/nIa2lcpseispFqsy7SXZjN81fdyLVZgCwn5OcIUn+n5EmVapA61fSpD5tMB4m1oM0im4oSEFEv4i2k+EDZ5DLb2czfU6vbzCS3pVVu2bVzR2nqs9AtsafZLi51bbQepJpD2LS0zsxtX3n0EIzoLcx9mwE1KxBSkjNKftmVTODr2d/gh08/Qu2qlRyMprQgH1369MWEA2di6Njx8LkJ2AgVWhk/oT1DppZAqR32Nq5tPmeCaSQT4ExPGc0cuZnasvVFbq5v6zhaYqjTzZZkWU0m1QpbLecsm7bVtuTcWdlqAi8UJEvKnvhfntBZ556NTQvn4MBdd2ctsqkrTaXChqlAlUyX6W+dTdVMY+kaHZBKkKv+1JSQ7aM1XZ5UdRVYAyZJU12pb9mGmoLG9Lv2HKL6VXV17Kcqc76SObDX7WT/cEpNU1Vbi1A0wmuc8qsGQ2EcfVYP+AucWL0syEwqAdvOXT3o1tOHplACwUACq5cGsfs+nZCMA01NCQae0WgSa5Y3cf1+g/OxYXUYXbp7EI+n8O0nDXC4DBP78Xsdh9MvuhJECjf38BUjlQdOHPxM3oPawY56X6rrsCWfbpWBJ/b/s48/xpsP3IHG0CoGz3al38iZOO/6m5jNlkU3xVd83+k7PiChtWZJJ5YDqS0919M/RdpyVe6anAZ+fhrI9u3y8xv5TzaijqjybLbkusLssEA6bcrBah10xLGbRG8vAVWFtlebO27F6kxq8VmvNpNeRLkVprRk3suFN4bC1yuV0NJMWPxBrf6hAj/K5jWq1dqbqY6dAlo6wcvEfLLgWqOtugPSbM1bB1KziBaVZsbzcNXRgzCqV6EwZpbpVzU0yJtI7UOrb2c8GsdL//dPvP/iM8iLhpFMJuBwGBtQ2uxTepLSnuU44pzLseuUyRYZ7OGo9Hk1/FCb+2jaDUaV1Xaw1meNzbOH/TDJhJjGrT9nLHNhN80ttJUnT1fs/HBbvWTEDWMbxKqltrhvY5VIwCoMqpsDdDkzi+bNx9UnHYWpo0aja+dynZlkgKoeDlnNejX/XAkSOZiSFsCIgKL+e14e+4pai0xf09Ljzi7fKgdwkubFStobZnhtGFtqg54zdYEA/+MSjwIuDxKxKBIOJ9xIIp4ngj65EjEOnkRNERinNsmsmP75nU4kKKcpWRHkObBozRoUljpw7DnddYaUhKuvjTFApYBJVAoKncy2fvtFHSZNLQMxjqSuxfMD6D84H4UlLgQb4mwWTLclBV766sOtcHuF//XR592Fyfvurx8sMDuuROG2vVesQaZ0P28R2EvmLFXbMbPh4uhnwbz5ePFvt6C66gc4Xemfe1Wborjvtc/QuVuF7tGuAl0po+26VgawaG0jrn9+xY57e3XontrynunQA8oJl9NAB9LAzrfZ7kDKM0TpaGps9WOzNSDVMgMdbewtLpBtEfZnAlILT3uenahYFVZWk3d9UoNKHVFZUa19HlFRQasnka/10m25g3kOFCY1EwDmTXlrO2wJJGttceRUGd1X9UnN/s6z3nJX/9ZgUomu1lPZaMOVLbN0DHRSWL+pEvdfdB42rlrOevd4hJ+iBCP0OwEN+hcjJi2ZwMGnnY1DTzldS2ljbEuNWRemtDpjru229UBJGtDifpTfm2lZG6D0V7UGITJtiDXkpvKlqp+nNThS5sjRAkIS2OUNtw3QTWeea7daDKButuDOpg0JNK0+q0bEZpLVbIJsbffJ++7BW48/iF/vNRXkayrZUz1IEkXv1Xy2xW0t1jD9T3NPhZlJSjujfS/NgmV9uepVEJlNrlQVpMo1ykyp5jdKvzPDqwS0ama6qwFnGRQpQRF8NVcDMQ7h90mlsakJW+vrkOdwIi9B5uya5YHLg2QsgqSDTHudcCIFp9uDaDSC5Rs24KCjuiOeiGHIqCI43cD6lWEOpFRW7tFTyVCmm/9+UIsp+3Xi1DJk1jv701pOYZNQovkKfabwyZvViERElLJfnXA1DjrqSH2ByPkV8gvN8FrQTLzl50Y9/aRQt3RQ16J1HdE8hqIxPHn7LZj/1b/gdIZZRwS0STbrWYDDkYfyblNw5f0PanNBBwPmfNbWdS7vIR6vdEFIAQvXB3D9c780kJr9s721b5xc/ZwGchrYVg20eqO3rR3unNd3FDWl45vUja5dnWw+k5uf7TpDcgev7uS3AUjbytrayTKhhO06+u3RuM6k5p/0pESfGoDjc3qjTytGU+fCJJlFgdm8w9O2leWQ7fpohik1AC0BbWvnORsmVoJUiu7raBtItY74KglSZToUFQ+ZUtEIJaxeuxa3/f4kRINhAUq1YlIRMVoUJEdjtriKz487n38VX332OfY7+CDezKqMjQSAMh+rAIjGwQCDVd0fWUvboqSn0XlZBaTabbalM6aYHkVqbltcLMGlnQ8py6Czo5pvp8ZGGuaLgrmUINe60RdIKM9ohwGc2LirwEJ2w8ynxfTRekuQTDrYVp5ZKvA0g/s0Dzb5cV4eLjzkAATrtmL6+IkG4FPkkICTwZ/CXDa73SzIRYJQBpTW7/QFJdZQawq1JdUur1UBbzqQymCIfKxtfFjV9DTsgiAjGGuCybQ6BOKpJJIJhGMxNIUjWL5xI/KLgHFTClFc6uLUMrFoEkNHFyHclMDqZSFOQ1NdGcGQkUVcJ5EQIHXu7HqM3qVEDzpUtTkCj8eBkk5uLPsxgBWLgyBMPXHi4Tj5mr+0qKZsDjXE3dCcVVcPcMisecH3c/DcrVegpmE1L3BiUHX/WEGY82dktky/NwWSuPyxdzGgT0+Nt2/Zr9tqfqzeO4vWNf7CQGo2L7fW3CG5ujkN5DTQvhpo3TuqffveyVprN1VtAyiyJf0sz1lpjpRWvTbP5YzXyP3mtigh22u39b2RbT872fpLI64BUo//p2Xk26CIHTUHCnnanEWzQdX67rwFAW1vEtKebK+la5XASe0FUo8egpG9hE+qjqr4V0ZjilQpNNTV4cpTjkOstoZNIT1Op8lTVwIO1YST6kQTCQwYPQ77zjwUPUeNRa8e3bUNq+F/JtePBGOmdC26PNpWWpkXdWNNH0szQr5EyUNqjE6iWG18HEBIHDBYNc+yyO8ZQQpwzJ+RebqmHwPcCsGs/tN2aV6sEYaN3rU+9LEYUpnSAfNyEWvGxJjJZ6H2tehHtGG93vy3AlDygMb6BvzxoH3Qr2tXDOvTR7+9VfAnP1RBqgSuJrCoAVhiV2UeVQnqTAyqsgrb8vjT21IAM7XD4FXqwGKmLK9hdlgDoaZxKTJxYCWtvUgsilhcpLEhYNoUTxDShZOQo9uDRDzGAZU2VFVh2kHlGDa+gMEnM8xk8UzVUyk01scRjyVBjGPV5ig6d3Vj07oI+g7Mh7/AAa/PyUCV0s/06u9HfoGTfVbfeakKbi9QWNIdtzz5AZvbqxGl7Y3pzVYIJvCqnFnYgVUygX/poQfw3qsPIRxs4mjJ+UUCoPKS0wCqad5SQH7RCNz+9IuIaodALQFm63dWX/VF6wK47mfNpG7ri60td03umpwGchpouwa2YR/b9k53/iu3SW3qxryVqrDFt9bnbkvCtcczujWDV8ea7XXtIaOdXrPtv5Vz8hNXV0Dq481HaAcCW9SDnfItF3CVNI3oH7dhEm1zrFoC6WYDUi0gwpif7QdSzXDarBth7lukaUywHLokGhBisJcHPH7nHfjy9ZcQj8fgcrlZdI/DgWgyCbcWSIfMe60lmYhh5JS9sffBh6KkWw8MHTwIcS1FjQmza8yp2JwasrS0TGQwGMmDSnArc4+KaTPGbN34ShCnRja2so8S4AmzSTmBYrKNWRMgzzCn1TbvmskigxcNMPKVVpZaOxRQfQIlYNcgpp5rVh7aqZ8bqXCMtlXAT32qOqG/9VyrPGGa/NqIqjdvxtkzpmHq6LHo2qmTqKHNrTVokomtNBCeAPEa+NPNfxWQSJ/JAw313dHWVxCPUevP2oY0S7Y+GQgo0neBpiZQWhsZ8ZfqUV5V+i4SjbCZL6e9ofypqSSSDienu6Gcry6XCx4X+WOb34DUBvmmwhPBb06rgNvlwNbqKKKRJCp6eAnTMuDctDbMeVNDwTizrcVlbs6RWrkpjC0bo/B4hRXB4BHCd5xypa5a3IQk+e4ngakzfoeDTjkLRYX5wixbW6f64YR2L5nApzhjMT8pFWsC9X5oisbx1J1XY/bbbyCRiqOgJI9BtSx5BLq12141+6W8sMdceDf23m8/sy+qzZ5AtwTQDov0ta+tF5J94bogrtspfVLb8L75iV/cue5zGshpYEdp4Oe5+W937bUVO6a9Lt1zOZv5yIBFWnrkyz2k3KRYN7gSR6hbVxV/ZCNeuytf39htt5Z/qoZbD1LT6UI1d7SbJCVAje60KAGrKd9GG1UhqS87sGptMp0jpL6r034xjWP7gVSzeGblzTpK80mllBrkR8oslLhr2DdM28bWbK3F5b+ZwdFf4/Eo3C6PaYNLIJV88sjUkQoBEDbnTMTQb/QEnPLnCxFM5GH4kMFKgCbBApp8Ua1BXxRGV73vJZiTkLF5Wg0NRGqpVtS0KQYgMzQjQZu+/AROFma4nHtV6EMFmKJvA6xK+UxmzKZzDPn0MZtVsralnApg5GeUDGpjY/qqjtkEyjT2V7FK1m4JDdaa+lI4fAmcAaxauhSXH3c4po0dj9KiomY3jcm3VAtAJP0/pdktgVnpv0ojp8+lr7L8XWVSua7WUzZ+qXamwhKoNrslWzAdJmBaGwg0A9QUoZjkpQBgXKR/q2amLAGx1ReXUjARi9pEOVeDAWysqsLkfTqhZ38vqjZFOAcq5T+lPKjLFgYxdtcSzqFKaWpkqdsaQ2kncRBEoNajBUoic2AqjXUxfPp2DTw+8r0FCpxdMWLf6TjslAtRUug3cgzzuYrhA6oDWJlOSTEx5/WmpllKAY2hEJ6+5nx8/fWX8PgBX75xFxJQJT9U9afQiVj0kZADD701l1xn05r68holU3XF3F1lgaU89LPjRffNgc82vk1zl+U0kNOArQZ+UgTS8ecknXoygkLr0DKAzIyaaOH6dn0taDs7K3Bt60l+xnFlW+Hns07Tg9TWTGQ2+jCTGNlq+qepZyurjEqcRjH8cfub+846arCegkYHRCqbqvGQsz/+CP+4+hI4neQ3F4PP42PWqaWpKfA6cd9lv8achZX4sCoP5YWlGD9tX/QfNQZ+r8c4S9AaMcxrxXbZCFalHjnJKTO+p285Kq8EIgpDJDa5GsbQfVjN19K3BmupmeuqZrLS9FY37zWWjRkci2tV/1E97QcFvFJBWBrwzS1L30ptzq3tSe3wijAFlNLoMa0NbcVwkxI481cW/1Z1DgU2T+G/n32Gv53/O8zYfTJ8Ho8+YGJTJfhkOWVEXS1IkVFRkUWTR82hym2QH6g10qzFt7WlG1SPHqxU0oGuKpv8PQNQVUGn6r8q2VbWYzIJCrCUSAjZ6W9iWMPxGCKRKBKxCFxOFwdP8rjd8LpdWLZ+PcKJJuxzWCd06eaF3+9EfV0MNVui6NHHB7fHgaU/NqJzVy98fgdH8g00xNFnQL4+smAgzv6sxaUCuJK6v/uiltuQJrexsBs3PvsxyspKea2JtWkoRwV85sNb46BFrhm6NpSI4+ZzTsL6ZfPg8aUYEFOh4E7E7qpGE2RIof+tNR5tcuKe17+B2yvWj9k0Xx5IaIdA0hybG9EasADoH9cFccNzFKytI5TWvMA6grw5GXIayGlg59BANhvenWMkHUpKyWCmEyqdtWTGQchDYMu8qcAyXRtZcFPNLs24PDJWsJiAZhxgmgrZ9NPWtnfcdQpIfcw8Igm6spHl56ELY6R2INUIa2sxKVXX03YAqb8VIJWJDLJIlSybAvSITXr07rvw5avP62OgoEh63kvLHJIJMOGaW84/HHvvMhhf/rAIy6sL4evUG4uWrcSa6q046JQz0Vv1dVT2fJJZpMSPEk/pZrqarSvXsXkINFMjyUZAzmGwxAawNExcCbg5KDqpllZVmsbqJrymMYpNtL7p13xf1SrWLawpP6VuailqSTAhTY/1QEna+Eguteht2dw7zRhma9CllOEHrEYfFmDakPrdf72Cx/9yNQ6dsocpJ2rzB6YW/MgCBO3SvqjRn6kdWj/6raBEBs6GReVptQGdUlMywBEfYGiyyd/tHjnWnKlqECU1kjD1WV1Xh2AsBi8tUKdbA6MCPLqdFN9XSCFBNJkSL1i1Ense0In9SAePLOKUW1q8Kd2fc/OGMCJNCQ481KtfPn9OTCU1t2WjyMHavZePPwsFEli1LITK9WGEI0k2Dw6HCnHjk2+grHMnPrRhoKr5T3P+Wgvzz2tPOQ4ypZ9JpXD/TVdhzsevMgj25QuAGmoUANWlnVvIoEn0ncxMJKclHMzDjS9/ha6F+Uiq5sF8QGNY4W/ZUokfZ3+BFUsWYOuWzTjxomvQo1sF60euS5KNQOp1L+yI6L45AJrNazlXJ6eBnAZ+Sg383DbG21OX2jM9rcpsgpLYUTBGnkazsM1eGXIDbdduunG2NJ+Z5LdrM9P6aO/3XKb+tuf8tr1tC5NqHYSmpGY7+rZ3uFNc2ZFA6lGDMbxPoRLsRzNz1Vg62kxSkJR/3HoT5r7zBoLhENxuL0fulSBV/k4/yUcvkoziqeuPw5ih/ZHvcePbJZswcN+zuZ0XnngSx51xOo4/8/e48KZbwB50uklumtlT7k9hHqgBT7l8lGVlNpsV7Zk+054ddiCSG+Z0KZS3N4lQJAYEG9EYS8AdjyAQSyAZjXEOzVAszr65lBczkUyB0kQ68xxIuFyaa6LGELncKHEKJtObl4dIngORRApdyzujvKKrbTodCZCF8IZOVPNdmaZD1lVNjBmM6T69GhCW5ts27JowZTYgC11xz4034Lv/vIIDd9vdNCmSSWXRdH9BLdUMW8QKM28JSHm6CIBFkkEAACAASURBVCARa6q0RNfSWuFgRUpgI1lFmhPb5TdV61hXjGRS6SeZ6xLAVPBQi48H3R9VAmblp9UsWbKrPF5p7qzphOwLpPzRWAzVdbVYX0OmuSnsuncphowUgcoI4K1aEkDfQQW6XGTOS4GUeDZovYSTnFeVovuOGFeMmsoIf0egtVc/P/z5Tvw4pxGrlwbhL3AiFirE8Vfchj33nqoHEePDAAelGzL7oKo+yerhBq2G5x+4Hx+8dL8FoCaZTdXc0Y0DJHnooqxVSrMTiwLn3PYKRg4dLEA5D9pIW7Rs2TK8+eyjWP7Ve8jzinGlEg6ce+vzGD5sGBJ0L2qMMH334/od5ZPa3i/vneKtlBMyp4GcBnZKDeyc4GDHqVp5nuuqSqMzrpqlPvVqGpNqusxuk28Zse1rxqZvsYlKL5ZdO6ZmlE1zNnkU22VistRhu/S1bY207JOqt60OqB02COpuTKUKZDcZu1AqqgvRvF1vu2YygVS+TyyV+M/twKQq5r5iZ2wzrFQSt112MZbO/q/YXGtARK1Z6PUiEIkg3+PB8PIyPHD7cehZUsJVPvxhFSb85jKUlZXx39FoFKceexw6T5gEnzuJguJOGDh8NMq6VKQHoBagyurR2F8pB7GgxAazL6mSijESjXNAGXLei0WjwkQzFkMoEEBtYwBNDfUI1lRh1YrlqN6wEXUNdfCEgsiLNiHP60Wh34+C/AJ4vT44CovgjoQYcMNfiHy/Dy6vF8F4HCVs8hlBLBZlwEoRVyPJJJo8+fCGGhD1F8IdCiBMOTfdPlx+251IaH6O+hgUpZp85TWGl6dIPnO0unKJmvwJNeBvSoUjUmsaOmoW6kc0SAbSfzpyJlKN9dh9+EjzgtDMlK2rJKmlYDEFUZJj00x4JbAj8MhFA4EEouwCK2W6wdIxqSp4pjZ0s2AtkFO6diVIFaIJoCmLlU1VQasaqZjWViwRRzSeQE0gAK/LiU5FRWgIhrBk7RqMm1yMIaMKUVziQjicxKK5jRizSzGb/JLvafWWCLr18nGKGp/fifWrm5Bf6ETnLl4296VAS411cZR2djNzWVMZRacuHmxeH8Hcr+sZRHap2BWzHniMb+UPPv4UE0aPQGnnct0sgUZlAFTDP5pvqRQwZ+5c3HfRMYhHXSjunILbnYeGujjcHqcJoOrW9VpkX2nyKyP90vflXSfi+gceRYKo11QK4XAYqxYvwhsP3YWFC2eDUs5SICYCtVS/S+8JuO6ef4r7QklTRfOw7Uxqxgd/piWX+z6ngZwGchrYyTSw8wCGbVdsBsRmpwr9EvpSBsdssaL5wLdZekAJKFt632SYE/1SufHdXnNobbe935HbS+5tXymyhaxAahZnDq2TyApSW3e1ZVMu/8x4XJF9L+0BUp0uLcDRti2qq48W5r4E7ohRk/6PKp4PRSK44ahDUNUYQDQaRrG/gCP6yo16vsuFUDzOQINMfQf26o6X7ziW61FZU1mDms7TMWb8rohEo5j/zefIr/0Cwwb0xqYtdfhizmK8sroQp59/vogSqs2fDjQ1v0v1vEG6rBJDU7l+HUeJrQuGUL1pI2orN6O+pgZb1q1HtKkR7lAQ4UAD6pua4PIkkYi7kJ/vQ4G/EL169MDwYUMxZNgwdK2oQGl5F3SvqIA/Px+u/ALe2HspgisxQDDAFAErYo6pEJPqdFCkWmIHM8/H0qVLccrZf8Cs+//BTLLufsvoyMz86qBSPbdQgCrjVZNfahrkqaxO2aadaTe11RAI4PcH7IXB3XtgqGKSnW6B6yloJPNIptNUWTKoCiPJ4F7z7VSxNq0d+rsl5tTavw4iLfl6GTRqgJT6s+Y/belGpaBHsqjXqX6pLKfmgLk10Ijqhkbuz5eMIc/jY5/UAp+XQS6BU0pX43U6URdoRMQZxuR9SrFlQwQlnd3Mqs7/toEBKrGoY3YtRl1NDAVFLgayBEqDgQSKigVDT0DV5XYw2+rxOrFmeRA9+vg5sNLsT+pQtSmMZAI4/84XMGBAf1xxwhG49N5H0alzZ3h8XnMAYnWppoT+w01hXHb4dARi9SgoEXNF92RTMIn8IvG3DJREv5NpMqfW0YIo2aWi6Tfu15g24xAsnjMbKz/7ACs2LGaz4cJiJwNUbseZh0TCjT/d+SoG9e8tAi1p8vHBU5tAauZ7MfuHdq5mTgM5DeQ08HPQQMcHDm3Xcmv36SLHuygSpKr6aYlAky8oKa3sm475xe9mTe+g95GWJcO6r2xGQNnG6NgRMnas9WcDUtsdklrWs0ohyd1825e8PfNv2t21vnFbkGpppkUm1Q0Hg1Qq27aoCKSO7CnzpAqmTY6ZW04B69atwbUnHYNUivI5apFOFXEJpFJkXwJxjeEIyov8eP/Bc1BRWqzXmrtmFZbXFKHcXYNxwwYj3tSE+176AnNivXDQccejb9fOiOsMmzYqG8ZQAmkRhCgP4XAE5x00DScfczRKyyvQvVsFulRUoFOXrvB16oI+nUpYNiouvx8eFzFQeTrAzBZYtn6S01+xeMkSnPrHC3HtvfchlkiaU8Eo968KUE2tKSCeoTMBDP15KX1lpS+ujRxaHyZGlk02hV/qvK+/xqwzTsQhU/ZAvs+XdiAE1AgEqiCVwJxkSqXprXpmxPUp+JAMtNQGX9RMc0GBjCTbr4LUbHxdOTCSBkBVNlVlUvm2SKUQY3Y+xfXp90BTCOFoDKlYGE6PHyUFBfC4XagPhviWooMO8k3ddWoJho0rZPBH5rpUKFASsan0fpnzVR0m7lGm+3gu+K4Bg0cWwJ/vQjye1N+pwcY4Vi0NYdgYcf/++H0jho8twof/rkIsmkKxqzOC2IpuvcZhn18fjemHHKbl+iU2ndaMXAgyinUSf7vmSqz4/t+IRhJsPkylvgoo6SK0bgKoDCyVBatOtPVxliJ/1gRqq2MoK/egoFhj07V68Shw6Nk3Y+YhByNuOZlmX3kHRAqarPOkbttzMdMay32f00BOAzkN7Jwa6FggoX10mO55bzdWdZOlAVMrQOV9SUt6svTHf6qfGYCVx6d/Zb7OCOspKpm3vHZANwMJkfG1p7ykWwgkua24IvOcdpw1aIDUE5Q8qc1StLRSYOtEmC7POEuK/lS+sJUyND+WyDwvskYmnM7ryFJJ3gQUJdZpgFQ1em32Ahg1CaSO6l3I/oK8Z9XuEvoh067M+/573H3xachLGtFG1b5o83/4lGFYuSGAws5BPHDx6Sjw++Dj3JH2pS4Ww6UPfI8jL7kSUWIqCRxQj9reVZrtGtSiJprCqpKsjYFGPH7xeXjnk0/bMvyf5JpvZs/G1bfegT/95SY2axQBojSzS20ZOkA+nIY+SD/M4AmOEo68lOF3qoFUeaig+/bLYFjSxJem1wE42T+U0qukBJOrmX9y4KRkEhedcgJqli/BAZMmZdSPzmYq5rG0HtiEVwNz/LcGaKk329yoCjCxM+PNKIhSQfqhEuJT2VDpo5qpLQK5zdLLaL6z8tpgOIzKujq4XS74vB42c3c6nHwdpZ+hlDaxcAgUKalbWSmnsQk0hbG+qgqRVAAjJxZi3G6lojk+zE2huiqKWCSJ7r397HtK0X7J3JfObsq7edEUTGDDmiaUlLnZR5XeMWQqTPqlaMErFwcxfFwR8gtcWPBdPZYvDMLrIzPiFPY45HcorKvC0dffhrWrV2PF4sWYts80JJW1s2HNWlx75gw0BRwoqxCi1W7JQ2kX8mk1tKYGS3K58hCPp392koxNgQTCQRfcPmKInXo0YjLxpUjBlE91yj4n4pSLLhH3g/Kmliwqg9Q1doGTWvO8zzTzue9zGshpIKeBnAay9svsEKpq6R2gsqSqsCqDSqegIsEg19YBqs17zQQZFJ+yFvWgMwgKwhSfCZBqAbc2gDY7Qqq178JsMU9r281mUWTbdzZtbVsde5DKCyGLgWfKSWo7Trt2MylEni60iH4tmmhN3TSXphNrB4JUPQUNbUKlP6eFgF69cgVmnXQUp5+hf1SkiS/93rdzZ/zfXw/BstX12HfCMGxtiqLI44Db5YfPJXa3taEGfPztYhy2/57Ii8VRF47gkGvfwqV3/51BkwpOJUBTLWH1Z4PlXKG6qhLPzLqkQ4DUNO6aze6gd995G/c8/QLOu+oawcYpUVb5d45GbFwmN+p82xDgFE9S3fHWdPomTX/lc1GNVqRdz31Is2rZDUVSdbnw4Ssv4m9XXYIDdtkVnTSf4mweAcSOcrAgLcSryRTXcmJHIJVYRW0UOnNJYEveVa0x+1XlI4BKYFSyqTJ0Lp+/tHhyaLSiBlBK55dKtSW7Go/HsW7DWsCbj+KCfBR4vXA5nAweKV2NbIPqk0n6kjWrMX5KMXbdq4yDIkk29Yev6zBoRCGDUvIBXTyvEb37+TmvKslPbGvVlgh69BbsttfnxMa1TVi7oonBH/m6Ws1tVy0NYuWiEKJhwO0Duuf3w9bkOjYbPuWSv2OP/fZFgnIbp4Dbr7sKK797DdFwAv5CccBEbK8KUFVWVZr6ClNd42Hm8dAiBWqrYixPTWUMnbu6kV9kf2g1cNQh+PP1N2ruC+abQb0P7JnULN4j2SzgXJ2cBnIayGkgpwGLBjLtnTuCwtK9A1TZZSYBCxDVAKmRm1swNep7X21dyeSeYeDqRlWtagGk1hQVfFhvB1oJEFvHKYGucQnnG09bzCOxjz+TTtYdMc8/zVrL4JNqUagVlP40MrfTbEjga9OcHHZWIFXbyvM1MnBS+zGpBFJH9hWmhxqpBzLcJd9UHgHTd0lcfsapqFq1jAdDm2+/08l+qFQKkcDfrj4Suw8fiLjThVKfG9F4GIW+Av0+CMUS+MuzSzFo+DBs2bQBkVQeuk8/GH26dxV+qAqAEn9Y9CYjAMsvNbqwurISz113Bd768MOs5o0YviT5zzpd2LJpI2bdfAseue9ekN/tgvkL0Kt7N/To2ZPb2rRxI959+y0MGzUaG9euwdARI/HEww/ipNPPxKDhI+BxGkiyNWbDb7/5Bp54+0Oc/Ic/6iDV9GiwjF0F8NKPVDfvVf1RlUY4MA6dDarMtIVJ1b3/taW6bv16XHv8ESjye7GbNWCS1jYFSHJo5tOyO2nuy9MmI/5qkXX57EPJDyu/Fz6+ojDzafErbStI1duT8hKj20q/VLo0GzbVFEyJxqkdOKh6oTGS6XFNYyPqGxvg9/lR29iIUKIRR57WnX1JaexNIQrulUK4KYnCInEQRIWAaVGpi6eqajPlRAXKK7x8f8RiSaxYFMSI8cWIhBPNACqxsBQBmNnMUAJzv6rn1DWRpjwUlVGLDhQ7emP85D1QNngonv/7LM7/KsFk7eY8lFaINDYsS10SheSnqjy2dZ9UZx6SCdI10FiXRLTJAW++OIChwE/qNRSIKRYTs+/198F1j7yE/AK/ODihYnl0SrN3EThppXqrdIjf9TRZaZ7nqosQDy8LXK0GpeJByngeaUast2mpl0m2DqHAn4kQpOtCnwsFXhcKPE4M6FrAcQo+Wlj1Mxlhbhi/bA2oD7gsHmLywbXdlZaJmFLYVJMZr8GmqiDVAKgtMKlyTNmqQd8UKO84/WXXkoLsgal+hellIutKhkK8TI0WjN+MkaUbQGsH1p6TvGOBXxaBk6RCs1gQ7amH7dpWBhTajiB1W23Hydx3dE8y4zXCaCcpnYoGcuR9tGb1Glx1/BHweLwmzckUHJecOAWdiguw56S+6BH2IdGlAPnefGHMoI3343mrsCoxGAcceCDeev01BHsNxtBBA0xmrVzVFMQpJWTRzADpB5mosgdsnhNb1qzCm3fdihffejvjjMoAR5ddcAFG7b0P9p+8K/abtg9OOekE3Hv/veg5eAS8gQbse/DBuOKaazB54kQ05DlwwG6TsMuBB8MdqMPFF12E4SPHYtP6NfjVb47AjbOuhoeSwqYpJpZTq/PMk0/ii5XrccQxxyCk5UBV9+V6qpl0bCpPlTAPZh9dbe4onyrlo9RNJFn5GmtqJ5+Sz4fm8eKTT8TmJQuw74SJnPuzNUUyqWITLk79pMms9EO1PqfFOyxl5EvVFkq2jGc6+ayBkgjwtgaoSoCsR+1VfFRNUX21z6UcVF/2E4nHUBcIoCESRb4jD4WFhfB7PJyKJRyLYe7yZeg7oBDj9yhAfpELlZsi2LC6CXvs11mqhSP8blgTRl1NlIMkka6GjyvG8kUBFBQ60UgAtsSNLt3E+gvUx1FYYgDcRT80svmvLOTbOmJ8EcKhJKo3R7F6WYj7ID9Tap/8XSs3xNC5wgWf38GAVgLWYEMCBcUGE5rOzDfYkIS/gHK2Jjm3qnRhJ3aVgkCpTC+ZNh/1p7twwAH76WbnYvBi3cqDFil/RwWpJ+7ZB363Ey99swFbA1HTsizxu3HCnr2xqTaMV77diG4lPpy2d1943eldIZqiCdz9znL2Vz97nwHoUuzF0k2NePrLdbZLPt/rxHn7D0S+14Wvlm/FW3M36/VOmdqXn8Evf7MBDU1GULDW3Nu5upk1QID0V6MrMLF/KYZ0K0K/LvmIxJKs96te/JHBaq7kNLDza8BuR9PSqLb3um8JoKrgVL5YBFNqBEsSspuZVHnYngbKaR/zjzRYzpSZQaqn3XCfXUPqZ5bf9T+tdVRz5Uxtbo+Vm0khO2bthB7/tdh55h+v+KRax5tO1rbKaG1Pva/a2mar50iFHZaLTSDVUk//ThkE/6oNwuKTuq0glZjUUb0piq2QUTdS4Hyayod5wJuvvY5nb7teB6pkVkmAgjbu8VgED111NHYZPRAlfgd/VuIvBDGoZPIrAtkAq6oaUFlXiY2VQazv/2sMGTyQN6Omx4GmEgZcWp5EXRaVZE3l4cclS7H4qYfx2MsvZzVDxKSecPRRuPDiSzF8xAgcduCBmLTHFDz82ON47plnMG7cODi9PpQWFeLwY45FIBBAaUkZeuV78cerrsYFZ56Bp155BT8uWoQzTjsd//3yCxQWGUAgGyEeuOcuLKiP4JCjj0GCQrHy4DVzFE0RBDzJ7Jm/oRyXeqAh0QMz3WxfbKwAU25UZZ2rJpN0rZPArBZNlx6mNM1f/ud13DnrUuw1Ziy6lIpUQS0Wi22zFaTKPKEyeJL6PJdATq4d8ZbQ8phkSBOTSSzWjQU8qiA1G7AqA0JJNlVtj9hTUi2Z+MaTCcTjCcSSCQRDTagNNqLYn8/Rfb0eN7xuNzxOF8QVJJc2KXnA6s1bUBfaigOO6MKfU7qZ4lKRVkayaCsXB1DWxYOCQhcikSSbBVduDKOss4f/prrkc0r1I01JbK0W6WjoMypLFwTQZ5Af61dSGhsXOnf1MKOaXyD8Quk6ihLMZsSbYtiyIYyGGoAI4UQyhtJOLvgKHGjcmgd/EUUVzuMoxMm4Az4ttavK1NG1BSUpNNYSU0uRf8VsSYAq505OdTTkwW2PvIyS3v3MDx8HwAcuFCVaOSzrqCD1tT9PRlmBG6c+/B1WbAmalmivTn68+qfJ+GFNHc589HsM7VaER86cgAI6dADQtdiLsgIP1tU0IRQVIJLA5KF3/hfReBKfz9obw3sUYf3WJky65iPUh2LNboFpw7uAZHA58/CP91fiomfn63XeungPPoQ49cFvsbEunM3tk6vTSg0M6VaIW44ZhalDy/HJ4mp8tqQaCzc0oroxgi0NEWysbbLuiVvZQ656TgM7qwZas+G227jbjTsbwKCBUbrc5GMqEabxLqbXs9Gi+FwclIvfbXtTLNhsJbQbdhqxzVWzPATQN+r6W9UQw9o392vtXGMw1A2k3oKNoLZtqK0aML91mOSnBKqibwOkqoGTdtb7rb3lVoMjNZurNJO3HQIncQoa7WaW5Jq8VWQ+RfqamKKHbr0Z3773lq4JPQ1LKoW+ZV48NusIdO3VF4UeF+eITFfeXlOEJa4uGDZogKmKen+pwFQ8OQxTQJEnNQ+Lf1yIOe+8haceuj+r2SHA8ptDD8HFl1yCSbvtjpOOOxa/O/cPyM/Px9NPPYG33nwDw4cMxwUXX4wLr7keB02fir32msrpPOjBddShh2Lg6DFYs2QRZl17LWYe/ut0h2m28tCz796778LKQAQzjjgSZBAp85vKVDL6zPMG3QGnBKuclkNyqObMNRztmL8T7KpwdRAtMZhl5tnBv8v0HnJuGwJBXH/CkZwvdo/RY9inUwWX6RRLwFT6oHKQIiVXKulZRtNlZlUiL2pbMYtlGK4BXpK2NWa+LTGuAveLAxROe2MJfNTSYpHLTEb6VaP80u8EXhubKKCRDGKVxzpzaubfxJbKQkBWLRKoRuNxfL90CYaPK8SUfTsxUP3uyzr0G5yPohIXg04y1x00Urs3aR4peNCcRgwdLaL5kmkwBUtKBPwIxRuxy16l7GtauSnKYLTPQL8OWClNDEUPpusHjxIIU1hBiMMRkph+b9gqogwTi7q1KorKjRFs2UBMrgPFpS5OOePxiXVFQJd+I+DaFMiDryCFYF2eHgnYqmOSX/q40k9PqhxXP/lvPhCyM+/Xr9cmhEHq8x3P3Lc1INWqk1uOHoVz9x+Ambd/yQBHLT63k0FqPJHE4G6FOPnB7/CfOZuaLd3Hz5qIvYd1AS2/F7/ekAOpWb0J2qcSHQz85ciROHmvPjj8b1/h6xVb26fhXCs5DfxsNZAtgpOAUsVYLYEaBZjqbKn8TP3OUCy/+7IAqa2B2ttl2loSQL7AVdW0KLBaMQNI1L/WftHAqnGVZEnkJypYlZqwA8iqln4qoJoDqZnX6jaBVDJ4FaAk0xS3JMg1Rw3iPKmiyJZkGhPtVIn7EDvFpqYQbrn0Iqxf8APnTPV4jBQl0VgQ856+Et3KS5g5JbNGn53ZaF4eXlvTBZuKKtC/R4WI6GkJ1kSiyO2z3fgYoyIPc+bNR2D2x7jur3fa5iiVhJ/Ma0qg5fdnnYlpU6fi8COPwoEHHIibb7kJTz76CO595FEEQk2YM3ceTvrtkRg5fgLuuv129O7VEz8uXIiHHn0ULz77DPL9+bjh2lk47pTTke/3SYyVVs0S9Ehz43/cdSeWBOM48IgjNX9NA1hK8G33jCEGNCHZZbU35fBNBakph/HAIJNpWdS2KVjSKw89gH/e9VdOOeP3+fT0LZkXsHjCy4BJVp9MPWiRBlgJ0KqMq2yfIwHbmPpuy4uBAKYEqCrIzIZJVQGuZFHlTxP7qwRPorFQHWn+zn+nkgwwmqJRBMJhIBZGYVEp8r0eBoTra6pRVV+NI8g31ZOHQCCB+q0x9u0kNpRStRDTSb6owUZxnEEglkCk2+1gn1Rqh6Z2wbcNGLtbiT5lBBzlIWkkTDlVHdx2KEjgNZ9Ne+mWppysZCJMbJvbk8dpbCjdTZ4jD2TSy8xpIoVAQ4KZWfKbra2Mc1onrz8PXj8QagD8hZRLVTCo1uBNJBSBbo/PYWKKnXDj2sc+QGlZmX0wSctL98f1v0yQ+v6CSpwxrR+e/GItLn52PuJKkKouRV7MvWlfNvMdWFGA9+ZXtgtILc13N/OdDUUSiNC6IXbc5cDo3sXo3SkfXrcDlQ0RLNrQiC31YdN5Q0m+G2rqaFqr9BwkU9howhzVjXJND+xagIEVhSj2u9DYFMeyLQGs2BJgKxxZOhd6MKxHEWavqMXIXkXo36WA81SvrAxi0cZGkLm0LMRYk6x1wZhJrnyPk+WOxlMIRuLwuhwgs+l0pS4Us2VDOxV68PW10/HsV+tww6uL2UQ7XSHGfETPIgayI3sWs88q5dVeWRVk5lWV2+9xsi76lOej1O9GOJbAhtowFqxvYHmpkG5Jj/SdWmi8ND5qj+rQAQcx9jTG+qY4VlcFsXxL0CQr6Y/kGdq9EIVeF6oao5i3rh5VDRG9aaozZXBnzFlTh4oSL4Z1L2ITc6rzw9o61jEV8sulOQ9GEjzXamnpu3R6K6L2HHloaDLmgPRD4wyE49wH/U3y9+2cD1q74XgCG0lf6xoQ0PQlZSOdU1tSNGtbVK+8yIMRPYrRvczH99ua6hB+3NBgmiOqRzrpW57PuijOd6GmMcpztCkLqwU64CAWvl95AYr8LtbX5rowvl9Tp1vdkBzDexSjRwY5SBa3M4/nTt0QkuyNYcPMn57N5HIwomcxupV4Qeua7pnVVSHTAfG04eVYVRVia45RvYrZ2oOsOGhNyLG5nQ62CAlFE1xP6oPmK6ysS+qz2O/m9UbPEHrYkwvDkIpC1i+RGdWBCBZvDGBttUjXJktpvgtN0SQicbnGxUuBDvDo/hWWJeKKIp9TBB0MRY3YGHkpvhe8rjy+V4JRwxLF7cjD4G4lGNitEPkeF6rqmzB3bS1qAhHduo3aNXbFaW/tHf/FtmyOspXWtPFOtwtXGxO7cr3Y+csqIFeGslIuaCaZxN/mL5QNb7Zjsa2XA6mZ1dcBQKo09zWveQFKDY5F3KoCEqdQU1ePK049HtH6OtMYB5QV4P3H/wyf2/CLs1NC0NcJf37sOxxx+pm6r6nqX2k+izEvUxWU04vryy++RHHlWlx0+eWZ9a2dmr31ztu45S83Yuqek/Ht19/gkaeexn4HH4wTDpqBzhVd8Mrr/8aAAQMwqG9fvPKf/8Dp9WO/aXtjzIgRuO3Ou3DbnXfg7rvvQl1VJWbNugZ7Tpum512VQLQlYR5/8inMXrYaR55wPCLapoZZVJJPRrjVQKUMLyRMebWg2HKylOeBZGOl6Yq4jVXWVP4tJJMPiMZgCFcffwSc0QgmDRvO/qEtFZ09pTakCbL2aNJBGndgMKnMeCrIhXOpSlCqdWZlRVn+DKa/LTGpDCq162XU4GxZWmaBZcAnDYRL0KuCVPqMmFIKNkQRi+nvcCSCcII2Z0lmrX0eF/weH9wupwbExXomlcQSxKYuxdDR+Ziyf2cs+7ERPfr42d+UzHkJEFZtiqBbLx+ICSUWk5hSivxLpruyECs575t6Bql0Df2jm2R/FQAAIABJREFUnKQEPinyLjGi9bUxDshU0kmYFEsWlUDr4jkh9BnsYSBMpsXl3Tx8HRXyI5XRe9etaELXHl5mUBtqY6jcGMOmdU3M6DryHCgqdcDrF+yynG4CpyQ7AVQyFw7Wg4M2EbiOhpO48I4XMXTEcM71ayoif5FYxdojYOG6AK57flVW9/mOrLS9mdSnvliLfUZ04c3/aQ9/xxtKWU6f1o+ZvJtfX4yz9umPt+duaReQuuauGWw+TIcs8olw1YsLQbKQHJfOHIJDJ3QHbVQJDBFY+3xpDW56bTFvemV54uxdsP+oCt7EyjcKbcYXb2oEtbdwQwNXpQ32oRN64LwDBvKmvyYQZbBBQOPed5fj5W826pvoacO64OEzJ+DWfy/BSXuSf6+DN9z1oTj+9vYyPPXlOsS0TfOfZwzGZTOHYMAFbzMIoNKpwIP/O3sXTBpQhrfnbcHJD36LA8dU4IHTxmuyOBg8EiCXz4xxV3zAG3pr2W9kVzx1zq44+7E5qGqMgEyvaZO+fEsAL83eYLpmr6Gd8dhZu7COTp0q/JIJ7BEYJx/kJz5fq2/2j9qtJy46aAgIkFO/BDJpg//Ahytxzzsr0L3Ui3/9mczI69mMXBY67Dtrej9cefgwHHDL59htUCdceegwZtmpndJ8DzbXh/Hghyu5P7rFCGgdMLorLj54CAZ2LURtKMpgh0zUL3luAYN/KhQQat5N++K+91di5rhuvA4IBBMIIN/bm15fwoCV2iE/7fOe+AGfLDKsAwgkf33ddKz6H0g+4R/f6POR6V697dhROHBMN+x382d8GEI6e+acSXwf0KHN1mAUv9m1B/dLhzY0TvpJ4P2hj1bhHvbvFqv4+iNG4LgpvbHn9Z+wHkivT/9v/jbXR3DRM/OwpT6CHmV+3Pzbkdh9UCcGeASG6SZ47fuNuO7VRfohEel66rByXH7oUAapJAfNPYHUS56dj6WbA2mHRm0es3svnL3vAPTvks/9FPvcfCizz02fsrzdS30gS4tMcshOZoytwMOnT0BtMMaArFupj0HlQX/9QpeDgDyNbZf+ZdgajLGbAgHwq19aiC+X1ej1Vt55ID5cWMkHG0O7F/E9RmuHDiMueHoeuzXQ5/ecNBabaptw1mNzeO2O61uKl/64G+v8nndXcHtnTu+Pc/YbgL/+Zyme+2o9H97ee9I47DeqK19DeyYCrT/+D9z/7rE5LI98Jqy480Dc/PoSPPjhKhOIvuigwThmcm9Mv/ETNIYFUL3l6DE4aGw37HbNe2hi14kUBncrwsNnTMLwHiW4/pX5+Pv7S7ltl9OBwyb0wp9mDEPPTn6+B+mQ6psVNbjsue+xporWvFgzVnhm/nRHoMVMd4jy/fYQpxlSzECL2UYGTMOm6h8bTKxptLaBodQamSg6+9kTLeRAauaV1YFAKglrrG8JUuUQxCqV003AadHSFZh14pEoKBCmg7FYFBccvxcuP3lG2nGnXC4sTwzEo0/9B8P3n4GKvv31PnUGULvaQqJoJonaBl+TxJmXwsfvf4A+RV6cc8rJaftlRs1y43z40UeYt3AxDt5/XwwcPBhrVq/G82++C2csgl1Hj8Se06ejpjGIt17/F6ZPnYreffqgqSmMj997F7+aOROxWBzf/zAXqWgYe06dmnmulRoU3fepdz7C8Wf/npXOgY+0InLTiiI1Tp8R4DT5nGbqUWtStqEDf61xAsPU7kfvvou7Lzkf+0/cBWXFxebQ6zYgkYEpm55qzpMKAypBqwSPwg9ZmNvSd9K0V84Hfc/A3Mryaj7K9qdoLQ9cZUHVF0y2AFXeB1ImAp70e30oiPqgeHmq54UE9ihSsW7663Aw+HTQoYKWCofM5OnFTFGlI5TqJ0knzzE2vyY0t6m6ElP2L0UoEMeEKWUIBuLMfFLkXgKjZP5LwJMOZSKRBDatjaBHHx8HPSosdrFJLoHa3v39DGKJaQ02xjk/anGZi01sKSAz5zNVbiyyRKZpXPhDIwNhv98BX76IxEvAkopkbOl3Yl0JaFKfslDbjfXkzxrlVDjxKFDcycmsLJn+eguELysFSSKmNb8I/Lcs4/c4GmdcdGXz9DPyoEALmEZrdf66UIeM7ru9QeoLX61n4EcgikDqO/O2sPoIRIq+Pbj0uQV48LTxePOHze0CUmsemInnv1qP295YyhteKvVNMQZK5+4/ENcfMRyPfbIGd761jBkSYusePWMiM7q/e+x7HRS8eN7uzAIRkKoNRhkQEbCb9ethmLOmHkfc/RW3TX63BBYIhJz16BxmC2kD/c+zdmG27qzHvse3K2u57r4ju+Jff94dSzcFcM4/f2BASJv+B04dj5G9ijH9pk/Zx5fKpYcMwazDh6PrOW/oDOTpe/fDdUeM4I03Rd797b1fw+d2sB6pXHbIUFAdAq9y4765IcJBz6yFgNHv9unPrO6UIZ0Qo8MkRx4zY/PW1nPbBLipEID994WTGfTRZnzZ5gCD/L+fOg5j+5Rgv5s/ZwBHZUzvEozvV4p352/hjTwxUS+fvzsfhk2/8VOek1f+NBm7DSzD2Cs+YMBFhUDjXSeMwfi+pZhw9YfMVhEbO3dtHYMBApavnL87M1C/uftrnpOeZX68cN4kZsROf/h7/jlzfDfcdsxofLSwEsfeP5tZR7p23d0zGPyd+egcnmtiTC+ZOQQn79UXVzy/AA9/vJqZuvm37MeHCHe9vVwPGkU+u/+5aArufXcFrnzxx5Yf5Mq395w4FgeP64Yp13/MbO1rF0xG12IfTn/4OwbSNCvE9k3oVwqyOqDDBdI/6Yu+POj2Lxh8UiHf4ZP37IsJV33A8/L8HyZhSPcinPrQt/hmZS2D9uf/sBvG9S3B5c8vwKdLqnmOKAAZBSe7+d9LWH6p63/9aXc+8Dvjke9RF4ry2rz92NHMulK/lvAI+qgmD+qER8+cyICa7g0C95INltGgSTYCfZe/8CM+XVyVVg7Z6PFTeuP+U8bh7MfnMFP+5Nm78Lin3WjkkH/hvN3YCuHCp+fh+9V1DDTvOnEMB34bf9UHOgCv/sdMbvbW/yzFPz9bw3r59cTuuPl/oJkOdk78xzc87sN36cHjfeHr9bjs+QUcOOw/F+6BO95citvfXMaHa8+eO4nB6eUvLNCZ1Jnju/PYl2gHWodO7I4bjhyJZ79chwufET71dHC15e8zce0ri3DfuysUkJrCFYcO44OQSdd8iMamKB9o/u2E8XzQNeqyN3WQevmhI3H2voP5vrj2pfm4+53F3Paw7sV48pwpbPnx+8dmc+yUo3frg1uOHY+nP1+F3z/2tcHG2qxUYze8PVBh1reGfcUdKpJ1p66JJD82yWIDKJuBVDkkBbTyr+q1lt/1jaI1b212ADbnk9rSeusAIJXMfUeyT6rBnEq2UmXj5DKhz6TP4zOPP4r3n3ocwVAQuwzpgzfu/T0zR3blm9Vb8dKCBBK+Qkw58GB+IEs0ptL+gq3VWEXdzNheiVTv/bfewoQuhTj+pFNsK9kBVFlRmgBn+0hoLyMDypN6/zMv4rwrr2JzM/XETgJRPWqvpu8ENP9HBcQKuc1QTvdv5SDJBiMuwa/aLu3/LzzxSIQ2bMLUMWOFT6sGDlr9nCOfTyuzqrGpJKUe6VcDtRI0SiDLdZSJyCbCrxV4qo8kyYaaxmEK0JV+1nXmV/PDlrKoP9X0M+rv0VgMoXCYx8vgnHUgDhzIb5U+kwcmlEOVdDZv5Qp06+3C0DGFINNcStlCprnkA9q9t48/I9NeCq5UWx1DOJxA125eVG2JMrClzwm0EggV85fHAJZMdEvLKX2NmNd4LMUA0eVyMOglZnbzejLZd6C0s2HeSe3YRe8lNpY2JkXFLm2uUmgKJnnzTqwttU+s7bIFIZa/qMTJ+VYJoMZjDhSWmPOp0gxQFOCDf3MO+o0ehw1r12KXqXujW88evCmix6PqEy/ypHZMn9TpI7rw5l4PjqUtL5prOqEnwKcyXnL1ZeOTSozc399fidnXTcdzX63DX15bzJtJ2pQTsCMgMH9dAx45Y0K7glQCocSwqOaklFrl+fN2w5g+JRh28bs8ZioEzM7/1SBcedgwBgCSDSGQ2qXYw2BUgjUCrU//fhIDw8nXfczXE6NELNevbv2czUllGVRRiG+un84s3e1vLOV1J0HqrJcW4m9vL9fr0udP/X5XXP/qIvzjA7FOrCCVANSX107Df5fVsJkwBaQiIKmWm347En88YBBm3vElPl7UcvqYu08cy6bYa2tCuOblRXhx9no2Hbz1mFE4cY8+DGpu+fcSbl6C1OteXcxjkYXYOAIkN762BPe9JwCQXTlzej9cddhwjL3ifd7gE4t+5/FjcP6Tc/HPT9fwJaQvAvDkm0ysn7XQevz7KeMwtm8JB+cicPTb3XrhvpPH4uh7Z+Mjbbw0nx9fOZUZyWk3EusYYZC6/p4ZzBATKJOFDksW33YAA3o6RKFJonVJwJoALslKz0ACvQT+D/vbfzm4VLZFgtTpN33GYJF8uP/wfz/wGFsqxFbTYQSBNMkGS5C6+7Uf4ejde+FPBw7Cxc/M1yNn05qYf/N+eOLzNaxXycASo/3vC6ewPkZf9h7C8SR+NaaC19uZj3yP177byGuT9EYHRwQud7vmI2yoFYclaqH31BWHDcOfDxzEwJsOW6xFykEm/n984ocW5ZDXknUD3X/EEtMhz+sXTBHsvgZSiUWdc+O+zHIS8KNDC1oPdGBEFgczbvtCP5QhkEqMMIF3MvulQmP76Iq9UM5r4lM+UKLPrjpsGP5wwED88Ym5rGdi+O94axn7z5N+iCU+6p6vUN0oI583313QeB8/axdub68bPuH+7EGquPaKQ4fixD37YtKsDwRIRXOQ2qssH5/O2h9v/rABvxrTA/e/uxR3vy1A6ln7DMK1R47BjFs+YhNfKkSYz711Jutuxi0foLpRHPzYQR0VpKaBadku7+1fr9WbOVUkebE2SrndNClF+1AwBOJiE0hV/8gEHK13ivw7XSRiKZcCavUmjL5YQv0/Ga9FfJ8DqS0twQ4AUlVzX5oyg7GTC84wvhVLUfxPYIcYojuuvgKrFy/AOUdMxeGT+6B/t/JmrOXc5Wvx+Hwf9vnt0fC5yJfWYAll6yrjJ4GWyjCK5SRuAJ1hdOTh2X/+E7+ZNBaH/eaI7X+zt1MPn33yCW5/7An87rIrkZciMzi2bVRaV3TMnJwxbqkH3bxXeyIYdUQzKliV+jYOIih3ZwoLFy7GNSceickjR6J753L95FCC8WyfbTqDqoFU00NbA4bSFFgCNAI71jyjUgHZAFSqq4Ji66NNBan6oYdigtzibakkqaQ1rrKq8jrO/aowwKaxcJCmJEf+pSBLMTL/jccQYRvfKKLsLpqEM8+B/PwCbA0GsLFyM2Ye15Uj+JL5LKVxIeaUCuUUXbMsxP0Rw9qrv183x5XyVG+JorSTW7CWsSTWrwqjWy8v/y3NdKnu2qVRFJeT/6kDjfVxZkJ69vMzuCJGtqKnV/e9kybGso+qTVGWi0yCGYQ781BTGWWfVYpCTGA0GiUwnERdNZkCRzlysMftQnFn+5cTjZFS59RWEzgvxLWPP4vBgwfpkcXVNbhobQDXdlBz31G9ixkgkqmdWojROWLXnsx+bgtIJcby9uNGY9f+Zdj/1s8RisQZ2F0wYzBow01pT3YESCVTyzcu2oM31sf9fbZprGQC+uDpEzjlyuMaaCKQSr6yBBzJLM/jcmJiv1Jm6u57byWbD1N57MyJ7K955D1fM3BUy7yb98N3q2oZGNHGWoLU/W/5nNk8WYhFJeb1x/X1OOWh7/hjFaQS4/vXY0ezaS+xNZccPJjB17aA1IdOm4CDx3dj885n/0umjGLFElj84aZ98fbczWzaSj56EqT+6lYDDFBdYrb+73e7YPHGRmZvZSFQSEwX+SXSoe6eQzrj2Mn/z95VwEdxrd+zWYknJIQECxDc3d1pKTXq7t5XNyrU6Ku7t9RbSoW21CmF4u7uwSXB4qvJ/51v5s7ObnaTDdD3572X+3t9IZuZO3fuvTN7zz3nO18m2t4/FUeKPSJ7XTZuCKatzRG5MTcMRnetKxLMC95YhLmb/PJNMndkiglUbhvRRAAex4SsI48/vVMdvDl1K3abQNUNg7IkPpgyW0pXFUh94Ku1eEffBFBtJVtGJ+uhz8wW5vdSAvTz2+K0F+Zi5c48kXNSBkrJMEFUcBxtRe9jgtTTO9cRsM/Ng/Ezs/Hq72ZmTTubEuUWdRMERJEZ7NUsVTYKCHq26pJlgtSr+jUUdvL2EU0wYf4uPP/zZmPcyNgSWPHvwff4wbUc6zro+sh0maPPXdhWxoNS1C05fqBJCXrXrBogqKaENbjwncv+oqyY/RMqNdTIjrUx4eZuGPPVWmPDRdWj2tHtkenYpT8r3CjgXCRDSWl7RlJ0OZB6dte6wt5OnL8bszb6N1+GtE7Hud3rCfBXaa4IUn/51/uMQN0sc3/y3NbCmpP137Rfk/VzTF+8pB26NkrBR7O245GzW8nzXyc5Gk1rJ+Cq95aKasBcCEbJ4DNVE9N0cS5TocHvoS6PaDnvFUj9dPYOfL/EL/fnOuaSPg3Qv2UtdB871QRSO+OMzvXQ9oFf5Dvs4xt6iZT3uR/X4YVLO+PtqZvx6u/ahtH463ugf8t0vPLbBhxmDKpeKP+tEe/A8Kf/xI5crc16oFXQMAagsLDTN9I1VEXz/4T9rcLGBKqsyl1Tzg1iKkPWFwRqTRUFq4DLnW4GuQENCLF2MD4SBiDM2Ogfm4/lWltSJHLNrSGeapBa0Qw7CUDqY+c1ESZVAUIFVMncmaWnaqGvbkfFSs6aOw8NGzaCe+NKtGreDJnuZaiXloB4h0OMMXw+Nx6bsAp9r74HjmiHSTTsl7mqulTdClSZPw+eh/I3SxS+fucNXHzaCAwZPgJej3+BqNKImLtfY7V0tpA/dXfaKGohlXkTmcuQmvrwAxmUjaXCdwoXMbNnzsAL4z/GrQ8/psUuGiy22oAqv0/nB47KxEp7NtW55g2u4P4zg051HLmwZ8bch5Uzp2FEt+6wsQ/0OMyAfa8wcaHmeFR5fen9yX+rsVKMpKQRMsmC1RiYmVDt/RQ4ylV9wZvrYL8qObEaEN5XJLJfxfqqdioAys/578KSEgGfqr/g86KEsmCJS9XcfzWnXwscZANtjANlnJuWmok9RPDrKS2Dx+tGUlwCVm3djNTaVgw9s5Yxf1RcJ5nNPdklaNwyXhhQua5Pi2tVfVRS6MOOrcUSd8o4UoJZAk6ypBtWFYoZkupixrQSSJKxjY23ihyY7d64qlDYXFWWTXcjpb4XaekOiSndvqlY2sB8rqnpuqnTPjeatIqXx4eML/OvkoVl7Cq/AygBXr+sBKkZUYiNixK2l8cSnJYUlok8mcA2Ibkubn/4cbTt2Ut3qS7/GNHd92QFqZGmoAm+q0iZVEonz+leTwDFOa8uxPq9+Xj10g4C2she0dDm3wFSCUT+uL8vflt1QCSD5kI2efw1nfHp3J14/DuNxSNIHdq2loB3iUWPsog8eNKivXjsu3WGERNZKsa/XfbOYkOaqeome8OF/LmvLRBGSYFULmbNLBSB4QfXdZZYRxWHZwap3ZukSB+9My0b3y3eg49v6ComMMcDUl+/vIPE1hFAm0Eh5/j+N07D6l15OOe1hSKvVSC12yN/SUyuKmSRCNJp9kM2i4UyyftPbyFxiQR07D/OMS7sFUjlcWRy+zSviavfWyrxh5R4EqSxPWYWb+oDfdGMhlRxdpG13v7pSqMNBI/D2mUYJkSqXTSnEVbpublyrAKpBMSUb5rLG1d0FBDd87EZ0l6aapEZ4+YMpb0cM8rRzbGKFX5Rmv5IkHpJn0xk5xRLvCwZYLPJFA8d0CoND4xqIaDE5fFJvCVjmjNTY8uBVOYe5oZAiceH0a/MD9hYomSW8ZI3fbxc1A/mQqkrWfO+j8/Exv0FwhYT3NO8yZwHlwoB/n7Kc3NF8h1c+L005f4+Mk8veYuxueXzF7Md7NObPirf10Y7npiJjfo84nPJDRrKwXldmm4FM6nXDmqEVy7pIEZSyuiIbaOcmW2+8/NVIu1lIUj9ZtEe3DNhdUD7GDNOFnPYs3OxZpf/3jhP+V7gRgnNoNi/3BC55ZMV+HaR6kdtZcH/p6T+zC51kRBjFYaV7zFu1lC23uVhgtQyaRflvk63L8D8iXXQWI3gufvYP3SQCrx8qQZS2z3wC05pXxfjr++J+yYsw6Kth/Ht7f3w1lQyqQSpZfjpnoHo17KW1GteE8Q6aH7lxMhnp2NbjvaMHg9INY99VdczkT4fx3yc0aBKAKpxgaqwoEG8S3kkGdjscFVXqdMqaZ+sQQlS+R/Xu9UgtfK5c5KCVNXwQBCk/aaYVgUgo+wOfPvxpzizZweMGDkS69esgS/7R3TI1BbbE/5YhoPNTkezNm0M1pD5PxUoVvWYmUEtR6hu+qM3RrkLq7bJ75YofPDGq+hSJw1RVhu2bduKXduzDZFr8AAQJPAlbi42mx1xCYmokVJDgERazZrIbNYSjetmyOdZTZogLj5B8l7aHY7jclJW1/3j99/w3jc/4Lp77hejIiXBVfdsjv9VcNX8rPofRTVC6nHz95k6xg9itZhWFtZZVJiP608ZjHb16yGrbj39c398aPCmhDEndGCvYlMNcK+noDE2AXSpq1axxjoaYFlHX4rtDNg4MB2njI/CPUgawDeVoM2FcmZMlZhCqZpUu/g7/2129uU184uLDVBfVqY5+vLmmFYGpT7pZ4/XixKPR8BoFNlyGmLp/zGPqs1mE/MGSoD5VB0tLMSWPbtw+iUZEoNqLgRyB/a4hEFlIVDlJffuIFtKd2nNLCk6xoqSIh9sDkqL/QqI9SsK0KpjohFnSkBKkEjnXnN86JaVHjTtYDcuvWl1IRo1jxPgyZQ2lBQzZpUMK9vDuFPKhGVTR4Anwa4fQCsmtvhfTtYLpuUhNUMzciLALi4og9VeJgC5RkoWHnjjQ6RnpAfsisqmgj7CfDZonDT26+2Vv1f/zUf83TGplFeSRaIj54fXdRZmihLfb27rIVJFAsZ/F0itlxKD3+/ri1kbDsoC1FwI1mjcQqntcz9rclaC1Ia1YqWdjGnlIpAGQjcNaSyS20veXiybLYwfJAjjoj3YGZVpePgZpaOUOSuQOnDcLCzd7pcG05mWYI8yxLNf0WJdFUhtfNcUPHVea3RrnILOD09Hg5pxoKnT8YLU+05rjpuGNhZQSEbTXLa9fIo4E5MdNoNUMmwqvpbHN80gSO0qxjtnvTwfNRPIgvWSz3kuwS/fQwQuz13ULgCkEowseHyQSC0pOd3x6qmSK5dSX7OzLgEA+5exqmNObyGGSxe9tUgAFsEWgfLl7yyR+N5wRYFUstAfzAh8DjnujKFVLCmZXwL44e0y0PTuKbhteBMB3Y3v/L0c4KjscSVIZcwiJc23DmsicciUVavXOY2wKHFuUTcR5722EHM2av1FOe/Ll7QPyaRSJn73yGay0UJJrarr/J71JbaZ/alYftW+Fy9uj8v6ZqLXYzOEmeVco2yaGwR8JiMtZFKpRuD4XPjGogD3YVUH2/Eu2/HZSnw2R1MblGvH4zOMvMzD2qbjvWs6y8bPJ7N3hgSpZECfvqANbvl4hTCTFRWC1B+X7RPgyudWFcZgUyJNUy7G3bLw/U/gSuM2zgs+DxPn70K7zGT5HjrluTkm5twCssQTb+kuLPaDX62VeU+QTTVBjXg7ujw8TerVmNTT8dkcMql7NOWSvsl7cZ+GwoR2HzsFBdK+MrxyaRec3rkeBo77E+9c013ilns9+oeYJk26IxCkTrqzv8SpXvrmXHFUDpSnmlVS5uA3c49FxqRGOieqhMUirbTKxx1jK4hjQnVHyC7Sr1ERnlQLRbb/GJsU+tZNIDWKayytEcUfjdZWjnHVeVLL99tJAFLNKWj88aBmti4QrqiFoxgdlfnw5+TJ6NuiEfr0G4D8/Dw0adIEy5cuQZ3CmUiJi8Mnv6+Et9M5aNa0qe4cq806NUc1HlE5B/sdaP3yXz9jqLXEP7u5cN26cw9mTp6ElPTa6Ni3H2LiE2Gj1JI5QQXI0tjGgrIoK7weGtqUwWK3+58pj1vydpYUFSHvUC527dyNvNy9OHg4D7k7suEpzAftNOqn10Tj5s2RXrsOGmU1RlaDTMQlJiKlZk3Ex8YiOjpaiznUGUneI9N0iGmOT5N95uXnY++unXjwsSfRfcRp6D18BB1qAu5JbQKoyaKY7XBg1fwMK7Drh6KhTJk08PLt+PfxxRsv4qy+/WC3a0BDvRvUzmIooGqw0SawLyDNDFKV268e36ruRZ2rTQCtlWYAeDzvI8WiGkDYlBonOKbU/CAq1lT4TQWm9ZyqhNUSy+krFdCp/iNQpYRXmSpxHzyWKVkcDkTrKZdkLtCcSgfrClAzDpWFvzN+tcjFuB4r4mNiJDY1JiYGoy5JlFhRbvgxbpQgMatFnIBQAkzJbWqxIHtjEZq2TpB0MgSsZC8p4xVw2SxOQOPebT4kp0NYUwJTxW4zjvTQHuDQ4UJkNomVtu7Z4UTjlnFG92zfXIzMxpq0mNf0eTSJr7ZW0DetLBBmlWBZMb8EvgTN2RuLpR0slBbPm3oU6fXskrKGBkolhYA9pgwX3P4cho8caXL4DbSlUE/8GjKpX//vufsqkMqF/xuXd5RFHkErXUq5yKXZzr8LpFIy+v0dPcW0qf+4WUYMLsf+4l6ZwuwRTE5dowG2UDGpPJYLfMZCNrl7iiwSKSPk76e9MC8AKDHFBeMdFavDd5MCqQQH/FyVHk1S8dlNXTFp0R6Ra7IQpD5yZithS5+/uJ2Y+0xetk9A2YkAqez3X+7pjfu/WoPxf203WBmyeHRI/n31AVz+9mJhjBWTSkBrZukof55wS3dcQto0AAAgAElEQVT8sHSvGGCR8ZzxcH8x6FHxrLyXR0e3wvWDsgJAKtkmAjSCpqXZRyWul8Y5v63cH3aJSmkngR/jCinjpTvtdQOzcMEbC4VlDVcUSGW7GKtsfEdZgJkPD0C+mDEtMFg6gupXLu0gmxlndakj3y/chKhqUTGpjBEmQBrdrZ7UQ5MkzgcydrMe7o+3p2XjqclazCHLw2e1xM1DGpcDqTROorkWN0ou6lVf5Ki/rTwgddGIauoD/cT058kf1hvglf387e09xBW3/RiaLrlw24imoMsszw/eoKjoHjn/376qkzDPHAN/rKb/LDpP/zmmH178dTOeqKQdNA3jvVJ63H3sdGGGQzGpNK5ivOiTkzfgld83h0yppFpAkMrNkRs+Wq6BOP07/bObuonb8JCnZ0vcOa/NcWZsNDemmOuZG06MSV2+/ahsVHBO3fXFSj0m3SJhC3ThvfK9JWI4xkLjqw+v7yKgVgOpikk9HY99twZv/LHFWCvwbw+d2RqX9m2EHsKkaiD1ZYLULvXx1A+rcf/pbXDF2/OxcMshtM2s4QepunHSU+d3xLndMzHqhRnYTDY6YLHz7wep7IPjWf9U9Zmq+PiglgQ3LBhgKpBa2XEVXlQ/uVwnVIZmy9mymK4SqkE6ixplZlKrQWr4oTnJQGqw7JYNV6ymXw7sH/ilCxciteAQbr7tNrnHdevWIS09HTWSkrBu3veoix34ddZGzNnkwoBb7kZacpJJokoQWT6nXLn5bzJPCmZbCas0OyGtsDYForXIV6349Dp4rDITUtfh31iExSSoMLFtPJ45XB3FBdh4MA+FxU7s3LAOu7duxOHcXBTkHoC3pARJiYngvky9WimIT05BSmqKgIiaNdNw8CCB707k7M/FUZcbMXEx6HP+FRgwsJ+kKDFLffmaUi7Hqu+NtplYbO0Lw3+smW3ymyVp/WveDFDnxViAa0efDkthocSjKvBoHCvsrgYkw8ljJcZU719x+hUJqi9ATi2SWzKFrEcHtfyMjDbrVhJhQ06r78pGIskNfqgUSFWfKzAmsm9dshzqS6DE5cKeg5qJh5Ikk+Vk0Vx7yUoyJ59VYkhFtmuSRisATEdfp0sZQ+jzkelpCOhKS0Fw6nJ7hMkvE7YViHVES55d1st6mE91zbatGHpWmkh1iws1Ix4CTJoSqalpt1sE9OXujELD1toobNtYjKzmcUbe1F3bSuBxAXUaOMS8SEnYzcY+TA+zb7dTQChBa50Gsf645DKIu3DL9glybc44K0lWfRdgT7YTqel2Ac67s0ukvayHAFU7Hti0thDN22jyYbKqOftdWL/EidQ6FjiLShETR9dn4KwrHsKp51+I0jJNQaGKSruke0Bj9a6S/0l3XwVS2S+X922AVy7rIMzcT8v2iWMmZYP/LpDKDT/GdV7Rv6EAZLrPslB+9+7VnSWudMC4WUYcWyiQSskqZbmUqZLhpHnP4Da18NF1XcU4SBkkcc7eNbIp7j61Ge76gjGfu+RaCqT+sTpHHF6VMQ8ZQhrAnPPKAnFlZSFIJdvJ9DhMM8G4Ox5/okAq4yB/ube3yE8vfXsJDha45Fljyo1x57XGkz9sEKDBokAq3VsZe6ril2l4c89pzQVI82+ULdO06P0Z2YZsmrF7P93VW1L9mOW+BDyMHWWMHllRbiIwzpEmVfxbRlKMmOeYWVVKNml2w00GykUJvAjAyK4RJCspKO+DAHBrTqG8exRI3X6wWOTUTA/EQhaPMZbv/CtNyNhv1xr5R2lS9ddD/cSAhzHTNPz6ZqFfQksGlHludx4qMYy2gt/r/N3s7ksJ8mc3dpNNEjKCNNliG2c+3B8fzdyBsZM08Mw0RpSQpyU4QoJUmntxLhMYsc/IzlIWyvjKBY8NFNdXOhhzA4hv2L4t0mRjhewhgTjfo3S0nnJfX0xdcwB3frFKd67V9l8peeUGQDjxDmN2X7qkHZ7+aZNIoNX40JiJc4iO1vMfG6i5XY9fJrl0g9tBMzKex7hlMu+UYDPOmJ+FAqlMj8MUQHS+vvnj5UacLtvLjRFudKh2EKRSCksXavWM03GaGyIc9+HPkh2leVS6bEQQnDIum/Hnyt33lSmbcVHPTHlfcWODz3WhyyfvD8YYc5OJZlsch2sHZeHx0a0kJrrLw3+aQOoZGkidwrhhfmtqG5gPntkmCKRqct/zejTAxn35IrO/+3Mtht0AqX/6jZOGtq2ND6/vhU9mb5PUNCplFec83bC35xboY2emRcyz88QyqeaaTw6wWoVWKBxjXryb2dBQD7WxUNP/wRyMwSU4LV35A0LUXFG7FZNqhSWKCEGjgKqZ1AoHyDTRy20YhNlBIENotYu8NdzjU9Elg8xgwZjU1uLuG76YjYzUIvLI4cP46eP3MWH8+8aJjMNYsWwp2rZrh5joaKye9Rn2rFuCbHcWdh0tQP9zLzJYU54Ubh4rrjUwX6oCmBpAM58fDDwNNk2O0o4OlhUHLoAD6y6VeNzyALo0KgpWlYJFv2tKgN0EIgf3Y0eJD64iJp7XRubQoYNIrVkT9qgoJKbXRu2UZNh8HolFVI9ScN+qTYFQo2G+L//MCbw/nhccXxxc16btu/DQeaehd7v2qJWc7AcwEcphtc7Xx8As4w2O+dWDdQ1Zr6khwflYzdJcs+NvRXPZbFakjjPPY17XAQ+8Fi21RFXAr9l4iW1TIFv9VPPP/HmxywVPqd9oiceQUWXhlgFZViUfJhNLdp2paMio0mSJq5sjhXlw/Su90RmX19TMkfQborx29zYvYuKYl5WpZeyo3yhG5hHls5T0tu+ebMh45X6FcdWGijlJS30WxCdpcaGlXkgMK8FlfKIWj5x/xCsyXiUBrtcwRmJRee7hgx6k12FMufbgLp1diNoNbAI+eXyd+jFGTlW5XyuweU2RxKuyqLjYDSsLhRlOrmlDdLTWlmhfIm544WO0aNYsKD7b/4XDf9Hd939Z7st+zEiOwfKnBsuWFfM6KqOTikBq9yapsvA1x82xLjrpBpsUqeeIKWhCufvy7wRMv93bBwQMZEwZR0bzFeZ7ZBoKs3ySIJWpWShvpUcBz6GMtW6NWIyfkS3pchQAYr7Xi3vXx7zNh0U+2a5+Ega0qoWpqw8Io0NgzqJAKuP9SjylstBtXCsezBNJsxcCUWVGo5hUtpEmMDS34lw6USCVz9fZXetJ2hf2MdNzNEqLx8BWaSCYI2BUYFSB1JU78qQvyFQRTJFVmrL6gIAuAmhNvtoLreol4vM5O4WFZU5amkcNap0u7rI0TlKFIJPxngS3BPkqvQsX/5SAEkyxj9gn3ESgBJd9R5DD63FMHji9OW4e2gS7Dhdj4ZbDwpAxLQ7P4Tzh3FEglelNmBuVfc2fjC2kJPTydxYLm2t+F5O9vrJfQwGhlHYzVlGVqwc0EjkuY6qZZzVcMYNUplThJgdBKRk6gi3adk66o4ek7eHcI3g6vVNtLMk+KgC6f5BxkkpBQ6k3YylZF92xGf9JUNivRRom3todew6XyLjQpXhEuwzYbRYM+ZfDMMeVhUCZjtZMwUO2kfOWfc54XPYf3X2VO3DwvdEo6K0rO8k84VxnbDXjafkMdX5ouswPbuIwZQzbQaCYEGvHKUHtIKtJVpZAnX3LOchC1QX7g/L4n5bvE9kwN1JoGkawzXGduSHXALmcIy3u/cOI9SVI5dxgqiPmS2WsKfMdE3yTAeXGGecu+4mbP5Sp85jgFDR0zKW5GzeP7vh8paSqGdImA9/f3lPG58+1OVJn8zoJYqDENnZ5ZKoGUqMsOPD2WXhs0mpx5jV/fz8oTGqWiUnVQOq1g5pia04Brh+/CIu2asZhbesnY9KdlPvSOElj2jmXnzy3g9Sx9UABlmYfluegU6MUbDlQgAtfm60Ddn+2icA18t8HUs1zpQpQMezz87f8oTIsaF7cBy7IT0xzQoFafW1S8QW0mFRLlMJP1SC1kgFRzlShApf/JpAa1CJlnFTZzFGgji8PLszHv/o6Jrz2HGJjtTg5VZxOJ1ZvzUanFs0k7m7Sxy9jz76jqNWkLQ7H10DjrMYGyFTnhAOF4UCsuS2sw9xTNHzS9ku0uFd/nKeffdTO0WI0zfGg/JxtUc+fqifwedOuFgygycJaCWa00Gzjp1fPJyqpNPTrqfs2Oxqb2VB1vVBt0Z5DPzBVIDcc2FV9q/qFqOWNxx/C3F9/xKievQ320GDaVNxHBeZRZEwV+gk2RJI+NOWlVUAy2IzKAKnBOVIrm4imv1NKrWTD6uPgp0baQsOicAnrwlxPGS+ZXXzNYFWdZgbKhnRZ/yN/P1xYgKISJ6BvTrC9Dqu20RTj0AyVCDjyiorgKvUhIykJK7dsQZd+SWjRzm9ixEm5Zb0f9DE3qczDf7E2Obt9SEyBlhNVU7hLUf/OO+wVILpnu1NysLIum4MuwcyNahWgSBkvT1u9JB/tuycZ50usratUzrVHW5CS5hDQmn/UgzoNYgRIE6gSOJN5peSY5k2HclySLqdZ2wTs3elESppdcq5Gx0Thj+9yUTszWtpJOTPPj/Yl4fpnxqNVqxYBz5/52Vt1kjKptwxtglhHFD6Zs1NYQXOh7FMW/4eKZQEdXEZ3qysMG5mGYAdMGgmRYSM4IfhRhSxdrUQHxs/YYZjjcJF6Rd8GWL07XxaQqjAWkAvQUGXspPWSJzNUefnS9hLbN3nZXiN3ovk4smRMXUGAxMU6mbv3pmeLlNZsynJJ7wbo2TTFOJX5Nsnszd98GNPX5gRI3MjG3jC4MehCSiOXEncp/lhzAC//tjnAAVWBVMZ2Xt2/ocSZ8v2yYOthkRyq9De8KPv2nG51hdVi+wj4WGomRuOa/g1wtNiL9/4KlJCf1bUOBrdOF/fhTSaDo3CvJt4/8zPeMrSxxH3yGrM3HBTm0OzcqkAqmWYCNBo5WS0WAVvP/rzRSPXB69A4ielEWB8X7pQ1fzJ7B167vCNu/mh5QFwnmcD3ru4kKVH6PjnTMOvh80VAdnm/BkiKsRumVYzjJbtrjj8l2KQ50WV9GsoCntuohwvd4gT74aztAUwqU65wTtFJluNE4EjGWOWUNfcTge7cRwfq+S9XBfQHU+Ew/Q6diEO54Kp6yLr1bJKKZ37eKICIheDswp6ZwszO3XxIxvmhM1uAqWI4b2iMxXF966pOku9Ubcac2j4Dg9ukY9zk9cgr1upiKic68lJuzZRDnEtsF91/CcTIxpEN5txivmJzIbA5r3s9XD2gocQ4snBTgqz0m39urVBSyw2nu09tKhsx/E6gymbWxkO498vVxgbjgJa1KmwHx+DLW7phx8ESYxPH3L70pGgxiOr9+Axh2imnZV/dOqyx3BtXMnTdnrH+oMHC8nyC1K8W7pZ3z5X9GyEh2iqglfHOSmJP52TGybOfVX5f1sm44amrc+TZ5ZcNATvjVRlrTRl1kdMrMax8Zhw2C/YcceLpH9fLu4Qbape+vUC+vAhSn7+4I35avlvy9fo3sstwaoe66NE0Dc//vN4wdhrVqR6Gt6uDhVsP4usFO8WgjdevmxKHm4Y2xe8r92HuJr+rMef5VQOaCPtKRQTfTZRxfzxzK76cl22MnfZ1GozK/j0g1XzlYKIy3Pvo3/U521MVXuOY2hUOjAZXFhGa15hTBVK1VXw1SK1kXCqa6CcXSDXfSO6+vTi0Ygluv+tOA+TIw6Qzafv370dJSQmysrLw1XeTsWjJYjz20Bjc+/CjOPPaGwLOOaaJe4wnmUFiYAoXP6tLMGc1sajBALoipjNcs0KB8IqMo1hP8DnB7TK33wxagxlic5vEsdlux0W9OqNxzRS0yWqspRJR8aH6vyNmHHWGUQFV8xwgeCOLKGA0KF1LMCPM44INrSIZYjKR8pQEAWrWR4BoBssR35N+4QDnYVOsqopb5WF0+S1wUvJW/g3pky9IvxEV63O53QJWea923fjLEZeAhNhYcTJkLWRUt+7bgyP5BTjv2jri0ivz4V8urnTKrd9I3xSie+huJ3ZtsqBtd5sASMajblhJIEvZLgQQ0nGXYJFsZ7AhU1EBWV8gIckKj8gBgIMHXKiZ7oA9mjJt7UuIZkz8e0xsFHL3u4VdTa6hSaIZN6uH2crvlCEfPeQRQyUOzu5tJajbMAZJNezSFl5k9eIC+kshLtEs1gc8RXZcfPc/0X/oMFBCLmmudEE/n0m6+56MTGokc/W/8Rg+ezEOLfaaC+Eq7gOF7RIapkTbrHB5mb6p/LOlQGqnh6YJsONGANtwsND19y+aKhhIAgCmPuHiWIFh8+EKpNK4idJKtpvnkP0KtdhjqEEsnWJ9ZSHrU3WTDaRxERfdg/85u5xihM8xwRRZPm4ghGqbqkvuwWGV7wUyY+Z2KSaVMliCQ/5OcMsNCrOc2HzPNNOacHN3PPj1GowPMlta9MQgYTDv+mJVSIBV1Wcm0v6KtF7WF2e3Sn9yfle0IFfHEtxX9VkgiOOGFCWnzL8aXCpqB0EqmdHrxi+VDaLgwhhebogokKr+TvMmjjO/u+meG6yyIEgl60mlAzcgaWjEDZdgV+VI+zLUcTE2i2xyav2lfTfIFryS62jfoCFODUdfBB9aGXLR1th04udzJuPs4jiXymWV3s2/Ejcre0KTFcfTH+HODXe3ld3d39EWc50CUsMN0Ym6eMQgtSItaFCrdSa1GqRGNEjhQGoFHX68ct+gdkXKpKrTOCl/fvEpvPTueEz5aTLOOHu0UeOa7buRBC8aNGqEtevWoXZGBm5+9UcUuZOQ7l6DgzHNMXJAHTTKrB9R7/ynHRTpq/P/674ICabPnIWXbr8BZ/bpK0Y/LMEspxmgGS+iUI02yWCDgaqKOeU3O0EZGQP2D42laFTFzxjzSTAizCzjFvVVgJL7Rir71V6Uga9s/makIdKNkCLtd/P9sw2KLQ0weTLlf5W2q5hbU1wuPyeQPXz0MCw2ra/NRe7X4/TH9pIFjY5FbEwMNu7cgXbd45GYbEVcgk3iPpu1SRAZLRlJLiJdrlJs21CMtp0T5d8sjEVNrxON6Fg/ADxy0C3nJAS5BjM/aWGBT0Cp+rYhCOXvuftdSEuPRkmJT4yR5Nq6ey/dg70EtQC2LPehaSdNLhxwb74ybFxdiNYdE42PnSU+ycVao6YDS+fkIa2230lYHURW9fTTbsDIG28VGR+vojaNqkFqpDP4v/s4P0idXqEb7cnWC2aQGsyaH09byboync7dE1ZJ/tO/qyiQev0HywXAVFYIeOlA3aJ2Is58eX7AWBGgr35mqOQB/WKe3123sjqr/x7YA8cKUivrRzNILXZp388ntqjvaw2YaqhQB6lyoeOFYJWdH2qNrZ8jG+uhQKq/XeWTBJ7Y3jme2iq78+Op+1jODe7pqrGvoe6mckAaenQVk2oRuW8IkPrxydZ3x9Lff+M55u45eUHq0SNHsezLj/HEiy9iwicf4errbzT6ZNny5UhKiEfTZs1lET1//ny8+ddm5OVb4DqyBQl1u6B9ncPo3a9fxK+gY2Eu/8ZB+o+uOtVuxXWjz8LR3AMY0KGD7KJKChwTE6nYR3NMZribVuZJBJpGShqTgZWWmkXfj9TBqt1mM441Gy6xHQSyqj1VYT7DgVS225wvN1LJr7kPFFA2O/+a2VTVN2bZb3CsrLkOHi8yZRYBwP4FgIdxqYA4B28/sBd5BYUYfVUduEp8iEvUdr354Hg8pcKakuEkqGzUNFZAakyMFcXFXuzYXCJuwDycTOyKaaVo2k17vzBtjLTBWyZpZSgFrtcoRj4rOOoFHX0pMyaTeiTXI7vJlPh6dBBMWTBjYFXJ3ecS8Bsb5weqzhLmabUIgG7aOl6kwYdzPcLs8m8NmsSKA3HeES+SU2wiNzYXnxfo0WEkrn3yaXhMyoZqkPof/fo5YY2vBqlaeo6EGLuk7qCDKn+n+62Kfz1hnW2qKFKQSvMfAtTL+jaQeM0PZ24XQyZzITtICSlNv8KxsH/HPfy31cl4ZsYj3/TxCvy8vDyTSpMsmq0Nemp2yFQ34frjxIHUcESMCZwqBtUAq4FmuxVulIcd0IrgRrj1dSBIrQgol+dUT86ZdTKBroBxrErDgtnUSg2Vwo2FloVCUmmGjkmtBqkVT+NIQaoVFqvt2I2TghpRFSaVw7t0zToMb1JPUmbUy8xEUpIWv8ayOnsnyvIOo33HjvL7pk2bcNvrPyOlRiLSLfnYa2uF2sl5GDWsWwBIDZaynpyP+39+q3KKXbihb2f0bdce9dLStPyaFch9FWgMd+cKmAaDVMlvqgymdOMg1qE+I4uqXljq60IkujrjGRAfG0G3hwWpytzJJLuNoDo5RMmVVX5XM0iVe9ElwAoEG0yq6d54XIDRki6H52clHjecbg/oLux1FukAlOmRYsR0jH1INrVL32Q0ahEjhkjMl2qzWVBc5BP57IaVBZI7lVJemhARqLLb5//mRWpSLNyOQ6ARcZPW8QaIlNyluiHTvq1liE/14XCuW6S4iTVsqF2PsaLaqGxYVYAmLeON2FZ2J9thdgjetqEIWS3iBbgyvlRMmlylcDiisG5lAdp0ShQwzN+Li30Sr0pGlfeyan4xUmtHiZxMHIYJ0F2lEvPKL5LL7n4RA0ecYpiYnawxqZHOqerjTkwP0Njmsxu7gjGpKhbuxNT899bSp1lNyUk6+OnZ2JZTdFwXYwzyV7d2lzg/1sWY1mlrc6tkDlfVBjAd0Mp/DpXcoqGkpaq+N6/siFPb1xZp6Pwth8C8qsr0qqrXrD6+4h6gjLt+agz2H3WFBKGMV06Os2H3oZJykt6Kat74/HDJu/vod+uPU+IbCqSWZ1GZ6UDT+Wp/K4dLqjwRwqGgili48ExqJJgq2Kekyk3+m0+I5B5OTBOqcCUBnOp4gkhS2PoYVU6YHkNzWWlY46RqkFpxj54cILUi5pICwh8mfIEXHhmDab//itPOODOAhdu7dy+27j2Avl066fFsZbjz6fdRMzUZPbJqYN7mbKxcMB83PfhICO/cwN5hb4Sao5Uxq9WAN/wse/XRhzDnt59wZu++Ei8qbGlQflSVFoaGPgKyKtBmhAKiAWlo9DrEhEjJeU31GTGrGuoTYBYqHU4kbyKzO7CaO+bPImVmFYuqjJNYVyjJrzmljtfLXLcEtnTsLdXAFlPSMOWM1wuXz4cyr0eMIJjHhTJnh8MOe5QVNhvTw0QJKGZqG4NZLQM2790NWC0YMjpeQBzzofLnoRwPSopKkZxqFZdfAj5VCPhy97nFtVcPe5U/BQ8j86oSsJJFVUQ6CV6molHHrlmaj7Zd/JtQrIegNKN+tMSU7tvllDyqZFF5XdbHdDfMp3rkkAd5RzwCetWTzOvwmIJ8r8SsLpl5VBhisrsFR2jeVAqfR5t39pg0vPn9r4iN1VhelmomNZIn4b//GMbSMQ6TZlTh3FNPxl44ke2mWVOdZM24jAZAR4vd/5Z43MbpccjJc1fIyhE4J8Za4fGWiZEYnWqry39WD9DBmyx3uHjpqt1NMBcaDFKVQ0dokKrDVtMlIwVBJvATUYNDg9SITg2zXj1+2XKkV6/acZH2YNVqrerRxkotzIlVQamR3JEu960GqVUdKHX8yQFSw7Wew8svm69feQ7vvfUWvv7iU1xx9bUBh+fn5YGS34EDBxqf0+0XVhs2rV2NLTt2YtvGjajRpQ/q18k41o466c6rDDhXpcF/V12EiVcN6o4GqbXQplEjAUWG6y1zluqNVGBOvlbMVrFBN0GAKoybYk31OgxgaAKcinU0v3KUUZJ8ZrKjlddWiPaE60OztFbVr2TElNWa3YcjHQf5qtQZ5nBMKusiUD1SyHxq/meXOU/5xcQUUXIfzL0rP5kqptRwRZbzKaZVbC/lzlFWuL1eAbjFJU54PB5s278Pw85OE1BHBlPcdH0akGScKaW/5rJ/lxMZ9WLE0IiFx0ne0jKIlJeF10mvb5OUM8k17cLOOos1dlZtEuQf9YKxrHUy/SCR53o8Zcg/4hFGlcwrz9WuUYqcfS64XVpKGofDgrTaWu5USpJZb1pGNLasK0S9RrFgrlfKgffv9CA23gqrvQyuYr4qylCrfkOMfe1zxCenBpiYVYPUSGdw9XHVPVDdA9U9cLL2QCiQav7Mz6T6v1nNq4dIAMmx3LsfpMq/qhY8WUEax7+rvcdyj/5zTq5WhWrN3wRSuTiyaDGpQXlSq5nUiqfUyQVSQ4k0CnJysGfhbFxyzbVYv3YN+g8YUA6kLly0CMOGDSt3qxs2bMDyJYuRWrc+fvrxF5x+/Y0Rx6Ue36NYfTbH8sfJk/He2Psxul9/xEZHC0NqZqsVg6hAWVV7TcCW6aWugJ4Rl0rWVk/HIwDN5CQcijVX51fWDgVSza8zA5jqQLKcqVNllQbJg1X7VI5TdXpwjGtwXKraP1ZfeDze2Duk8ZHXi2KnE4VuN6xet8Sq2qJjEG0n+HMI27162zY0ax+N1p0TA1hOsqd7d7rQqE4yyuI1FmX/Lhd8bivqN7UJoGVsJyW4GkAuk/8sZHP1sm+nUwOSNiDvsEdcgCkX5vFx8VZJJ0MZMOW5rpJSyYNKJtTis8Nn8edpzMu1oka6T8ApWVUyoy5nGVJracZIBMnMk5qUbBNgm5xqF1C7a2uJ3EN0tA02Rxli4qJQI7EF7n35HaSkppYbpWqQGsHErT6kugeqe6C6B07qHvADUk0iq68dlNw3mGDTdrL1O9I2XCMvoVaygkBDVKF/Y5s2jiO/TmjlH8/nhi5r1tLZBV87mGWuyhX/nmOr1L1/TxP8tZ7IxhjzKArQjZOqQWqVBlCNRiW7B5a/ISa1foI8YVavBz6bHVafBz4rk2RY4HCXwOuIEXnurpXL0SQtGfXrZ6Jho0aICcqRSrnv9n0H0LtLp3J3np+fj+Vr1yE/NwdfTZqEy+5/RI6p4FVh1PHv2EOr0lD9px1cWn3Qe28AACAASURBVIqrh/SBFRYM6dxFWFQl81XMmTnwMHgmVvieUMBUpbExudua6zEztPKVYzJrCgakBoOrTJcq6G+5F/PfFaMrk0tjKs33WtnQKQm0Njm1OwgA1KZ0OsEGSuHMk9RxuXl5YookX0sWINpqg9Vqhd1mFUDKh4HXoiW+SmHDdDTuUidOOb+m1hayqXpuURonMY1MqdsKi80naWiEcdWNjWhypOrkA04DJp5L4Mm40V1bvEiowTyyWpwpwaRKO8OfzK3Kv5ENJUCNi7cJAJWNSL3TKftVMaVsH8EzP2M+VrebdQNJNWzSTroOk/kVdtkKHNjjwqqFBajXiEDZgqSURhjz0qdITk4OOUzVILWy2Vv99+oeqO6B6h442XsgmElVSfQUYNXbH/jFbrqpSIFq8FravJIJRwqZ2FT9+z9SGBlu5c5crC3qJuONPzZg9yFNzVS+nEg0dmLH/5haxgVOpOljKmhuQBV6B1eR4A6sXRYuVliirIJvqkFqleZKKD4puAI9Ee0JNk5qm6kle69oMnI4586ajQuGDsD29Wtx6qhR5VKXrF+/Hh6XyzBOMuepFEMVjxu//PSj5Grbk1+Edn00l1/tP+42lcHmccFrj/Yb65DaYc5Ejwul9mhE6UA6qtQHX5RNcimqYoAiAgmLBQ5nETwx8ca9WRh0Z7UiyuOGz66lBHG4iuGOjkO0swguHmuSuNo8TvjsBOgWAe6llHCahkS1xTxK5hdaqJdWqFfjMb0EqjC3vC4XzurWHoM6dRbDJBlrmhTp+5PmjcsAmWsFcl/z5RUIExfbEDJg/wCZxko3SQqW4/L3SONHA9qg3ZT2kclVWMlp2Tb170jqF5ZUR2IGI2raYTXqMiWHNINU6d+gt6nh6qs3vFRPMGo+TgPdFnhKfThaWISSonzsPZKHEefWEtAYrhCwshCYUoK7fZP2ZcgE5QSaIkGGDfYYgmC6/EbJcTyeQJI/xVCpiiXY7Tf4dIJhOvoe2ONE7cwYlBT6pE3xCVYc2OsS9pd5WuOSGuDRNz5HjRo1wragGqRWcXD+lw+v+lT+3+qtv/tL53+rN6vvtso94F/5MfBFe1y1SSneOWpdFwqoHhdKKbdqCIom1doQrAyL5PbCvXJeu7Ib+jRPx+VvzcXa3UfDVlXx+vv//4GtWgsihfaR9GyYY6rWIL0SYigFUrWYqOKPRmsrvbhLq+W+xzEcpg6OOqHuvo+f1xRtM+PllWBzlcAbHastbmGB3euCT8/vyEGcMeV33Hr+2fj6yy9xxz33lLudles3wOJyGiA11P3OnTMbCQmJeOC5l3Dnw2MNkGp+wAUUlnpRJrsdgXbkqk7zI2B3O+FxxIg5j4rQM//d6nHDa3fo+yYBXmIGxFUg2Vy/+ncAsPT5IABZB7nyUtUP5HEKGPMzcmZRBCI62JE4Tt1MiMdGeb3w2Wyw+rwotVIaqe3t8G8Eze4YbVz4mfRJmQ9lerChze0UhtvcRn7mM32m/jbtrxmSG/W8gYMQbffnpjRLew3G0cReyj5TJaBRgTVhK3muYmmD5b2qjxgLq/ojhKxW/4bwTx0TuKzs+ZFxCiM5DmY9K6pLvj7VLmoIwGuuqyLJrybv8c8ekfua2FnVZwqsMgUN3X4LSooQHWVFdGycHL9hx3Z06ZeEelk0IfIXMpgiJbJo6WMICCmlpSQ30qKYU7KolOuqwn9LLCv3HXXmlnGq7F+aNamiQKq0g3lU9XhZVa+q5+ABt7CwBMdkVSkhTkiyIXuDE1E+G2564k106N5TNqrClWqQGumo/ocdVw0o/8MGLExzI3/t/Hfcb/VdHEcPBINU/+RR7JkOFwN1tPLh3wmAjh2khuuMSEFqRZ15MjoHnxSPe5UbEQxSLSj+6OxqkHocT3LQqSeaSbXg8fOaoHX9OL9+TwyaQ7OqP375BR6++TosXbwYo844s9xtLV2+HImxsWjesmXYW87OzkZuTg4mTpyIIedegLi4OLjMTGaIM81rGDNodejgVH1m14GdRuJrRc1h83nmvwXXrS6vQGJwc0I9EyIg0AFiKFCt2Fr1erUGscXqc7kWgYwpbQtBL8FqQNHZZX5m87rhsTmMMYvy+eATxldrKdv29cSJ+PKFcThvwKAA0KT6J1QfmMFVZfPXAHRBMaBm0yEFyFiXZiSkMabm6xhjZZLZKMffytpgjLUZpAbJhc1AvLL6glnQYDZVgdNIJb8ytDqI57/zigqRX+KU505trjBeNNZmQ1SUFU6PBx63WzY19h7MQf3GDnTolaimiLCfStZLZrK4wCey28RkmwFSaXIUHU1223+3BJLcN5Hz+ZNSXmcp9u9xomHTOANkmvuHKWoKC7yIjbWiZroDVjtTDEHO4QxLoENvdBScRT5x7k2t5ZCYVnPZur4IabUd8LjLhBFWw7RjkxMp9XrgyRdf0zdqwo/MfwJItVE6jbKAPq9sroX6e3Cqn1DHMBcl56WXE+A/ufw/gFQZJ11efyK7TrzkcGxqkBPZDtbF+eGPg6u49qoce7zttOnv/oqmrXynRml5s4+XOJN6TuAzwjHWHN9P7HMnY0B39ePt4JP4fP+4qg1b3i234MuDVAlBi6JrvolZNUCq/yYpFOL7UgwFj7P3lOrI5+WXZuiR4PirORXJ3HxdZ1Ivq4RJrWjYTkaQqtr7/z5f1aLb3IHhFuoiQzYzqdUg9QS/LhRItep5UnULz2O5is5mEaS2qp8At9sNl9cHt8uJwyVuFBWVoMBdBrfTDZfbDZqI5i+ZisfuvBVFThc66blQzZeeN28uaqamokXLVmFbVFBUhCk//4iUjHqYsno9Bg0ZKpJdYR1RBru7BD6HxuZynpEddOssqZp3Np0ZVRcJBqR2nRHm8XYdEFrdLngc0bDpcmH+JLjjw2+WDvNct84ms34FMMlx2kq9KNXZXVkE6LJh876esJ5aNhWjGFJmtws+R7Tx6lPnMRbYK0Az8BWr/h5u3zD478HssjCtpaW478brkLNuBUb06K31q8rXqUBckEzWYH4jeAMHxLTqdcs4KaCpmyUp+StjL0NJYdV4m1PR8LOq7pmqawf81EeiysBbsbhBsudgqa+ZTa1I8svzmGKG8aYE6VyA+ZiixuVEsZ6mxmuxIsEWheiYOHkWo+x27M7NgddSgiFn1pS5owFMstbalzPr3bPDKTGf5kK3XfWZYkOlT4OAKqXCBXleMUqqamEMamG+lvfUERMleVDNjKyqb8eWYmFgCazp5qvKnu1O9B9+G8678ip4KplvJytI5YK1S1YNXNI7E01rJ8DrK5Pcla9N2YIGaXHo1jglZLe6PKV4b/o2cD30wsXt8MnsHchIjsbFvTJRMzEaOw8V4+0/t2HN7nzjfIctCn2a18TZXeqCuTI5H3YeLMYHM7dj2Xa/lCwh2obrBmdh0qI9Uo8qnC/D26ajVmI0vpi3y5Ck3za8CXYcKsbPy/cbi+8acXac3bUeasTbJWeiyu2ZmuDAlf0b4uNZO3C4yG3UnZEcgwt71Me0dTlGm5nH8cYhWfh95QFs2FcQsh+Yy/Hq/g0xZU0O1uzKq9IUHNImHfVTY/HNwt0odmuSd5asWvE4s3MdTFl9AOv3ateNj7ZhaJtaOL1THUlhQ5Cx+UAR3p2+DZv2Fxrn1kxw4Ip+DcO6df62aj/W7dHqbJgWh5uGNMaYr9fgyn4NcUq7DMRF27A0+wjen7Ede46UlKv3zalb4ZJFsFY4P/q3SMOuQyX4etFu4/PbhzdFiceHrxbuLpdnlGNzWsfaqJ0cg/f+ykaB02ucl54UjVuGNkHHhlps94z1ufhszk4cLPSPFecY++3LBbtwzYBG6NIoRfrvx2V7MWnxXjg9/r6s0oCEOZjv8Uv6NMCgVrVkjvP9tWFfIT6ftxOrd+UZQJT3M7pbXfRtnobkWJuEBs3dfAifztmJnHyXVnsZMLh1LXRqFBgawJy5Py7dJ5s2TPdzTrd6OLVDBpJj7XLvPyzZi5+W7ysHLlPi7TLeBB7m8vHsHThU4O+zpFgbrhuUhZ5NUxFrtyI7txifzdmBJdlHA0I7RrTLQNtMf+ouvg9yC1xYmn0UG4OegRh7FM7oXBdndK4DjimfJ7bx+8V7Azaf+Lxe3reBPOdHizXTuvYNkjGwZZo8b2t3h362TsTYhauD+Yq7Nwn9buM54//ajrwSra0c13O61UWfFv5xnbPpID6dsx25+SUGSL1mYBPE2KIwZdU+XDOoCdrWT0aB04NJi3Zj8rLd8m5V4LFRWjwu7NUQXbJSEeewIb/Eg19W7MH3i3ejyOV/Hm4b0QJ2ol1TmbspBwu2HELrekm4pE8W/jl5La4e0BgDWmXAYbNg+toD+Gz2VknBo0qtpBic3TUTA1pnoEacQ+bm4m0H8dGMrdh31P+c83heb1DrDJzWuT5O6VAXfMfN3pCDKSv34sv521Gg90uk4xNuH29EB84bB75duEu8Rtg3iTF2jOpSH3VrxOGnZbuwaZ//+yPS652o4/7fAWzAjSj6KjhPajWTeqLGW1uyWyj3PQ6QakZPAC7ul4K0GB925xdJegmvnnORDAtzJhKwqEVtfPYCjL3tJqxcvQap9jzUzuoqi+iMWrUQG5+AXyZ/j74DByM1pYbJxTQQsHFB/9MP36Nr9x6446nncdGNNyPeTksfrfAxY1yqzx4Nu6tYWFb+TcWqhupMMqiMPaXsl8CsKg9GVUEQr0+ZbqmNFta62VSUTVxTFSj22LXFvoBTXe4b6joK5Kp7kj4wsaT81eYugccRi+iSQrhiE6ROm8TjRgng9trs0j8GO2tiYgUwl5bhHyOHwB4VhR6ttM0Dg1HUmU+jT3WNprCcumxX4op1YKmOYy7UKAY2muoSkyLtA+OnYkvlvvS6xSE3iCkNYHJV3OcxPjVmgGyWM6u2RlKtqsPseBwOuAvgDpLxKhAbDMb5e2FJMY4Wa19oZEkZ8WxzMGWMZnLk8nnhKi6Gx2JBnMOB+JgYHCkswtbduyQulQDQxsB/hz7Ly8pQXOjD3s0WNOkYZUh0Wf+hHDdS0zWZuyrcbWb+UoJJRzQ3DIA920tQu35MWLmvWfprZvg4t7SdZ39RMl/zZ2uW5SOreby0hyZKvK4quftd6Nz5Clx4y23lntvg5/hkBam9mqXi29t6gsBw3d58xDtsshDv88QMXNgzEzcPbSy3S5DEDQbmH2TfcQHX6aFpsvA68NZpmLPxkADQFTvzmB4XHRrUQLHbi5EvzMOqnRp4y6oVh5/u7i2LniXZR5AYY0P7zGRhdtqNmYo9R8huAwRa2146BWe+PF9AiipcPL15ZUe0rZ+E/k/ONBbCuW+NksXu5e8skcUXC4Hocxe2BYHxiGfnYOHWI/I57/eP+/qi66N/BSy6OzeqIZ/f+cUqfDZ3pxybEGPD7ldPxXUfLMM3i/aEfPya1U7A8ieH4JzXFgiorEr59MauaFknEae9ME+AgCrD22Xgy5u74d4v1+DDWdvl4yGta2H8tV2kr1bsOCpj1LJuIg4WuNHpkenGwrFPs5r4/b4+KHT6AtNLRVkQH2PD9R8sw4T5u6ROAsEZD/bHBzN34MKe9bF8x1HJX9qiTiJ+Wbkft36ywmgXF/W/3tMb9W77Ffkl2iKaz8uKcUPQNCMBMzccxMgX5hr3cOjtUSDIP/e1BfhtVWC/sK5v/tFDxr/V/VONjQgC1DmPDEBqvEPAH8Fam/pJmLhgN+75crUBdl++pD0u6pUpYJpglSC9Y8MaqJ0cjbsnrBbgeyyF4H//UafxLDeoGWe0be4jA9CoVjzW7s6Xedc1KwUujw/9xs3E9oPaRsrzF7XDjYOzZENkW24x2tRLlA2FD2fuwJ0TVslzw/LhtV1wXvd6kq9V7W39uTYH176/FDZrFJ46vw2uHtAIe4+UYOO+QumDjKRovPjrZoybvCEAqBLszXt0oAAbvh/ttijEOazo+sh0Y4ODIHHK/X1kY4gbFJxrvZqmyhzh3J62Nsforq//0QOntM+Q+tg2Pj8xDqu0/bzXF2KKPpYc24fObIFbhzWR+gg0W9VNRP2asbI5NearNcbzOaR1On64qyfaj5kGgvHM1FgsHTcEC7cexpXvLsGhQre8f/idxc0GAm4+e0VO7zErLaL1dufpoJj189ud7y+WN67oiCv6NUCh0z8G/Jz3FW2PQrsxfxobW9yEu0GNa04x2tZPRO0aMfhgRjbu+mI5ynR/hg+v64GBrdORnVOE5Dg7tucWoVOjFNRKisb14xdj4oIdBkidcv8gdM1Kxfq9+cjJd6JrVk0kxdlx+ydL8Mls//zNfecc6Y8S0ybWsz+tw+tTNmJQm9r47o5++GbRTgxunYHVu46icXoCsmol4P2/NuPBicuN8x4Z3Q73jmqDnYeKsGV/AVrUSUJmzXh8s3AHrn1vvjGn+H55+5oeuLRvloBcptsjkGQ/cYNvW04hLnh1Njbs1d7pfAfUTo41gC77j98Vhwr977NwIPXr2/tLP53xwgx5lljO7paJN67qjuQ4B24YvwBfzNl2LI/yCT+nKuvyE35xraf1/6pB6t/Tv6qTjwekBgFUVtm7WRRqaipCKQSmxElkXliUpJCL6PR10/DMK69gz9ZNcOyahKRY7tRasHn3XhQltsW06Uvw0Lh/IiYmMLeiUbfOMP40+Qd079kLI8+/Ai3Oux4146JQMyUJ0bGxqJ8UjbjoaMTFODRZaJDoQslqaWTktjokbrZUj5sNltpqDKkV1tJSlEZFwar/TjDL3xlvSxaTcZ5eqw0Oj1NMm+RFW5wPZ1ySf4Gvgz/WqdhULZaUL27/9FeMsHkSmJleXo9fJE6LVfJmBsc08jyrzQqf1wer3V83GTebDoy5hOQyn/0jgNVqA+VroV5kXqcTVw4fgKyMDLTMbOCPB9XBpLjZqjelTADNDbcicyED5Oo6UoItA5gpbakpllNeDTrwNfeL6jdl4KRd3k9DV4X5DKjXzBCHyNcayQMaHDuqPRyhxUQKpKpzzGyq6kclC1b9wN/p9Jt75DA1t7CX+QCbA9EOO6JtdgF/XuqcmJ/Y68WqrVvQuXcSUmrZQWCnGFQtVy1QNyifKc/jcbXIrpq+HUqKfWB8KD9TCz6yrWZ2k/Xl7nNJ3lRKc1Vsqrnf8o9yh9wioFPlbg3Vr9mbiqWOuAQrtm8sRlbLePlSztnrQkqaHXmHvWjY8jzcfO/9/mbqz5qltFSeX/Vcbsg+ioe+Cw10IhnTv+MYgoD5jw6Uhcw/Pl0pwJHPZa0khywctZ1/rfxwZy8BIxe9uRCrd/l3t/ns5rw9ShiSC99YiEU6GCS78vH1XfH1wt24+eMV8kxy4UhgxUU9F49cfF0/OAvjzm2DeyesNgBZRCB1XBBIXZuDy9/VQCqBy/hrOsuCvUujGhjxnAmkNv3PBKlJsXY0zYiXvvf4SmG3WvD46Na4YXBjDHtmNpbt0JhoBVK7jg0E4WQ8f7unD277bGUASJ310AAZj9NfmocdB4vlfXrvac1xz8hmuPGj5fhuyV6pNxikcp6MOb2FLN4LSrzCZJtBKjcOOH9mbzyIC95cGCB7ffr8tsKsETi0e/BPAYKcC29f2UkYZAKnn1fslzkz9qxWuHVYYxnb33WARJBKEEc2/JFJawU0160RI8CjR5NUtHlgqsHYRfrctKmXhIm3dMdHs3fg1SlbcFaXunjv6k7oP24m1u4pQJP0eBwp8ghbyD4iC/7u1Z0EED/78ya5DEEtNw/4HPGrgAv2Sbf1ECau77iZBmAgSKV6Ydizc/wMq95QAsR3r+qMz+fuxKPfr5M+jIu24pVLOmBAyzTc8OHygI0bbmiMv7Yzzn11ARZtO4Lze9THR9d3MUAq37VPndsaNw1tLM/4hHlkrcpQNyVGnk+b1YJRL85DsQ7eCFIJiEe/ukDeARxnbj69cUUH6dMB42Zp86x5TXx2Yzd8v3QvHpi4RuYk3yfcGBrVqQ5u+WQFfl2xX441g1RuXHGcyAJe8PpCUS0QkE64uRvmbz6M53/ZhM5ZNcAxfnTSehC8V7XwHU3wfGqH2rhu/DIB3C9f2l42IB78Zq2MDdtA1pjju++otjnG8vg5rXHnKU3R8aFpBkgtP65RmHR7Txnrfk9Og9OtbdoQpJ7ZtT7e+mMTnvl5PYpdHgGMb1/dDa3rJaPtA78aGy0Eifwi27Q/X9pDcDnhlj44XOjCyOdmGO0hSJ28dDfu+HSpbGqYy+A2tfHDXf0wb9NBXPnuAuw/WiJrq2cv6iggc+Rz07E8+7CcUjclDvVqxmHJ1kPau9huxcR/9EPT2onoNfY3AaHcs33s3A64ZXgLAcGv/LYeT5zXQYyTrn5nHmrXiAVjVNftzsPNHy4UYHpujwZ48ryOuPrd+Vi87RCevagTejevhXNenoW9R7TNm0hBKjenxt/QC2mJMejUKBU3frAQn8/ZGnL4w9VZ1blyPMf/e4FrNUg9nrGK8NzjYFJDAFReNBikhmsIwWri2ql45803sWXjBsTu+QaZKenG4WU2G177bS9uuPMBxEZrzrnhyqqVK5GUnIwr7rwPdYZcJHFxLF6XlkeSi95Emw81oh1IrpWEBvF2xCQli4QiPtphgEKeowCbWZYeXZSHkvjkkLG1CvSqn+bzREpZVgavJQqaZRNgKfWVM3Ayx+zKtC8tRUkZRLrp9bgRVZCHPYhGidcirFhJQQHyS9w45LEJMC1z2lBqdQMem/b2sXkBj10DcuBLtAw2B1kxn/9eLUCKpQB5vhTYy0rhsBagsDQJMRbA7SiF112GJEep5tIaRbatFPZoB7xOF96/82IM79oN6SmaNEe9GBRwkj5Q8yMCkOofdFOKF3OqF5MzrgLBZGPpbmt22TXqMZkjmeNGI32BhQOzZsZWpZaJFPiqdou4SM/pqv4dal4HM6oVpaOReauDeekXgjHmbdELDZQUCKUMv6CkBLtyc1C7oR1d+iZLzKmKKeUpzG8aExsl/3FCKfC5fXMx6mfFiouvuVB626gZTZk0ubA6XjGm3KBaPi8PHXsmGbGV6m+7t5fIBPJ6y6QOeUYsTD1TJkxpRj1tk4fHZ28sBkExC/OsZrWIM551xrlGx1hRVOBF7v4aePbDz5BRp65hfGZuLyOWKIU/GZnUnk1S8dt9fWRhyIV2RXFqlYHUSYv3CPNGGTALn5VpD/aD1WIRkGhmAsz906FBMn69tw9e/2Mrnvlpo/zJAKmvhGBSr9CZ1ApA6s1DGuPagY3w9rRsPH9R2/8KkBrquSVw/Pmu3hj10jwBgyzHAlLHfL0Wb/7pXwyS6frt3j74a10u/vHZSqk3GKSSef7xzt74ecU+YcbJippB6oE3TxOJKJnm01+cZ8ilyfKRvaWElWxk17HTBaRSIj7t/r7IKXBh5PNzDQatXWYyJt/RC98t2SNsKgsBDJnfi99ajL90pp1vCcpZnzqvDS59e3GVWG0yuM9e0FYY5AveWAj+/s5VnbByZ56ALbO8Wd4ZAAa3SZdjnvt5o0ijwxWCpbtPbYa2Y/40ZJwVgdSnz2+Dc7vVx6CnZ2H3Yb8Mkxsvix8fjFf/2IJnf95ogP7rBjbC7SOa4uI3F2PVrrxyIJVM1Xe39xTGqtdjMwRMqudTqQ1Oe3EeFm7RwEwwSOVn3Jz65IYuAlrPeGm+HPfQmS1Faj3qxbmGfJyfk21b+8xQYY8f+XathA8pkNp97F8Y3a2ejB03rtSc5Xf+Vf0byn088NUazNt8CE9f0BYdMpNljMm+VqUQ6BOUvjc9G29P24b7RrXA2V3r4o7PVgrjz1IVkFr+2mX4x/AmuPOUZmg35ncBoywEqX1b1MLlb8/Hwq2HND3av4wB7x7ZGg+e2RpnvzwHM9YHqy20lQKB+vM6wOvwwK/GJSMBqTd+sBgT5ulzsKwMvZql4bObe+OTWVvx5HfaM8MSvCa5ckATAaHt7vtJwDPHbtbYEbIRM+q56SJBDjZOYkqaZy/ujCvfmYdfl+9BenIMxl/XS8695t35otaYfPdA/LBkFx7+eiXyiv2S8+B+JJNKmfjpOpN6ad/GuO/01nh/+hY8dUFH3PzhInwuTGr51dTJAFJD9WlV5mnVjq0GqVXrryofrU+pY2FSwwBUNqF3iyikJVJqGDiJg8PDfJ5SJG6ZifGvvYpNGzcieudENEjNCLiLL5Z7cPE1t5ZLTRN8q7t27sCho3mY+PkX2JzeDVablkhGYtkMJ1zt5cRYN1upA2V2D+IdZRKvVzM5Fmnp6agVa4XD4ZBck7FFeShNCoyPiPJ5hWVkMcCpSU5rBqjml5CAVXOjfV64oYEsj9cLlBRjjzcKRYXFyD+Sh3xizCIPCkqt8HpLYXFGw+ktRHSidm3eHBlqg3FVUmo6AHvKxIjG5yqVLyN7rFWCWslcu4u8sMVQ2q1JiXkP7mKf9Ist1opS5qTU5U+26Ch4naWwR8XA6S6BI84qoN+Vn4dpL9+I8wcOEomujayn6o9gYyH1IjbJccMCRZ3xpJuvKsKo6tJXcTHWpb0EYtIN/JtpLFSOUwJkv9NtmcwfA2BW4u4bCnQabKx+fwpkRpJ6hu00jlMOxXrbeU+hmG/zVOHf1X/mzQAzoyrXMKeuKdNMJLSY1VI4PV4UFhfD7fOJ3DcxJgbb9u1Fqd2JPsNqGLJc1u8sKgWn+K5tJQI4lby3uMgLt7MMdRtqqgYFaglAyW42aKzFfYeS527f5ERCchTSMrTNplDHBD/TTmepOAzXqu2QWNnd252StzXvsAeZ+rVkDuidws/ZFv7M2etG3ay2uH3cK2hQr46x8WROkcRzT0aQemmfBiJRvO3TFWHlrKqvKgOpL/yyCc/9vClAnvfixe1wSofa6PnYX8K2scRHW9G3RRq6ZWkyODJgQ9um44VfN+OpyRvkGAVSP527A9ty/DGpDM0iw8VnjAyIMl0SuOQn7QAAIABJREFUua/OpHKxt+ixQRKvOHP9QXx7W4/jBqm/rNDiOBmHfaTIjflbDhsS5uOV+/ZtliYMspIh8v6b106Q2F5Kj5Xcl58TaAxtky5y57QEBzJrxmFQ61oCHGZu0GTRxwJShz83Bwt0kKL6/5MbuorC5ZTnNQmvGaS6vWV4/bIOEjM5/Lm5ePTslhJLFgxSX5uyVWL5yIbdN3GN1HNp7wbCjE5blwsCLDK+BKlkKqfe3xcl7lKRHavC8aQ0ddbGgyI3ZSFIZczmgKdmBQAYMmPvX9MZz/y8EW/9GblM8JahjXHfaS1w6TuLRWZMANMsI0GYTi7UVenUsIZIYcmskdUkC0i22RzbzPlMBo/3UyPegXb1k+R4sruKCQsHUvkd+d0dvRDvsOL8NxYGsMFkZSmFZvuuGb/MeM+Tle7bvCaufG8JtuYUaSD1Oj+Tyvb8fl9fzN9ySFhYcxnWNh3vX9sZr/6+BS//vkX+RJDK+6QCgtJbbj6Qhafs99rxywyJ/MRbuwtDfPFbi7BXl+mruhc8NlBY+UveXixMsAKpd36+Cg+e0RJPfL9eYtjN388EK5Tyc54NfWY2HNYofPWPHhKzTtm/kvEHv7uDf+ezw5CCLQcKZbNiWNsMvH55B7z2x1Z5PymQXlWQSub51Pa10SQjXoBVu0xtXFvf/xuKheEsE5DKGNPTX5iJXYf53tLukLGg71zTHfdOWB4g5SW7Orh1OhqkxYvEvVuTmrBHWdD6vl+M24oEpPZ9fCpW7VTPTBma107ERzf0wp7DxTj/VY35ZiGgPLVjPTSrnSgbSy3rJqN5nSS0ufdHAanN6yTiz4eG4cu523H/l8vknGCQSsZ30biRePGXdXh6svZMN81IxIyxw/HT0t14YOJyDGlbG29d1R1jJi7Hx7O2hjUPM4NUbl6x3t9X7sGkRTvx4z2DTCC1/KifbGZMkZISlc3f8H/XQSoxlIUqRe33anffY+/RoDOPEaRWAFB5ATKpaeKvYOYYNbmvACD+j4yL8yhSdq7GS88/j22bNiI1dypqxvlTUeQUlmCttw0GDR4eYBrEms35Uvn7wdxcrFi+DK7oBLwzdTNi0pLEHVQYGsbEEoQ5CHg06SnjRFi0dBfa0lUysVCy6CtDnXiNNUy0WxCTkIzYxHjUToiBQ0eaca4SOOO0XLAsVksUGMfqjI5FdHEhXDY7vFE2uV9H4RHssMSjpLAQJYX5yHf5cLQ0Ct5iL4qcpYDXCtAhjMUeKB0JHmq2TbHE/Ju7yAdHkOspgaXVoYFzAQOlZfAUl8IeFyXHC9DV79Pr5Pk2cMOg1FsmQJWFnxPM8iePtcVo57K+4sO5mPnmHbhg8BABqOaiOSfqfWuaJ2YWkXcqToaVmNoYYDHIsdd8PfUSMgM0AthgACdjrQNVM2AN9ygFv9wEOJuQlYqrlblYWgqaN5mZzlD1CoCm865KraMfFAkTq+S/rMMcl8rPucmhYmXLSn0CRItdbrg9Hli8LkQ5YhET7UAsN1+EfS6VmOCc/Hxs270Lw0anITbOajwT29aVoEnrWONLjKld+HxorKq/GCyp1YJtG8mk+s/hUfw72dC9O0twOMeDdt004w/VjWagGpyehnJgxrWStWUaHDK4dPJl7Om+XU7Ua+i/lmLKKSemxDjvkA+FBTFISc2APSYdVzz0JOray+CJjsURnwU1oq1IKMpDcUIqNh0owrM/atLJk6VcPygLj45uhRs+XCamQxWVykDqP3/ciJd/3xzAxj5xTmtc1DNT2DLGsFLq+86VndCoVpzEn+7ILYLVGiVmSC/+psXbsQhIffEUHCl2G8ysahsXV1yAhgKpV7+/FC9e3F7iTi97e7Hs7k++s9dxg9Q8vj/dXvmWIVhg+2hMQ+kgYw6PJyb1jH9JI3ML3MaGHe9TXYPSXAVSadrzyqXtJd6LDNuuwyUSe0iAf7wglXGVZA3NffzBtZ2Rlhgt/cziB6m/ieHM65d1xD9/3IDfVuXgrSs6CBPE+GNVDrw5Eo99twHpSQ4B3H3HzcLRIg/mjR2AhdsOY1n2UTxzQRt0HTtDQGqL2gn444G+8n6hLDO4cGOAoJ2FIHV017ro8+TMALaRfUSpK1l5zqdICt+RG58fLiCdrGmnhsn44Y5eYib1zvTA2NZzu9fDmFEt5F4Jdj6atQPjZ2gGOwT0ZNbIMO4+XCwg7UCeS+Z6k/SEyECqBZhyb18xfrrsnSWGcQ/vg3GSf97fT6SpF721yHjOyKSzLTd+vFyuZ4DUsVpMambNWIm15kaLYqJVvwxsVUtk8TQhe/S7dfIxQSo3QnLzXXIN9g/nPmNRCfwVu/vz3b0FuDIOfH9e4HhNG9NPWONzXl0AjwmkklmnbJ3vm8XbtBhxcxnVsTY+vakbvl6ghQhwflzVvxEGPT07YlMyMtG3DGsi7Zq14SC+v7OnMMG9H58hY6JKpCBVxvVUjmsLuffAcY1Hm/t/R5EwqRpIZQwq5bpan2jf7gSGH13fA2Mnrca707aILPrFizvh3O6Z2H2kBNk5dMv3oEPDFNCMKgCkvl253Lfbw1Ow0TAYKkOTWgn44Iaesskw8plpok67YWhzPHleB3m2dhwqlJ91U2LRpn4NtLmXTKobbeolY+pDQ/HGHxvxzx80ABoMUuulxmH2oyPw9YLteOBL/6bHuPM74rJ+jXHha7NF9vvHmCEyf0Y+O93YGAgebwVSz35pJh49pz3O6d4AF7w2WyTof4wZGhakhmdR/36oGMk7xXzMiWtRNUitat9X8XgzSLUJK1YWyPeVr68SgCpfnG2sSIktEzZTCd/FMEn7nxQCLUvhEWS6jmDcvXcge9s2xO/+EbXi/bGnd7/wLe549kM0aNAg5H2ZgSoZyS+/nIAunTrj3jc/QlK7vuXOIVglUA0oJhrO6ymF1R4lgI0/A9x0SzUDKIsrBoh1+RcvZTr41nM5hmoowbIyj1J/F5ZPX7DzMxWnW8UBDDjc5yY4rdidWYVnOvO8iEm2aaCd8kzKPXV2lcCU7KsAVN3kSusXjaHNWb0cC754FpcMGy5MpioEnZQRhmIX1ViFYx6VcVKwgRLrNl8j+EVDsOUlSCMoimLwepSANmFS9a8jM2g2z5lIWVAZH3POFb1eJWeujAlVbVZAXcmEg9tX0dibr8H78fp80s8Eojl5ebBbrbDbbHDYbIix2wUwE5B6TZJfFY+qWeuX6nGpm9GgcTxad4mHgyzlES+KC7xa3Kle+Bzs3+1ERr3yceEEl3t3OgXkMlWNKvycuUspA2Zp3ta/oRN8n9zIcbu0nKrC7LtLsX+3SxhUlu2bitG4lZYyiQZNdrsFcQk2AdEH9riRnMIYV+DwQZcwrNvWuZDe8Rok1O0SpksVn2pBvs+KdSWaxPhkKRf1qo+XL+0gMjia01RUKgOpdH194of1sihV5a0rNGak9xMzxMH14+u7CNNHVm3ysn0yryj5/PHOXnhr2rZyIPWmT5YbMa6sk3GYjFGkK20wSP1zTY4AOsbJvfTbZjz/6yZxnT0RIPX+r9bIIp+LPYLS+05rLmwTWbRtuUXHBVIpaWQM5uEiP2NHZuylS9rjHj1Ol0CB90EZ7vUfLjMcWRkXSSnn8YJUmj5NXeOP/SM4nXBTN5G5MlaVRYHUxndNkbhDHnPu6wuFQa0IpNJMavqYvnjom3XiAPzz3b0w6sX5wkg9awKpWbViMfX+fvh15X6Jm62oEKSe260eyAAr92MeT+fjt67sKPPw/b/CS3CD66Ycl9LVO75YhSXbjkj8ZWZqHM59fYEAP1WoAqCJTGKsTZhUOhjTvfjx79cLGJ16Xz/ZQCFgJPDme4N13za8aWQgFcDEW3uI3Hj0q/MlBlYVblwsfGygxJ2SEdXiCqOw+fkR+HHZPgGgBLfBIJVGWL/c00cY2CveWxJw62SF37+6M57+aaM8fywEqZkpsbj+o2VyfYYpNf2XEzc3szj/Bz01W65D0y+Cb8qjzbJk1rH0ycEyLjRFotpBMalnv7IAj5zVUsy+rh2/NOD+OJ+ovOAGyCVvLRaAQzafJlSXvbM4QGlQ0dzo2CAZn9zYDVtzCnHzRyswuE0tqZdM6su/bTGcnyMFqTR7m/pAPzGwutk8riObauMaBFK7NUnF6JdnyzxgoQbtwp6N8PoVXXDHZ0vxxbwdGNWpLibe2gcfzNyGJ79fIwZFibF2vHRJJ/RpnlZlkHrKs39JXKpWyiTel0zq5v0FuPSNOSCw/P2BIWLQdN1785GdWyhz8/ohzfDI6PYGSCVLOv3hYZi6eh+ue3+B1BYMUsm8LnjiFDz1wxphU1k6NEjBxNv7Yca6A3j4qxU4pWNdiVMl0zr+r80VMqlUhzz1/Wp8eGNvTJibjUe/XYkeTdOOEaSqmXHioOGJ+K4+Ma2pBqknYiwqqKOKTGoEAFW+ONtYkZYUuK8iIIhMqonBTIxyoXnuNtx+7/3YfyAHm6c8i75tmhnt/fDH2RhywwtoVLdOpf0gIHXilxg8aBAuuXss6vQ/vdJzqnIAXx5etw/2aKsf2BGYlhK4acCWYE9jZjXA53ExGZf2KARkHNH70ehOzadGKzq44sL9RADXqtyjOtZTooFU9ZMMKlGgI0FjWfdM+xzL/vwFl48YAY+nPPPLL+pgppu/E8AqIEuQJfLdMIVgVYAmWVFf6NQFwlwGSXfN/WiORT2WfjCfYwaJZhaV16uMQVX18DyzTJiLXPPfKmqjur45N6wYJdEV2sQ0m9tpBqisW4FUlY+N11+ZvQ1Op1MMhzr1TsS+XS5kNddiS1Xz2M3rV+SjTeckSSvDQuMilt3ZJYiJtaJOgxgjlyrPJdt5NMeB2g29olBIqWmKKdfRuXL4Zj2MM80/4hU38LQMu8SW7tvpxIG9LtTPikFcvA0up0/Aa6PmcSLZ50NDkyS20+GwICZOa9OmVU60OvtFwBKUCzgg8lzr7XxfFNaVBB93vLPl+M7vmlUD08b0F1AX7BoaXHNlIJVMy1XvLzUWgRzz5eMGSxwbGTYubNc9MwybDxTKIluxLwQbNMxhrF0wk3pmpDGpb47Cgq2HRYrLuELGwIrJS8sTA1KD3X3pLEugdPeEVQIajodJjcTdl2wO2T4aB5FNVNLHfwxrgnHntTlukPrcL5uMvue4N/rXJsD0B/vj20V7cN9ELaZN4l/v7i2ghCY+905c83/sfQeYZFWZ9ltdqXOeDpMzM8wwhCEnARFddUUMqCvqGjC7YlgTGNfFsCsqKLouggEV029ASSKICgoiYQaGybFnOufuyuHf9zv33Dp161bq7hkGrPs8PPRU3XvCd865dd7zft/74TeP9kosaSGQ+s3f7xZAQ2aN65uxrOf+5x8l5ZEJUltq/bj7o2dLntYzPnNvDoNuzkfanuzsm274uxwe8OJSv+IFK/Hxl64VgPeHp/SmvfgaofotgQzFk174pfuxsKVG3IYpmEQ3WrdY7faGAG5480ZxvV75wTtBcHT3R84RFV+mzNHXt9+yUZjJUtx9+QyZ2HdcsAxnfua+rPRLTEv0989cgKtv3Soqv/y1ZyobqiR/8v89ha/9TsUUO0EqWV/eQ/fjdR+5OysmlZ4UZCvpNq2ZdLeYVFb2rTefJGN27Id/J2wi40c//OLVstZMITWmctryhQvx9d/tFnaW72gNUqkGzvVJbweu17d9+xE5COHvBFMgffQlx+Bd33lM1hQZ0ZOXtwgbazKgxUaT8+C8Y+fJgRhdmClsRTBJoS4qW/95O2NFS49JpQK2jOvNGdVvPv/ty09S4+oAqc9Z24HLb3gI927pt8iBND71sg244gXH4J+++Ac8sGMI733+anz20uNxyZf/hLufUPO3o7Ea33v76ZL269gPMSZV7ecGS2BSP/yjx/CNu7XnQBrPWdOBm991Fr5y21MCJNfOb8S9n3g+PvHTx/Ct32c8DKiie/HJi2yQStfuP37y+TIeF139e/SNh3NA6hX/tBYfeck6MG8qwSzX//ffeZa0nywqQecv3n+epNP5yI8eyUk/ZY4fmVSKMW3aPyrA9PlX3y2u86evKgxS9XovPBes/XCxCWN9f7hjXGcPVCsgtcShnMVtshMtkIJG0z0yA40p48jzaLZAg1QK7STyMLMEYM9ZUAdvz2686a1vxdDIKJ669T9w9vrVdlG7Bg8gsOZyLFqyNMfd163HO3bsQFNjIy589Ruw/tK3Q2IqCRQtEMgmS6xmfPZTk/VrZpZJmoU1Ni4CVGGGGAdqucwGarzy45CgYp8FRjU6zQBWS1HXA2E3CVa1WySfj4WTCFR7pUxzkz+LGVDw0XgoCb+1+eeNHLe9t34N+zY/ipeceXY2k2qIG3Gm5GMti7nGEmhJihq6xxoxqdJQG+BbKW1cWm+PLuMxLYEifZtmTzVgLtVuOtbVboMFxNkXEyTmK0+745rLifeWE9uqU/g43YP5OdV6efGwRl+5IFW57eoE72x33+gwRiansfHC4xD07rRTuTAfKsXGWucFxNWWwFVf4XASU+MJ+3uzz0MDMQwcjEo5i1fUYP/uMFauVeq7Tu9u1sHynSJMBKpbH5sUcBqs8SISSgrDS3fjpla/Aqj/t3Hk/yUdg5V+huEE0UgKuzalcOyl15U0tEcdkype+h48/p/KLYtAjKlN+J7oaAhiLBy3FT/ZQbpA2uq+Ru5TUfe9/sVin0u+8hcRPeHFeFfGglFA5YqbH5ct15+ueo7MCYJZMg1kjL7+hhNAhVKKJs0UpA58/cUIxxJSNoVWGL/IqxBIPf0zf8D23kx+UW5GqX5LRor5LxlLp1PQvO2mRyVnKy8yHlSB5aafrCbdbp0glTlAGXv3lTt2FIz1LTUFDftF0RzmLWUMIN34mE7kx2xHZ/2sQSrzmZ79H/cJa8X185+vWCfMIm151xNK6IUg9f/92+k49H+KnozFfMd3HhcXRTJghUAqhWuoBHvjW04S5u9jP9ki6sIUyjFBKuv48muPk8//45db8fW7d8thF+coVY152KFzjRKkXn7eMvz84YMC2hlPR3b9f954oqRBWf6BOwXI092bjPB4OIG33/iouI/nu3hYQLaajPK7v/eYpLihazqZZAoSLWitkXhM/W4hKCVwo1AYPQUIcBlTS9dZugrzOnN1G25935lyYFIqSD1zVRu+97aTRbTqnd9VqthkMznnjumul3VKoEVX25//2+nS31d+7UE8auUZdoJUtoNg8mP/vEbUgglm2QeuvV+893RRRmYftTiUBqmXXveg2Jzvg2PnN4qCMOM9F75XKcFS0Oqn7z4ND+0esWNk6enw3beeLODyHTc9hruslEzOFDRsDw8TGIPO+GG6AP/hynNxy18OSGz6uWvacePlGyWm9H4LVLIfVA2mojTDCniAUuiiyy/n8Cuv/au4SH/78o1yUMaQgHLUfZn+h+NKteWP/eRJqfKs1a349fvPwhhdZB0g9RWnLcJ3/rgHH//pJolBZojDt958miiOr/zAbxBPpMB8ql993UmSvubbf9glW7PLzl6Kr75uIw6OhiyQqno3+I2XKXXf7+dR933fOcKYXnIN1XSp7QBc/8ZT8OITF+KsT92BXX2TouD7+yufh1///QDe9z3Fpp+ysh23ffgCGcv1lrsvP3/7hatx9atPFNGlT/18Ez77yhNErZdCSdQQILC854k+vPOmhzA4EcE7n7da2NgXfeEePNEzhu+840xJp3PKVbcXFE1iXSyLIk90fnzPdx7Cr/+uvHlKAakl/ejKTaXvwQ83UM3X5qIt1F6YxDhmTKrHg9CNlTyppc+FYnfy148GrlJ5Uvn2S2vEZCrS6HLs74y0HtZ3ejKds96LzlYFyERJTbv5iuhMZspd2B5AYzKMiy9+Kaanp/HTL70Db3jRmXaLdw4cQGDt5ViydGmxXsj3O3fsQENDAy55yzuw8pI3ZuhJq/6U5OrzCFDVLKVmePm8ACuKEWU8WEuqt+BN9kRWd2lsr0WPdE5I7WLMe3SbCLCrLBdIK6dLdvocYdBUudqdmKyupDWxYk5n34HsEpLxOP7y5SvEvfTCE05QINVCIGq4MylVNCAsJQbUdvM1Dj9sJtTIGSr2seJLWZeOgaWrL3OH2YrCprENufVyXHzNnrsxqaXGoupytJCRPqCgvcoBqapLmZhf59gSoBKs6rY6Qaq+X5R+Lbfsvf29CDRFRHXXvHgAEoukMDYSR9u8gIqDdiJsulgHPJJTdbg/hsmJhMSKBoNVGBmKY3QoJm6+5tlWoLoK+3aEBEzSvXj+YiW2xIuHOkxlM9SnYgEZj2pedMdnO+j+G6ypQiSUEvdeS09Lbp0YSyAWvACdx72swNTX+t1HIZNqvR4pSkNmg66k2/unJC0IN7BMS/HkwUyqmWIglZtJusIylo3vmg2LGgXMMO3F1t5JsRE30F981XqJwSSjSsaKm9yLT5qP7/5534xBKoWTapju4+GDeMdNjwqI41UIpPaNR7NipbjppxDM8HQMPcNhUVflZ8yTyvYygT3BIt09mUaDm2S6SRK8OEEqU8NQjIfuqI9Y4MFtkhQHqU+KCzPn9RXPX4l/f9Eq7OibRv9EBAuaa0RZl+qxBJNatVQJJ50pgkR0UdSXSkFzJv7t+5scKWjOlYOEM1e3ymaeAi4EI9+7fz8+9+vttiiQcvc9Q0DNv37r77Z7cCkglTG8TMXC+XHCVfeI0rMbSGXd175+AwjUGL9KN0iWT6Ga11z/N8mryYtglgJM92wZkHyVdMklGGCKo4//fIuI/vA6dUUrbn3fGSLERCBmuqK7jQcB3/7hsLC+tDnFvZhOhrF7f77qOaI8TFaPBzN0qaQtPvCjTRL7SKDFON6L1nfi/h3D8l5hipJfP9qL1521GCdddU9R4SS2iTGJbzlvmcwf2onpgXggwrlI4E5mkPOQQJZ2Ymz0x3+2xQ59cQOptN9/v+Y4PGftPDnoGJ2KCcjk31f9bAv+vG3I3soTpDInL114eXjFvK2NNT5x0SU4JAjnxfawX5yX/K2jaBMZeMZM33DfXlx7x04b+DpBKsfpm286UdpPpv7WR/pkbhDU8cCB33NcmeKEIl36+g+m0nkuUy79OUtcy20sa4M+kO0+aPWDAIuvPH3QUaq7r4zr5SeBIlMP7Bixx/XWR3px2dmLcdKVd2XFpD53fSce3j0iByScv2sXiGgKPvQjpuRRmgTMt/uLK84RFvLvu0ckxRB/Jw8Mh3Dy8lZs+OjtdpdKAak/fGAfNixqlhQ03f/nBbCgpQZfu2s7rr39KQHmPGy77l9PxSWnLsZftg/KAQ7t+5O/7hNQevLHmBpHHeCwHe9/0Vr8y1nLZOzpZt5c50f/WERiaR/ZM4LP/L9NkpOVFz9b0l5v500lo8pnmI+12EWQ+sITFohY0ttu4KGIcq2fW5BqtqIwHHy6QGppLXRhUisgtdgUK/a9c6eZnYJGQKpN7xll2WCr+JR5zgYf5jXnif3URaaBFzQm0eDz4IUvfgmmpqfxy+9dj9eemkmw2jsRxr62i3DGhnV2Q4S1EqGi3HaMj49j+8E+vPdNb8LKt37YZjqZAiZlulbSHddIk2G66JJlrVJegxnhIb2GDCpI7qP7svGyLmZ5t+8Fk0ldmcMl/pBqcSTlZqxiacnA+qt145QgEi+ToeLfAu6sz7U7Mj9gzCq/V2UYMcJaXKqEDqTicdxz9VuwrGsBjl++POcJzRjyC7c4VNVXJR7Evwks811uIFXuJjtqqeLSAtptVsSFLFNSnVkr/+ryZwpQpS9mrlarQM34lhOTarKgIqBkAc9ips/Homa9SK2UPRqsiqCS48TSGZfKZbFndC+q69JYsKRacpTS1VYrPAtbL41UjCX/JItKFpMpX6Ymk+iYHxTVX7rj1jd64fdXgYwq2VeysW4sqhYp03OXAHXfzrAtttTc5pM1ytQ4vMQz3DggE5BbTVdwtVb0fbuejGH5c66ArznjkVHItkcjk8r2csNLF7zTV7YKUOXGlCkfGOfGOFJ9kc1ibr3d/dMg86YvzaR+9pdbRUF047IW0HXz4FhE8jmSndMXNzQUt9mwqEnEMbYcnMAftg6BqXDo/msCOsZ8km0128BhoaImAem2vgyrxTQ2nOPcWA9yo2O9R+m+xtjHHX1Tdkwbc0CS6cw6ZLIaSFswhpDtXPXvdwpLRoa1yjjwjKfSsqGjoinj7bghO3Z+g2zSydjxIkPF+MXXfuNhDE5mYhqd84OHAQRwO/umwHL11VTjB2Ph+CwFpngRwDG+bk13vYAtumcSHDGukKJCOtcjN6SrO+uw5dAkIlY6ID5P8LCqs05AmFajZd/+eOW5OOPT92FBa7WMC0HS1t4pAb08cNCXLjeaTGProUnbBZbjTxaT9ufBg744JrQR+8D8i1QiJiO4c2BKxocAgptpspNmOwmIeLjAOcm/CVZ39E9LXylQxItM6iUnd+OlX/6rgFMqLDPP59/2jIoAknaHposn72XMKGMS81+FN68EZFrVl+PAi4I3jF/lQYx+3xPcU22Z48p2c1w4h+mWe+ujvTZIpnsx79neN+kKnDkGpy5vlbnHQxEymmRzCdLZN4I4AlmO428f6xWwrC8CWgoiMWWPGdPK8ePao71Y/sGRiJTHAyTTnZnAmgcg+qJlyLIOT0bRb8wHfs92cL0zFzEFzehuv7lnAn/ZMZyVtofrkGrJTx6aUG7caQVuyAwP/198KtdtUTaJ6+qKMwTQvfb6hwQ0z+bi4QeB2rZDzDucqX1BS7W4rnJe6sMujivHkECXrDj7t7N/Uj77zaOHJGe4Fk46YUkL3vy/D2LdwiYs66iXw62Hdg1LShrTzictbZX4Ux4g9I9HRJ2b3/Pw4BcP8yBA7TsZ7zkWjgmAVb+VmbZKntT3nYMzP3WX5GOl8BF/yx7fN4I/bx3EeCizfhlvesH6bnRPIUswAAAgAElEQVQ318j768GdQ9h0YAwv2DAfv3m0Rxhe852+YUkLNixuwZvOWynqw2RW/7pjSJ5jLldepYxZoTGia/iCllo5jKBrsf6NZhqb1V2N8lnvaCYN02zGu9izR5tasNleZecKSC02hnPzvaSgUcJJdP11Bal2TcVB6vkn+tHRTBXRPMuFL0MvcE5tCsu72nHaGWciHI3hJzdcg9ef3mzXNBSK4/6Bbrz05a8oqZ8TExN45Mmn8MmvXI8lz395Sc/Yq1qDRMMtkcxrleHGm9K5Bv1KJdgGmHquGjUKK2uJKc2li7HZKc2eEsDKZp3Am3VawlTywrIArxZIohuyBrdZLsbGsOrPOX4EGaZrcnRsDLf9x1txzoYTsKC93dgmWi9HB5OqgRiLJ2g6MDiIoSElBkLAFq3yIRaLoLO1HQtaW9Ha2JhR5rXcfWloEwiacZksR4sESb8t8Cr3WKDVFCrSfxdT1LVTzlgGNxlj0425VJBpxsfqjTjtwf8Cfr+IHBUC0SYgdvZf21KmoTV4knommUQkHsuKmaVgknJ/VwNO29Hlt390FKdd+k5E+59E+NAWxH3jWcqmcm9SeRpQICk8nRSgumx1HYIEi2lIDDa/Zxzp4hW1EifqdPFlqhrmQjXPmAhQ6VJMcFxbT8Eyax5bJw4EoIN9McxfFJRcqryYHofuxGb5bNPBA2045sWfcCZ8yvsuOFpBqtlg03ml1JeaDVJ/tRVfvXOn2Ilgj4dCzjHRZc6knlLbM5v7Aj7m8DxHXPNW/ftdBeMiC9Wz60sX4Vv37hWFWboNz+U1l7bTIJXxjwRbHEuuCZ2mYy7bXW5Z5oGq04IapJ756fvQOx5Rqcko8mYAfdbHeMu3PGcp1n7k7izAXW5bCq+R3PGVMTLEG2dbn9s6cnE2Kakabdd8a7OkQlxucjsgLFjWDJbFrmuej/+5Zw+uuW1HzljPtN3lPJcZVw0WuYPN/E113xOWtuAFX/gDBifVvORvbaH8026/saW26YJ1nQJST7pSufXKQa3sf5LWnjHP3JSD/exa3Hbb7O+1/3qquPu+4fr78YTFnrq1bwbDWWo3j8h9uf0/unqkU85U3H0P93SQVCVeeAhSSXEIzWFNj5xZUhyknne8X5hUxojxR6o6FkPIF1DutDpG0AMsHe/HK847A2vXrkUsFsMPb/wa3nBKJvZtLJbEo6FjcP5zL8wCQ9ocmjXT/07+36b/yiuvxI7mtWhY0K403GQzwldWGsxilBIhHmoYp5FiWo10EhFPhp3UZTWk45j0ZNLhuA6BxVoGWUZa5R7lZQIc+0dd8peq2FW2qC4Zw2TKZ7OxNZ4kQimvxLAG0klE04VVeu2NZYGTM8WoeqiYQwlO9YhhNB2va6bm4dfiCm253ZrtJwge3tOLe7/6b7j4rLMl36ZdHIGFxTbqz7RYUiQWw5P79snJ/eKODjTW1sHn9dqAivdNRSIYmZjAwOAAGptbsLyrS3LVanCXJZ5k1aVzpbKtOnaVXdRgT0Cr/rcWpLLYxpJAqjHoOa9GKya12NIU8Mk0MckkxqamMDY+hslICP4qLwLVNagJBjEeCiHoD2Bld3dBoCp9s1yaSxWF4v0UqSJY1X3m/1Wss1oXkXgcW/buwTFnvgwLz7pYhFSC/hCi01H7MMZfm8Z4Ty9ihx7HcP9BTPXvBzxxBGuTaOvyo63DLwJKB3aH0NYRtIWVTPvwsGb3UyEsWZnt4kvxJVGWTgH1lkLwUH8U7R0BmV8UKKaCcPfCIJg7lQJLFG5qbPHZDCrr2fLINBaefDna15wOHjD5EgNIV3fJPf5qa8MsYmb6QIXuvkeZum/x12uxKSffO0FqoQ1ZSQU+bTd5xIVxtiCV7OCNl5+ET/z8Kds99WnrUpGKnSD1aG2ns10mSD3kkq6G9zM+8vOvWo9ILIkrf6ZUSA/fdXRtaA9fP+ew5DJNxnVFt1uuq4cst+85bM0MipJfjLwglUq6h/vKgNQ7sbN/wv6x0b+/nrynhLmHKOahh/nT4FT3LdSnMof0cJunrPLLAaml9nOOfmKlH9kg1cqOUnH3LWuMs1GJZdYsfwA5arNc6QhOqxRY9ZhAVVdpIpYCzbjgpAA6WjIgSzOOMok0+PEANTuexLvf8BqsXrxQNt83fePLeOM5TfBYirET0QQenlyKC57/YhukanVYJ0Bl0fF4HOe/+GIso2iSmYrFulkYRGHYMtNZu/1KaC5ZQOtI3E1ZVwPbvF0nQ5xOIFyl0mPoEz42nnVys227EgvLqc4Dct5ZRudYhjeRRFIOEIDGVByjSV9OfGDAk0KsELB1GMyZb9W0CdtFV2YBM9JmujWreMCDjzyOh26+Gq8473w7R6qIE1ksns59qmMtDw4NoW9sDMcsWIDa6twUJk5bktmbmJzEjv4+LJ3XgY7mZjGkqP1aJ6D6JaNdh2VaGW7D2iU8a9paK8F2hS6yjJwgVqcMkjhYAj8KFWm3Zaa+scrjPA5FowjzYCYcxsjUBHjUUVtTi8a6OlQHqxH0+wWkm1ff8LDce+ySZe4pfIx4W7NtTrVfk0nNSpHj8SAaiyGeiMtyV0JQCqTy7719fYimgVPfcl1umiajoVUeHxLM95KKIx2fQmhsCKFDWzFx6D4EA5PoXlQt6Wh4Mb5Up5HhHN/x5BRWrctORUPWlW7EFEWiCy/deplbdXQ4jsYmH6YmEqLaS/Xfto4AohOAJ5hCbb0XB/cyLU5Q1hmBKJn/bZuTOPYF70agaTGm+zejcdEZ6q1nrTXdFYnZTqQxkfJiS2iGKWjm8teu3Nd6kfuPTpA6M4PRBfmrl20A3TEp2hKbAQvKOUKbkNWba7ZqjodO3Enp7quZ1Lku/3CVVwpIZd0EqnTomE34xeHqQ6bcUre8h78lR3MNsq48HvFMODos5gSpwI2Xn2oxqfdhYOLwu6lmg9RJ9Sur4rAMjsA6Kc3zSszH0uu5UA5ItX/zjuaJNCdtK20GzuxXyL2BFZDqapc58lfJKluzplWAl4yg31DytfJ58v4yQap2MeWjEmdJKs1yQSVjOPaH+/Ddaz6J2lqV8uLnP/g2Xr42k4NsMprAvf0LcPEll5Q0hQkQXvbKS9H44tfnqO3mK0DaqF0kLayu223nELU2RXKbBXI9dJtTH9gMFftkgj1tMtelYwNni7jWsaXcRNntUABRMV8KZRHkilaR1SEFWDLnbV66V6U98HvSiKfVXSyjDglMJnMZ40KG1UDWHMfdt/8Um373c7zmwguRFPcVZT8tRSM/EVZM7JZ9exHw+bFi/nw17iWNojIE83/u7u8T8LtqwcIsdlrKsuoQKSzHG13qIXPqcD02AZ15QllKs1gmXZXJ9vo9jPvxSZyzJ51CQn6AIPFrPEurqalV+UoDAWGbyQjruFkds2vWr214cKAfnFfdnV05TTJZ0Lxz2RoL83vnc9F4HFFhVS0RJmv2TEejeGL3Lqw45blY/YI3iweCuIj6PajyV4Eqz67CSVUBTOx7EMNbvoMFS1TcqnYxI8Ckgi9jVOmmu3BpNfyBKjtNE0Es7yXg5Jzm/RRhmhpPYvHKalv8KxpNCYjV7w+Z01UecSsmCBaxMw5QGoiEU9izPY1FG56LtlVnw1ffqTwDxFuE3gzqRip/s0Pj8SpsGit+eOJq87n8tStlEpZxD11777vyXBF0ufn+A08jIJgbI5FNZUla7bQMUzzjbqWiLVN1XPbNv2Fnf3Ghk6OlgxSQYvqPy4rE/B4t7Z2bdpT8qzY31R3NpRwVpsgFqZ9++Xocu6AJb7/xb7YI0OE046kr2nDt6zfildf+WWJWZwJSczcA2Z985OL1OHFpKz52y6PY1a8E8Mq9jorhKrfRJd1fuGdz84ukGvIsB6mmqfIY9Yge+SoBJQVSydRZAMzemerUKMWH+LwT/eiiuq8FuMzNpZ5j7PHQ72/Dj677b9RYbqN3/vbXuGhhPzx0TwUwmUzj4YkVuODCi0qemm9/7/sQOeF8O5aUdWvw6EslkagijFDMplvcgVNkSVfMjW6OVtP/pQXwM/0HJTy45814ydp9N5GZBia16QRCHiopl3C5UMZarEnq5EXgrIG0BZQ9BLcm48CUNkbcqq65uiqFSKoKPk8uuHVr3SPfvhqDO7fipWefa6c70aDUBPtP7duLmmA1lnV3C6AsJZeoTjkji98CoQeGhjA6NYXjli7NsKVWblTNpIqJnO63RjCOXl3FXHzzjQaf39ffj3Q6hYXzOuxYK/P+fOl2nGXaoFGrSRtrnPbbun8vOlva0FyvGEenW2++Puj77PXlcGvW3zNOdToaUQcfhjo0/03G+9DgAJ5z+WdQ3bHMPqii4JZOQ8S5x3nHzzjvxrf+EqGe24VBlfhlxyWMJWObfdnfkSmNhpMS32odMqtYWQ8weCiKlnYqCqvCtIA0wejIQFxALgEthZ5k+lcpl+DhgRjauwKYHvdgyyMTOPnVH0HjwrUZrwZrAeuztngkhcmUtzSQWvy1V8JifrpueUY3/ukyWqXeigXmwALm3s4+Wp6Dco/iIp5W9JMLUhWUyLb9kWxiLkg1iKZSX81HqMFHqJqnYfJmelaqyUtppCtIhQehm56RKWjMRaKZS8sMYj/LiObfpVjJ9Z5yp5oCpKWBVNkW5m9ZOo0LNgbR3uTJYj7Uhls9pj2MD9xxO274/FVY1NUpn2/b+hRWxv+CqphSiJuOJ/HQ1Cqcf+FFOTXa7rSOlnz8yo9h/8rTEajJgEBbqTTjbSxd0KlmvOkUkjbis9oobpDu3dRA1mQYVf/SCKaSiFoxroxV5d+ySWdqGAscqz9U2YFUQu5hvGzC6KXzfKJU5s92ITaUf8XelguvTm/DNgnwtphWm5A12uhPpyS6I2m1iy63d1z1JnS1tOG0NWtc/JRVt6ZCIQxPTqK1oQE7Dh4Uu6xetBC1wcKMVRYAM0BW3+goBsZGcdyy5TZo05PJVAM1AZ1eAU7lXf15MWEE7Yom9qmqwuM7d2DdsuXCiKolmkkFo8ssKdWOCUqN+GWz75t278IxCxchGFCKlbx0P4q125yxwtoa7Cr/pitykojOcvlVZase8CBh+4H9SAfrcNbrP4Ca+cuRjGW/S7wBDyJU9x3dhcEtd6IxuA3NbWQ5FZjU7vNaMZvgVCvv6raNDcfBXKvNrX4MHIqivtEnSr2cp5yTvQei6F4UtN8XBKQEwDV1XimLeVTJrNrCbFYTe/fH5UCqylOFYI0HvT1pHHPRu9G0WKmDa1voWGzS/1NVPjw2FMxe6HP5K+b+CjnCnz7rOnSE7VeprmKB2VjA5aS5dL+i2VT89D1b7hZ0zlp6NINUUUlR/Ju9ESmj40fIpkeomjI6Ple3qp7N5a/hMwCkug2nmwmMzzTacN6mN69zwp7mWwGF2mvRGKLySybVAlX2/HBnUp1ng9wIPndj0I5J1WDSBJVqmQJ9mzbjrRecgosvvED+vX/PTlTt+SkWNrVIrVT33RxdjfMvfH7JE+vLX74GD9euQG1TYdGjjJk1o5pZCOyTTgPDjbA5VNwEy6beKkCDBtW/jOtvsWVluhQbJpYkoF6kkIByb6T7p5YBcJYZTCZE9EmDYbc6C32n77dZYu3KbIFa9lUR6So2dbq/D7/9j3fhwpNPRmezGiN9EfyQiQswPtPjwWQohKlIGMcuWSqM3RN79+Lk1aWlBbEQhf0zTvC3p69XQNTyrm4bJDr7K/PKSk9DsSC2Q8bSYmV5v94ulPoi5n2M5Tw4PCR1SxlZsSXlxVbptpgrVLfbHo90Gpt37sCGlauyUnI4WVTz304m1W6nBVJpD/4XYzypdYmbrGVl/j0aCiGcHEEkEUGwphrtC9ehpm0DfC0N9snS9MAI4iN7UFfzBNrmKVBqXmaMt15jJlCdHE+o3KsdARkMuuw2tfoxPZkQV10WFwgG0NSWcZ2PRVPCnLbOy4B2fibsrLH/690fRddCFaPKuiMhD/buSmLtRW9DXffx4rrsvIanPdg8MUN332KL/Kj4fi5/ko+KDlUaUbHAs8gCpf4SPcO7fMS66QZSle3Um/BpiJ019vZSuz44lk1jGeN6xGyo2nSEqyvDEO63luqnMJdpbUoAqd91RB87T6zKMbM5W1xOvmwqyyqzFDCp/UM1dZhZKblWzgtSSwXCxcbYuS3WjTH6Ku6+GqRa7Krtd629/wqvKidI1ZtI1b3s+M/Q4BAWjB3C56/6sOQ9HRoawuZbP4vzNqyRzkQSKfxlcoUNUvOxp7rnrOL2O+7Ed/64CU1GblV7xVmbV72JNd13dcysWYcpLqT/FlVUDXYsMOdjXKLJxFomEvBHoGmB3ppEDJFAMCdu1Rw5H0V5JClkBlFJfKBmoNNAbTKOkNeflevV9m4VpVsP/EmyuJlytOhTqYysVG+JP0nffR5s//Uv8fgdP8Srzr8gi0VlGpUHtz6FFfMXSLPpUsp4zNamJptx7BkaEjvMb6fqcv7LjnG1hJJ0Khn+//Hdu0UduKmWKUwy81C7rppMpvm3m4tssTeDMJdWHWSGx6ansGhehxoWa63K/y3D6/J0Cpx8PTRBqvlSdbZxfHoaI1OTWGbFp5qsqL632KGI2MVSFuaYJCwG1V4vlstvPBbDUGwULfNjqK1TKtVkKqnWSzCoGUuymBNjCfk3Y0sFEFrzRDOnLNvMQWzagUCToLS9M4D+g1H4/FQ+TqOjO6Dimh2iNnqIx0eS8AcgqW7o0su8rCODcambasB8brgvjYbmtLCtbDPT2vBimpxdW2JYfcZL0HbCS3OGZSxWhceGHUxqsVfpYf2+nF3LYW1IkcKLraBy2vZM6XM5farcW7HATC0wl2trpm04Sp4ryxSa/rBS0JCuLOl5dVMObzRXJjD3C1aDyn/jldSR7BYXeMQF4ZTd2xm0qOw6jtwDM+2NhZOYxtNDf0hF9oVutN19CVILbnkdX5q+4M5pUmDaZEF0N5BqAkCjSiuuM3v254EJNuh1LqzDBVJd+jsrkKr6lQNS8wyPvE7SwNhtP8aPbvw2An4fotEYrv3wq/HB16kYVGFSI6twwfNeUPJc3fTkFrz/81/G0hddUvSQKtddN6MX5WQ6hVU0VrZK4WGxp44XnOnWrPOWsgOSs9RiJ3kP3YYpvqRAR4a1lHut7ynO43o53jIsm6xpzOtTIFhLC1vvbQ2oNJjVAk91jI+t8lvCRAoY+ywmV9fLZ8Z2bsO9130GXa0tOGvdcVlquk/s3YOlXd2ot9R7naqN6nwijb9seRKnrj3WFhEqNqgmGBOwlUjgsV07ccoxGVdjDdS06rNWAJYcqYbLMNuggWupQF23m2JDh4aHpI8KlFlOO464z2IAVZlBHzgYglvGqaUJVrf29GBhWxvqa5gPNPMecAPdumwN3gWUWv9pO2uAnLT83FnOdDiMSd8QFixjuh+lkhuaTqKuXoFVMpx0x+V8b2kLoPdABM1tfslbSgDIuFACW3H1pQq0EQetGVSeuQwPxjEyEEMn08iEkirNTXWVuPHKdNW2oQBVLIWBHqCxVclxTU3GJOaV7WO6mkXLa6QeAubpySR8fi+aW73wB1RZgz1ptHZl1jLv7dnlQWP3Oqx40buREvEkdVVAarFV6Pb9TH/Q89VV/pZtJq2uPFOxwLPLAnO9Do9i65hddfJJdrMdIFU+zwDQ/NZyB6m62Flb+SgEqXM10k7blLq3mqv6576cckdbg1RmRKHezUxAqtppFuiLBQ5skOBy65yB1Lyry2CmDhdI1XYoBMZNJtVIIWPBPYWX8j2fC1KdaU5MywqAiMYwvfkhXHLuGTjthOPR2NKC73/xfXj3JafIrQSpj0yvxAXPpZJsQqUgSSYRjkQQi0YQjyfg9/tQxZyTwSCCwSC2PLUVn7v5Z2g+9aysUHmykZIC1gX0OcFqsYnvxujaoFbjQ4OJZHnc/MumnfGpotirNtE2g2uxSFmku+V+q1g0ijQlkaArtsHmFWqrs1+u40FhGysmkWyrAs0KTHm9VUjFItj/4AN45Cc3oMbvx/NOORVZGsEeD/606XGcsW69nSQ74wKtc3GqWdM3MoKpcAjLLca1oJ11zKc5Xuk09vT1SSobpqZxplshMLVTFFnP8TMtaqTfAjL3SnBn0SBV8riGw2ikCrXWUrZYyGJsprOPTuCc/WpRLTTb+dBTT+DUNetk7utxN8G7cy7wO4J5tpnAXt9LYEp9VH2AwP8zP2u8dhidCxWjqfvSszuCmnovmlqYbiYtKWUYP8qL4JSmbZ2nmPwDu8PCXpLd1G7jnD+c63JAkwb69saRQMZdlyCVQLixWYkm8YrFUqhKe+ELqmfYnvB0Sv7PVDTqUCuNvU95sHClChZn/WJPuuAbwmaDvTG0zPPbQk66jkO7PfB62rD+tVcA/jZ4g1UYGgceGci4ERdb+4f/+2cCYCv3h7yQ1Z4J/T38o16poWKBw2eBuVyvh6+VMyo5q2uFQaou390ah9FGTxdILdzhGZm73IcOo1XLbcoc3u88MSGGLBek2jvQTOxgwRYqSiz3Ft2WLGxpfZjl7ut2o+WfqcGvlF7AoaBkJnU2P+p6i53HGllM6uxBqq7FmcqErSBYS41NYeTgEKb3bweqUljgmUB6egrf/dSLUBWNoW9yGh/4+gPoXLwCCU8AUY8PPZMJJOk2GwN8BKZ1zfA1LkHAG4V/eje6PdPYHliOznULJX2JM1bPbIsaEpWawmRJ1cbfZUoY5tOuvCzfTb2YZWhA6rS24SWaiZnU7bBuNtvNcjQDy3ylXh+Tq2owkwZdhOOGay8BSDVSiHm88PP/aR2bmd0SnReWPvqptIoBJBsmZccjOLR5Kzb94n8x2nsIyxcswMnr1sObVKI7+iJ4un/Lkzj9mDU2Q6rzlIptLKEhmpifb9m3T9K3dLe1oSYYFFEixcCrEgms+Jmd99TwzeZnsWQSj+/Zg9NWr7bBHBlDPWB0G9fjqgGquJJmrVeHHeQwIAUypkzFEkskJA8qm+TzVqEuWC2pZKSt1r2ujGgJMckmC6vT0ki/rfaZU5H180CmZ2QYK7vn5yj9OgEyy5YcrtYYmSBV5rSlcsj0Pocmh9E8PySsqD6k0OCQHR8ZSCM8mUI4EsNJZzfCZ6nzTk8lhQGdHI9LjChJWSr1TozFsXh5rQgo6fnNedt70If9W8ex5Bif5D/1+YGpvhp0rIwL86lFlegKzPdjXYMXkXASsUgKDc0+jA0n0NDkFcA53J9GfTMZWDXGibjyZmB9e7dFsGBZUNx8+w8AXYvV5/ZhENeQ14PRoTgmBhuw9LxXo+uEM9E/nKq4+87hz3elqIoFKhY4Gi3wbIQL1m99zl48ZW3nDe0Qx5AUY1XndAQ1USZeVKrm8nfxsxy/WT4+G3s8jVXPptlFnjUxXyGQ+roC7r56YmR288bO2qArNDuYz63SDWHIjs9pehcAmAN+3aamE/QWY1LLnN45LLDxvJNOEpDqR5XXm0neWXJMai6Tmm+UZfNoNaNu4BC27atBXV0jRrb9CjWdq/HLN7UikEygfyqE1/9gCk0LFbNqXtP9mxD1NqE6GEBtQzfisWlMjfdiYvudOPF5/4zkwkW5RwKs1wJiriB0NlPaGv5C7LGeNvmmmplL1q0p+dpsx74aCMeZ41XYLSZRTyqQq6ZvWjG8dLmkXZJxRKYmseOuu7Hzvl+J+FFXextOWrkaLQ0NWS6+hUxFoJQVM2owvwRmo5MTODg0jIHxEdQFa4Wh7GhuQiAQRNBPBsyrcp/qVDPW/yVFjceDLfv2YFn3AlT7s8WxEqkUvGTbrXhSmoP18fOsHKl6ANJpTIamsb+/H6OhKbTWN4kiMdvgZx5U5mtNxDE2OYX+iTFU+4NY0N6GtoZGuzwNqPl/9pv1F0q3o1ldE5RqkJpPHXj3vj3o6Oiy3X4LufsSaOvLCVJT6RT6R8cwHBrG2pODEleaTJBtVU9wDowNpjEx4EFb7Tyx3UB8HxYsrRZXXwJAih4xl2nngmBWyploJCWsaluHH+1dQUxPpDDYswzdz38XHvzGO3HCWUERRqIyb02tUubV844/2YO9TDvjlzZRXIl9bGr2S5J4KgDzNU7QSoBsx19bHeW/h/piwt6yDrK8PubVdABmS7NCXI33b4+joWsVOs57BzaHlLr40XAtba/DT95zKppq1Nx2zolLv/YQHt8/nrepzbV+fO7SdTj/2HliO+ZLnYzE8cL/fgBDk0o1vXJVLFCxwD+yBZ4tsMEIwZL9gtrTqJQzGVaVn9pqusawHylGVYXGKsD8jwhSzZX2bJl52W8Pkhfcl7i5+7qBVI0VjdOLTIGmmpYJ9tyY1DyA0gS/ek2Yq0CjL/nMLDcfuNQgNbPASgv2LvElWzJI1eq+TpCa0cIq193XZCdt0KTjMq3XydZf3Ia6hWeirq5BQGpg3mp8/9JqdNQFMBqO47Lv9aNu4Vk5nQ0NPomIpx7VwWrUNnQKSJ3e/yf0bP87jvuX96Oho1qYVDoG8iWRDxgmU2ojl+Uam4dw5oaeAM922aWbrKVuao+u41kTWOrnBRBYgJl18+WaD6DarJRmUC1LmGU5jWO6EKsXt2KLzbL0Mz5PCuGpKey9527s/svvMdB7UADaos5OrF+6DI11dXbxNruZZ+rZrrZk9IxDnHzgSwM6uqeOTkxgbHoaQ5MTkkJkaWcH5jW3KCaWINNiVwk2BycmEIlGsaijQwnuWMyh7RIrS0mtKwI1JzAkAOofHcXewUHMb25GV1sbAr7cvLUmGGQ9ZCCHJyawq68XK7u60W65HOcDjTnjopll7f5j/mA60sWY8a3sw1O7d2LN8pXKHnlYYSWOlHHx1cXz83A8hkhoDFe+70L87y/+iHBgQthRLVYUCaXQv6sKLTWtInrFOg6M92PJmkweJrr11jdk7GSCRR1/Slb10L4IWrsuwOIXv/dBnQUAACAASURBVEGasPlH/4W2pu0IBDPeGRROikc98HipXQ1hdCnWRLZTx6P6g5aXg+Uuz24TxDIONVhD1391oJdMAGMjKkcqr/C0inlleXJY4nj16nPJidEEdo8sR9WFny7xZTqb20o7XGxvCODdF65ATcCLVV11OH/tPPxh6xC2905J5V+/ezf2D4fyNqSjMYib3roRAW8Vbnu8T54/cUkTTv7EveifiM6mA5VnKxaoWOBZb4FnEowoBaSqfXXW/swaw9J7WvqdbtPDCVJL+yXQJZl1l/dk3qlqk4Al9qtU/akyGOISa36GrDYLpFZZIJV5Um3hpFKYVDe3XL1LsU0wA5CqT26cA65Bql1HHlfizNZf/eUKqmc5RuactsF1PiZV50mluq/JpBYCqc5FkxFOmtesGA/zcrKMbNLU/j0YfnInGpaci5Ftv4W3bRW+9sJRrOleKo++5LtjqG4/PscQg7segK+xFYGahairrxeQOjnWg96Hf4ZT3vYhVPmrxFXT3KBqd0YyODO55HmLiXQ+7wSZOgZV35eIU3HUcKEuAJwz8a0ZNeRy2uvG5ua4PcdjOHjv3Xjid79CX+8h+LxeLJg3D6sXLkJbayv8Rkwn69Yg0a0dmkHU3xGg0sIaHPLzQu62WXOEgJSxj+NjODA8jBOXr7BwtgKrvKhS+9ievThl1arMKrK+sz8gqLXAq16itAEVc5/qOYi1CxYIO5zv0n3iM2y7zdCKMTwYHBtDb28Pli5eJgxnqZeTQVXFebLYVz1WOjcqAevo5CSmwtNY1NFl50w165R2WoDcZHL5+b6BPjz35OV42xtPgL/Kj8s+fQOarZjSWDSNvm1J1AXbURsI2kxw//gg5q2Io7q2SoSM9FVb7xNRpUJBvSODCbQe9z745x8jj/U99neMPvk1zLNApHyYBqYmE6IgTIaWar0UaJJUNKEUOuYTKKvDG37P9cR/T00kUd/oxfhIHJFICkhVobaBbsKMTc/Efg/2eNDSSddxa61b/6OLMN2MedH9eNizCgOrryx1+GZxX/nvnJefsgDXvX4D3veDzfjxX3tKqntBSw1+9p5T8atHevHF3+7AR/95Nd5+wbIKSC3JepWbKhb4R7fAMwg+mHvtvEwqf6qMPrn/mXWOmWsBd5tk8T95po19jxV7okJuyrmOApBqNDfP+bh9R3l9y7bDM2jmOQbwsIFU2R5alTmBZAFTyyjpzDemWrBmRM1NEf8uF6RaO7hy5nG+ew8rSHWzUXF1XxPMJRIpPHrDV9F+/L8AqVEkBrbAmwrjkuUxvOvS5yIV8OOV//0HeJe/xrWHkfAwqmva7O8YR/jYLR/EeZ+4JgsQlmLKfPGjpTx7OO8pxJgWqjef23EqkcShe+7A3d//H3m8va0NG1esRHNLC/zON5CLf3ExNlW3SYR7LOZQAzMdL2qyrGYfyIjKAYnlHnxgYADxVAoruruVKq4FRCnu9ND27Tht1Sq5XzOpfI5Mok+n8LHKYX1kEx/dvRvzGhuxrKvLzp1ayotRA1Yn0OYK2HHwoJS9cuFCeZsQ7OuYULfxsUWcLJVfHZcqcbxWjlcNTp3PP7pzO1YvWCSxvM6Lz7JeYVklnYtiVJ/q34L3fnolLu56IZhx99of3YNHD+6Gn7Gb21II+trQUq/YcgG3aWB4ehSNi6ZFEElfPLNgahdeNlA1GqGZVLr9DkWfh6XnX2J/O9EzgKd++ims2JCJZyYbSqaUbC6BJMsmC0umlgwox2XwYBptXaoYMqgEywSzdOd1XgOHmJomIPl85fBrPIEqL1BXz5zPKn7VBLuBgAexWBr98RUYWf/xw7mEyzhfzm7GTEDqqs563HfVObji5s342UMHKyD1MI9spfiKBZ5dFijlF/Eo6fFMQKpsLkrMTJPVzVy7lAxSHe6+5QG5owukqr2Z+/iX1y/3Mp5Bs8/owGEDqaZJKyBVgWmt7pthUnnuQ0spL1bTdW5mINWcmlODE/j7jdfh+EuuQiIRx+i2X6O9tRbXvWo5uhqqsWf4ID543zKMT6lNqSc9gbSn0S7Cl+hDwmftYmX1xNFz77U452NXu+tgFWAvdaFOxvEoeR3Puhl8sUz/7Y/4+deuQSpFULUIJxx7LKpFHTXD8OZUZKZMsUBiIVZVP++WhibLfTafuq6ORbVcfP+2dQuOWbQEDVTW1fV7PHh4y2ZsXLveFaQqJ4bMvN0/MICRiXFsICsrAlX5XWbdDG0yxdIv7UpsMayT4TAIIE9bc6y4yhYDqdI8q6IsUSfL1m5xrYolTWH77l1YsyLDIJtKyrpeOUZLp3FoaACvu7IRL+1+odT22U9/FQ9Oe5EY9qG1uUvArnMVD01Owd8+JGq+fB0QGNIDgKDy0N4Iqmt96FzoF+ayuVWJIemLQJUMp3/h5ahfuRG+gPKmCA2P4P5r34v1p1VL3CrdfglmuxepuFgt3MS40oZmPwJB1SoC18mxhLgC68sJUjkUVCAeG46jrSOgNiBUY55IIlBdpdLSJJW7/8ABP+YvT2S1ed/4MoRO/eQM19dc/Cznr3omIPVFJ3Thf954Il721b/i4T1jFZA6w5GtPFaxQMUChSxwFMCJPCA1Jx7VET/n2vIi3dF74IxFMg84fwWcReV391W76sKX7ap5GKbjHI/hHBY3h0UdBrs5i5xrkKp2sI5aSokd5SP6CGaumFSn74FR/pyYlv3SDK/VfrPvWStvliBVysp193Uh46RnbNXkgb147Me3YMNLPqo+Y5qMwd/hx29aK2Xdt3k7rt19Lgae+DVaV5yFYMP8LKuMDveguXWBLdKTiIdx8M4v4oT3f8J+LalMi7mX0z3XZB7JXlZ5LXflUt4jluiMdi3UrKwbC2p+lg8Qu6XEKVoWU4ho10ZHdxOxFB6/6cvY/Of7sGhZLU5ZcRZqqpiQpMBlASY7kLWYnweZOII2y03YNVeqIaCUt2Ydm0l3XYsdfGjbNpy4YkWWUBIVeHUcKesVW8rSzu7Vpj170N7QgPltbSp+1ZHbtJAJcsCpdTPZT35ngm7G1T6yezc2rlghbGq+K5/bs25/vpezVj0+MDiAoD+A9kZ1WOMGUvm5pKFpP4RvvvcN6OkL4f2fuwU1wTYEvQEF7NO5sauj0yGkG/rR3h0Q5pFtIvDsfZxK2o0Wg5vGePoQOhf5JTUNXXTNa2oyCbS9BvNOOk997AGS4Un8/up3YsMZKtcp1x7XGwEq6yHjyQXb2xMVl2BJ0cQ1lUyjb68XXUsVA0tRJKr9di1UsafmlKS4EllTlkUATIDLGFXloq+acmBnBPOXBqVPBK98xrfgOPQsVe+fwlexzUSx58v/fiYg9YY3n4TlHXV40w1/x/6hcAWklm/2yhMVC1QsMCMLHGFoMUMmtWgrXW7IZU3zg1T5bTLs9w8DUp0dn9Ecyn6o6FjNQR2zL6IgSP1e/j7YbrnmLVo4aQ5Aqtom5fcbsMFwIXdfF5Dq3H3NyoJFQGpW2SZIpYucspH2oDcBgODRDL2qdqJaDCadxnM3BtHWwFyJmdyOdk5L64iA4HHqwD5sv/s+tK0+Df5APWob5uOC+C1458uUUNJXb9uLWx54Ch0nXoZgdX2OJUZHhtHSmnH3jYcGsffu63HKBz8h99KdmCqf2qTOVDNuYkUmqDYBrglcs+4xhKD0Gs23ndV4V8erOvGvLXhUwvmaFqUy3ZTdxKlC4yH88XMfwEBvL8474UQs7OyQuFpeJmOnRXAItO2UJIYqbinsqTlAJhjLWoEKpajm52FwbcbUAqoEaDJ/DFRi5g3l5xpQanffcCyGx3bvxvrFi1FTXS1NMwWc8ok5OSeZMz6U68IEqRokSlxpMokn9uzBos4OtNS7x7tqu+gyzFyvuk15Dy8s9+m/79yO45Yul/HTlwb0+t/7evfg8x+9GP9z76+x87EpLGpYkwWqmTeV81S3JxKLI1I1gMaGAHytMRtM7nvSh66GNqkrlkzA7/Xi4Ogo5q8KC9gjUKVbcMBiROlCO5x4CVZc+ELwcMTrZ67dOO769L/i+DOt2N00QbRam4w/ZTqbyFQQDa1xyZ3KOa2vA7vCqLOAcE2tH9W16tUkDK71DuJ6IiitrfeCMbZkYnkPQ5L1tGGZw30xAbGa/Z3XHUSsaS32LfqIVd2RB6KFXu/lglQq+2774vNw8wMH8NGfPCnqvpWY1Fn9gFYerligYoE5t8AcQY+5ZFJzfvhL77S7T6G5e1Z/c39WTN03C9xaO3DVkqPrt8ndOkXGdUZu1qX1fI5mVOmDnnXnrEGqhg7WOOcwY7bjnWWNQpOhAJPq7F4WSM03yY40SHUZA5tNLQGkZrn7GmWZACKdxgUbg+hoUWlONLGlmUoCIDJ+7Hm49yAeveUWrHvhBzA1sh11Lcvx/OSP8LxzVuHK7z+BWOeLkKydBx+TK7pcI0P70Nq+xP4mNHoQ43t/h7WveoOo+poMqh52sbjRLj0C6STbpZgp83IywWY55p3SLz5IkJeV11SxUfliS+36TdVjc44abS2o6Kunt2VftiU0OoU//9eHMdTXh4vOOBMtNYrJcrtMcGp/bzGUtutsnoc1g2rHWxqMqSmeJHGljsqdrq2mkq/JipqxsAKYLbdbXb4pdNQ7OorekWGsX7IUAb8/S5RI520tRZFXzRUlXqXT2pi20SlylLS8utierfv3o7utVYBqzuvGUhzWz0oKG21nC0jrctzGifdOTE1iNDSNJR1dNvA0hZP495+e2ITVXc1obOiAz+uiXCy5aVXccCgSRU37BK75t1fh6z/+E/aE98oc3r/Vj866VgGocYuO5DND4xPoOiYsjOf+HXE0+FrgqZ/GmhODInA0MLIIy1/yMStPqcrxe8eVr8f6UxUDqpagZbG0Yj65RlSKpEzuU7oaT44n7RhUvRYJMuniSzGyaJgHGF4EqtMIVitBJ3EosN5rWk+LrGlrR0CUfzX7y6U+GViNnmVHQjjJfd0V+rQQSPVbnh7xpEohRJXw/3zlsXjN6YvwtpsexR2b+uUwxQ2k+qo8cj+fpcp45apYoGKBigWOvAVm+fIpEaRmqfvmCzMq1PkizXQihszt6i9N9xQDqW7VGLKlR354yq6x+HiaW0hnKrl81ZULz4u3ouyOFXlgViBV+4S5NNvm73Wc5QwEjhSP734VBamOBzV6kh3cHJhZ051Z7r4uTS0LpOa6U9qr0EZbaZx/UgCdrd4sT1E7NaXBpE737MO2u/+E1uWnwVsVQ0PLMnRsuwnbWi9C47yl8Pszm1o3I4+O7ENLawakHtrxGBraq7DgtONyXHzNXKJaXMaeAi6xqprNyVICtlwVmSaD4y4AKY+Lbb5ZrVkywVhWzlaNZMzUMQLki8TQauCv8JpqC8vkLj0ZT+HBr30Wex5/DC88/fSsVDK6bc6XBLvCYVROCApGaAa9mGCSCd41+DEBoSkQVHDFmzGwBjuftSZ0XKmVD5WAj6JZBJN9oyOS33XV/AVqamqPAANIlhqTaoJUtSzVJFfmsVyMjUMNcY+18qRu2rMbSzs70VibSeGjn2VftNux3a8S4mS1yy/r2bJ/L5Z2qLhSffF77YY8FZpGfW1d1utJ4lot1EYmlQ7fU5EIAt2juOatr5b8tO/6+o0Sy3lgWxxdtYvEflRT9olPrlJWHpjoRfcqj6SL6dtWjea6Bvk+WjeIpcf40H8IWPLSrwuLqq97P/1WLFufkHjUeFwJNOmLfzKNDMWMTBZ1uD8mLCpzo2rD83sC4VSSLsssj+JLVZK/VYNPEWEajAvDm0r6EIlE0dTik7oJVjsXVtvnH6HaNdi3qBR337n+YSteXj6QWuOvwv977+nobqnGP1/zFxwajeDlJ8/Hl157HCbDCXzu1u0Ix5PyDrx4YzcuXN+Bj/1kC+7ZMoCekTC+8Kr1eMWpC3DZNx/GH7cOFW9I5Y6KBSoWqFjgsFhgFnvdkkGqQ+FX9H7LrLfA7SaIyr4t8y+p0WJSC3naOU1cLkA7LENUcqGl2TSH+CnRtiU3YyYHEeUUnnPvrEBqkRhPG8jJdjZ/Mk1zO6XBpOzKSwSpVvFZu7KcjlojZYLV2RhuJiCV7oNVjOvK4+6r25Mv6Si/N5hU/tNIJZoFuthNCidtv+M3WHLSpZiePIDG5sVIJCLi+lvKNTFxAI2Ni+xbe3c9itb2JDpO2ejqHGG6USomji6nhcGgm+qvmzumvfBsZFegB8Y9BYFoCWW5Pc/Hnrjle3j8zl/i/JM2ooP5PI3mZNhipi1Jq9ybhZprgUEBd85ULy7PmSBOpr4xXwScWZ8VjM90AW02++k8jrPK293bi3gyiVXzVeyyXb5xvwmmi80xE6SaTKo+19GAT//bCX4379mNhe3taG1otO1rssn2cxr0OsbICYQ1SOX/o/E49vUewjFLlma58ZqsrFv/aJNoLCZf0SU62DaCa97zatTVBvDtB27Hnb/bi8iUBy2eBZZkmiqF4JT5a3k9tW8vupd70NoewODOWjTV1cPrqcLuvoNYsBJo7fAj0f4GLDnzXHjkQCeNh755NZrqt4tbsPZSVuBUMafhUApT4xaITvmBqiQam6skBY4ePt7HGFYZ21TGlVf6EkqivsErLr7q+zTiURXvSuEnPkvGliluWucF5HvWHa5bi4PLP1ZsKjwt3+cDqXUBHx76zHloqvHh/Kv/jJ7RMH7zgTNw2vJWJFJpROIZFeWAr0pypk5HE3j/D5XiL/OoXnxSN/7l+r9JqprKVbFAxQIVCxydFiiwMykLpOb2rmygyiKM5tj8Tl7DlQZSS4N2mUqOXuBabk/yzzj7N3+Wk3LuWlSoIYcTpOqtu2Y9bfbTrUEaROpum6DS5f6CZeXp8FwBVLt4Z0xqnnZKvfSTc4LU3OXgHHQ3VwfGpM5ryQjzOGM/dRkZkPoKhKYOobFlWclTMpmKIxYaQU19p/3Mwa2/x+IV3WhYt9b+zBZEygP4zI9tJjMPg+kswmZFDdGiEnCltM28T+zhED7SbtEmkMlnHCfwGnz8Mdz15c9g3bKlWL9iJTwmqDN3/MbfGoCK+JJ9tmOwhRo0urD8tsutBqDGuzzDHKufBJNRzctoGu6vpkqvCVJ17lLdd6aCoRvw8s5OJSbkEGky3XtLBaoamJqMsM2+W267dNdVoEjF+Zp9Yhuf3LUDS+cvFHVifWW5DmshJxdRKVMUSbscm4B//0A/aqtr0GblezVtbd5nM8DW2FF0ivGzh6b34xsfeTXmd9bjh4/9Dr+5ZSsi8KEm2okgGVrLW8BudzqNSCyG4y+KYf8TaQxOjiHUG0Q87UHAU4VEOo43v3kdHn6oH3smPTjhzV+AuNF7Pdj18/9FKnK/uPW6XWQ/yXSqkOU0YpG0pKLhIZfElzJPqvKml6ufIkvzg/LdyGBMWFQKMfGamkggFkmpWNmg+ozuwePDcRGF4juB9dDzIFy3BgeWHp0gtdDLcNm8OnQ3V+OBncOo9Xtx14fPxkO7RvCBH23OeezMlW34yXtOxVU/3YKb/rQPXc3VWDe/Afc8NZR1wFHyy7dyY8UCFQtULHBELeACN4qCVLXTys9czgDCOECqNkH+ktQ3so8TLY7c9pTbin8EkGpPrXKNM4M5OfsqioJUXYWDdNeALy/wM+43AaUbd2/6hdqzskjX7HJKmFJ2UbM3V/YYlQBSjQQzMwGpbnOCIJUxqW7g1Nzkx8amsflXv8TSk1+G0FR/WSA1nowgER7PAqk9D34L88+/DC0La2RzLG65xqVZR7NdOUq6paJMR8dt4GPGu7oAT6d7sMmEFmJVc9SIHYJNujmxSBK/++S74Y9FcN7GU1CVx3Vcx6BKShYoRlX7QIobMF1TLACl4ycLMakmQNLxwALbdBmGvcz8qU4BI2FqnUy9NowBqtULX7ndkkGlYi0BqpknVa8mM21M8R+VTEM1E6tnkROAavAqDGceVWN+t2n3LhyzaLHtmmu6DatXj2IbdX9MF+Xs+Zv9fmDZTx3YjzWLFtv1u61Hk5Hl32SbpyMRLDxpAp+59NW4fdMjuPmH9yPs8yI11IS6ujphoRPxOFLJhADwaaoFp9OYDodw6zdfj/+96x787vf70Ih2VNfUSPsjkTDOPK8dl198Bl77se9j9Qs+hHkbjhdA2HPnTzG4+1cijMSLa5NgkRfZUaauaeskw6nczUcHY/a/CVAZf8q7CTTprrtnSwT1zR4BvTwnYOoa89XM+wl8GbM6OQI0tkFAK3OlsnytIDxdveaoZVJL/b2tDSiQ+iBB6g9dQOqqNvzUAKmlllu5r2KBigUqFjj6LOCy55c9gmw4ZD+ToTxLA6kqYZ16vuRdeEk3OkGqbmO2VUsqynikBFTxNA1buT0p0sw5Lq5QbTOvak5T0JhNdILUMsY0z8Y/pwQNfkvqveMmE82V0bTsW4s5JJiVuDGpsoPOqb1YdzRIdcZt2ljDKjUxFcFjP7gZS89+LULT42hs7i65p24g9Ynb/hMnX/4hBOt8rqdnTqbUjA8t5MGsG6WfdwO5MiXMNLL2K09Z0Exxw68KAnjLR1qeM8CoKT6lwa6OH9ViVFt+9h08+ttf4/mnnYbWunrJ2clYw6wAYattAlBtV18VM2EDMTuIOPPSLtnd1xG7maPsXOL6MdlPebWLi7aafWm2ncAoHsfQ+Li41RJEmUJNtvKu6forU7q0PKlOkGpOTh1365bT1DmJOQaP796F9UuXIej32yJM5uozQb5qYm4bTUZU23RkfAyTkQiWdGZElJz1a5ZXf06Q2tffiyveewq2jezG7b/ciShjT0caUEslZCoYp6jMS+BHEFglqr6MY+1eOITPv+eNeMenbsQT+6bQ7G8WkTJePBCpbwrhK597GX7/t+24/sY9uOCD/4Xa9ibs/8O9OPj3b6G9MzfOnAq/sagH9U3KIhziod6opJDhFZpmDCoPLyBqwrwO7gljwbIayeOqGVS9roQltaS8mbaGbr4NFjjWoml04ydQroDUkl+5lRsrFqhYoGKBo8ACLkzCnIFU1b2SoWqxzbBVmvzPOljXANrNC7Ec4x69QLWcXhS5t8S94lzVWNJw5lQ2E5BqsqcFO2mBuByE4tZUa0rMmdGKTNFi+LKkUSmGdC1UpbvrEpNaigC085VBdd/2Jm5uM5vOjEiPBYS4Zqci+PP1X8K6F30QoanespjUaCyMZDyC2roW2xKbf/FxnH7FJ+EP5uapdDKdzvhU5U5piQ8VESyywbZWKnZhT01AKxv4PAJLGZIwAxA1AHEDxW5pc9RLFYgMDuFXn7gCK+e148TVqwUM7e3rlX5RYKe+ulrSsRBYEXgIE2jTt8rH1znzRW3XvC/P/DeVfW0gqc8zzdykBvhySwOTFe+rAanVRhOkss9OxtEEqARaJjhTrwQL4OYBgc4lpeNnnfPbFj2yXHhk7hh2oW2dwJBxoNt69mPt4qVyaFAIhOZb2k7Qrn73UthxsAfLurolP6vp5qvLccapUlxp16E9OPGERmx+dBKp6iiqvS1oqlG5V/WBiwaGOiXR6PgYvvKJf8bu6kdx9Ye2oqNhHjwM+hQiWLnQhsLTeM2rWnDhaWfh5e/5PtJVbTjvg59H/5M70XP/F9C5ICP0ZP1ui+tux/yAcuet8iAaTiI0nUJzG1lX9Q6RtE1c1uL6mwGpuo96XUxPJBCaTsInDKsH0WhK1IH5d1JL2RqT/GiOSS3pFQ+ASr9vPX8p9g2F8JvH+nIeW9Jei9eftRi3b+rDw3vGSi22cl/FAhULVCzwDLKAYlBnx6RmulsyUNUbsDyWsmWaJDd55ubZglTZAz2DRmdGTZ0zvFV+7aUD1kIg9bLvupTj+MjsZA7w0x8YFFg+o7jNKHncbZoU6V4x7Fi+PfMuD/WF0Z4sGzhAKoVRvKZw0syWgE5BYzYqA8Ys70a6+U1M4i/f+DKOefG/Izy4Bc3zT3btRzwVhb8qe3OL6CAiqEN1UMX6cbP+6A/ej/M+dY3EwDESzQamDrdbt0p0+/KBQOczNrYzvhBlXevAQ7vMSoyn48pV8VUA1bzsdlidUO63yk3Stf0A/n7Tl7D9jw/g4nPPQdDnzyjzSixhFGNTU5gKR5DiyzKVFlavJhiQFD8Bn1dAKwEUBXKUG3BGzdlnxV66AaVc22RcV+1ElRoYusReuneILsipTC5VI05Vg0K2hW02c7hqYSI7nlPHg5gDZij9FsqXarrlOn8Q5OfQisF1AmI3kMrnaf+DQ4NYu3hJFvB3vpbcGOTMwYVxaGAZjmrGh0ZHsGbhItcYQ51nVpdLJnXrvj1oaWxCa0NDJi+ulZZG3hjWK4OAVtZXOoWRoQH88Ouvxee+exueejws7wqWGY1F4eH8JBubTqG5Lo4vfPwl+O5v/4qf/2InFq3bgDUvfCee/NFH0NQeFxddsp908x0bTqCxOYCaOoqYKdffod4U2rqqrNRNaRFFqqv3isiZyjEM7N+hmFRpm8WKCgPbFxVhJFEBTqbh92cOytzSLD0bQOqc/VxUCqpYoGKBigWesRYoD6SafGnG3Te382WBVf141pbbKmEGINXc7RVCFTPbqT8TBrp0qGj2phC2nY2t3FtTEKR+p0gPDGrICQydOVHsHpZpFFeQKts8VaJzBzobC5Uyp3TzFcKwnsjXJ80OW7fNMUh1ihZl4QRWGY7g/uu/jGXPfQtiYz1omX9SKT2Ue8LTg/DXNMFXpVwC4/EoNv3kIzj3yv+GL5ARbTILdHWXtYClmc+VzwjzWWSsnGBTb+5NvEkwyCp0DkgpNh+raoFpmxF0UngOwSVdH9sZHhjBrR9/E7pbutHR1Czd1qCTDBvZU2FQ+beA0SokE2ScvIjFE6LeGk8kJV6RoIaxnRInmU7D7/NhWXd30dRImk00YzVNESPN3NpT1HLZ1e6iWS8ZB0DldyY7aQNVRz5cXYbJbHIYWYfNjXSvswAAIABJREFU0lpvMCcD6px8TpBqM8/WOGi1XTtdj4O9dZvMg2NjmJgcx7KFi7O+ljYab9YsRlmvYoNZdjKxOw4dwuJ58xDw+WwAbAJbszKOsU7ZQ/CpY3aFjY/FMTo1pQQeNKXKN0kyjoHxcXz1C/+Ez37ubvir6pHyBqQuqsfyWc4fzptkLIKIbwovekEnbr75EOKJBNacsBF9+57E6uODGB9JIDydgj+o4knpkstcrkwpw3Ssze1++AMqdpRX3/6IxKHyXk5LiiKRLW1u89spa2g/rquh3hha5tFNOXPwI67ZMp1zU0ZVQGrJr9zKjRULVCxQscBRbIHyQWqmM6VszMuAqw6QqvZqaj+lLvdYWedOvVirsrb7R/HIzLxpZeIxR0VuYLWYTUtta6ZlMwapeTqX2SHbk6U4mCvSbAGqpo/o7AxbsDYX4KLu14DTAMcFQaoxVHaZc8ekzmtW8Y76ynKvtT4kyPvrdZ/HglMvg7+6TQRbzEspodGVkukvsl14Y5N74aunYIxS74zHprH5F1fjvI9/Vv6dydBovRKs4dGTthDT6dbmzGeWtS0XR9pduzKb4NQZg6oYoOzl4eY2LCPpWEU5ZSXp+mjYFsBjP/gOtv/ht7jo5FNQV11tu34SgMRicQGfVHSVuE2C0GRSXH7JpBGwClY3WE6ZEmYi1SLpZ/QUYvnm3wIeHCloCs1vWzgpywPCEhYy3HX1y559cIuV1StQu+yqnwU9F0pbn2YMaIYhz4gcmflOnTGl2fM48y/aY//ggDDZizs7RfHPBpMOtljX7yak5KyPsbk7D/Vg/RJLIdtgi5321uq+YhOrTvl5t+yrwTLnSDIRl9yrPMSYmJxEg3caw6lG1MgCI+hTQkjMacwyeKDBgw+u2+GRIYQoKlXlxeDwMBobarBmozpUImMq4kWSBkq1kAdDjDHNeDUAyWRKQG1LewDDhxgXOw2vr0riVUNTCfmbbCnnL9fJ2FAcbV0BO75auyqzPqr+Etjy4ucExPHmY5/xwkmF1lPlu4oFKhaoWOAfwwK5ILVIcj3LLPm902Q/lmW87L1DsZ0Es1Rau44sTY3cwKrcmtzvmduRPPpBbjELl2kPR3GFSi8FzKrni4JUE7XNcYfK7P8Rud1tVilEodeCBZiLtcZlCLhbzMqTWsow5dbj5u7rvEszW5tvuBbtG9+E+noVD1fooliS31stt5BJra5tg8fa4SZik3jqtmtw1oc+kQNQNWri5tebjCPlyyiBSmHGFOJGl4xMKUJKbm0tCk7zHDKYKsP6b2dZrE8r55p1x6Mp/OL9b8CSlhZ0trdhejqkmFCkURMIoCYQRHUggAD/8ylWVcWkEpxaJ3r6nKWKqquGwq4FYkyXWrd+Z61CCyCZzKr5jHbJ1a/lnFXr8KW2waKZo1XHgVouv7r8pPVv+8TSAtpZ8aoWa+l0cnDtlwaOlsiU3WYDBJpgthQhJZax7cB+yZ/a3tRkM7zC+On2uzTGTHOjvzZdg3cdOoj5be0Sf6xBLAFmLB6XQwl9MY0M/826kqkkEsmUsJ0EpCT5U/Ie8KI6nQT8QTnw4EEG58zk2ChaW9vtsjjPeCyhwKA1kqmUMLLReAyT0Qha6hqwp/eQzN6Tzm4SRtQ4UBaAKUJGzIOaoLtvTIArD3aoxkuA6jzgUeq9acl7qtImpRGPpdHS7pdndH5jXc/EWAK19V6JVbVtlwLC9WtxaMUzLwVNsXdl5fuKBSoWqFjgH8sCRwKk2r8emd+RAkaWXxv5WbRYVPOHL+u5fHvt8jFN+U8UniUzQwFP58wr3QKlhrzmHx2hYeSknfocaQt9hG68REGI2stuKr01T6fNZlN3HlCTUyTZXHvXbZml4OxyYVLnEKTOaybDpTafJutnu8gSaE7E8cRNX0TXme9CY1NGAKkUc8UndsPfuNy+NR6dwJbbv4JzPvRx+YwnWBpoJkLTmN78MA5s347h3h6c9Z6Pw1fjy05WWkqlxj1OV2a3WFaNtZKJlDA+5uW0S9HqC8yDXbf9FH++5WacfdwGcfElSAkGAqLIylEmuCAIYdqRyXAYUaYWIbiQBkJiU/1en7BgvJdAi8CErqP1Rn5PYTnzXASHdCPWl+m6qoGXnp7md27FpZJJiTM1GUTNltrsYlWVsJDOS5uJ7TGnv9N8TlfefP2Snz2rHp0TlffSflpAScemlvIy0rYgq8240CVd81HHFC7m3Crw5tTMpxL6Som6MQEaxz0uIkr7cdLKY2yQGo5GMRkJwy8vUICxxbIuNYMrolZKREv6JXVn2HD18wpMhMKYCoWQjkflvqjHa7kDp+ElYLeeT1Yp8aZ6Hoj4/QJuE4kkJkPT2N/fj/WnNKCmRrkHk93kJdpL1mFC74EouhdXS58MXJ0BtcZ53KF9EXQtCiJtufLqnLpciwS6tQ1eBGuqQPXgRCyFpja/XQ5BLuNiK+6+Rd88lRsqFqhYoGKBZ4AF5hak6t++wjyrMku+3/7CTGop8K+UXUX+oZnd06rcUlp5dE2O8ntdDKwWBKmy9/lHBqmljr4TpIpVtWmdg+Ywud7BzyFIZZ5UNxdX3R3Nu/RvfgrJUDXqWzKAs5QujwztR2t7Jq4vNnkIBzb/Bif+6+U2kxqfnsSOX/4Ef7vzV7IRrw4yD2MSl1x7CwK1lrCQVZlmL8UUViizDXITKfgIMks8MHCLJyzUJzfG1LZTAaVhNicZS+HX//5mdNfV4tRj1wmgIiAlU0ZQGopEMBWNSNypjqkkcKgPKqXfpro6AaZyHmSxhfxbgzyfl+CaByAeV1Co21kKSFUHisXjOsQF1hJqUo9YyscaWEv8oVLQ1cBRA0lhfNl+Al1rBWh2Vbe1GEh2jpUAOgvsO8swQaPJahYcbwtAsx2bd2zHsctXyAEBL7NtTlbWLF+EwnbuQEtDozwrYx6eQsjjQyQSQiBYjWg0gjSFjCiQVd8kY80UMzyAYFnsl24/54Z2ndaA1Xxr6DeGxKsab3Qdz8q2k1VNJBPSllg0imQyjlA8AXK4dAemy29tbTVWnxAQe5IdJVDVsaZ8X0yNJwRM2vOfgkyGy7jp4UCQOq87k9KG5bEMLZAUCSclTyoZVAJSC3/br0W6Fkca1mLgmKtKeeVU7qlYoGKBigUqFjhqLVAuSJ2LjrgDIv1pfpBaat3lAy63kuemlGcaYJ1dr0uJZxUq5FkLUt12gKXO27z3OUGp49/2yslzLjDHILVQd3RTpnsPYsfv7sWy019XsPfp6ig8kYzC7+jQfrQ4QGrPljtwwmVvRDo0hU3f+wYef+BPArxWLFyElqYmTE9NYdehHrzsaz+Gv8aX6xZcoAVubrYmZi0ENGc9rAUKOHDvXbj729fhn047HQN0xWxoRGdLC6ooZuNIjWP6MNtgNpVSQDYcEuVfMm9U+NUungGvD/U1NagOBgXgVAccrtICCC33YFZoAUo3JtUEqTbpX6BvGqya/8/HpBIgaQViFqmZQhvgOICVZu5KeY25glQHk1rMzdd0N9a2oQ3oivvY7p04efUaOUQoBKBNcDgVDmN0ehqL2ttt0OiW1obAkyJJBI5joWlMTIcwPDmO2kAQizo60Fhbl3NSqhh25ULrBM78N9WEdezx3v5ecI6wLwF/QBh8DXIZ+xoNTyEMr4wNDwsGhwax4dQGUakeG46jrdMvKWUIMAcORlHX6EV1jYo/194J4yNxAZk1dV7QK8GaZhJj2tCkwH2+a3pKKQMLGLYYW7rHMzVNfYOv4u57OF9OlbIrFqhYoGKBI2aBpwOksnO5uwh7q21/7XT3LdcopexUSi8zq33WY6XU8MxiVUvpURk2s3RbzCf+wUBqOcOfz/j5QGopA2GdCByGmFTNqDqBHHsRGpnCH7/yOZxx2dWqkUJjFrfFxGQPGhsW2h0jk7r30V/BFxvF4w88IOB05cbTMS8yad8zPh3Crt4evOy6n8Bf4xWQyjZxh53J6WqkgzFQKN0Dff5sl107j6mVAkP/28kgO591hFyqDbkuQ6fTsJR+3VyFdYcInG/94Nvg9Qzhn45/ruCKWDSGwfFx9I6OCpvIFDO1dP/1MVekcuXVl06VQlDa1tioMKyH4Fa5jwoQYawfmbE4Ywzj9r8J3Fi+rQqcSqLa58OK+QvE9gSNpgupLo8uwQQrhS43JppA1RQSIlMswNByM1YxuNZJnyOg2JxN5bKoLFOnYTFtpz8321oqk6qflfQ5Ho8w3k/u3Y1T1hxrKxjr+FPTxVh+7yzbEaROTIyju6Mzx5Qmwyxzy3BX1t/RfmRF9x06gO55nehubZNyzP7sHRgQRnQ6kZCf4Xq/X/4fjsfspepJxpDwBRFIJ0XmLBgIqnnm9Yq7OUWU6O5L4S6WvePAfrTN82PRSuXi3HcgIgCVjGd7d0AAKl3hRYeOobFVHkRCSfTvT2HxMX6Zo2RA929LYvl6P7i2nJdef7FoCpNjCbR1BmyhJo3ICXBDk0kkW49F6LRPlfKCrNxTsUDFAhULVCxw1FrABKnya2blTD3cDXYHqfa+Q53O215LxXe3+do7d6DLJFjM2orVMPO2H+4xOPw2Uxuk7HpyQary33uWxqSWO/xFppN8nS+NilGXSWlZgilVTESoEMuMZlYh4SQnUPVEwnjw+9/F6ue8o6y6nExqPDqJ337xX1BfV4PuVevQFg/ntJ4gdXdvDy65LpdJNYWLnMDQBJluAFMBgez0FoVcnYt1NEtEqYC779DDD+KO66/G/LZOtDQ0iAsvWU/GpFYzztTvF1EZ7dLJegkY3C4ypxLTR7deJ4h0KO0Wik01QY4TEJpMajHm0QmYxMZWrKpOjaPFnHT8Kr/XlwBLC6wSGOu2zBSkOt19WY92l9XgVYPZYuOrn+Vzuj3T4TC29exT8aRWAW7uvnp8eGiwf2gIK7q6SqkuK32PvBn0OHs8Kn/rQD9WL1psux1n2ZGuuXSjdjCrLOPg0BDGJieszYClpej1ySFFnZ95VFVdPsudOTo1jv2j4zjulAZbDElPL63EK7b2KtddXgSUBLLjw3FEQz4EahPoXODImyxzO20LI/FZgl0C0cZWy5U6qdYpWVkCXV4Vd9+Spk/lpooFKhaoWOAot4ABUmVfe6RAqjZLZk+u8lIYe3Stom9rZeSDieWYuAg4Lqcox73FwKpb0TNDC7NoZFmPzqRH+Suw5FxUIqEsd99nDUh1Mp6ybSzL5IXlqZ1lOf4t/zQ/0wuGlKIXswapJwXR0Wq5mxbomnqlAH/56uex7p8+WkL/Mwub6r41dfMwFR6H118Fb2Qad137Dpx8zOqslCdmoeFYDJt27cTFn/4SGpauLOzum+cdYosh5RGEKqET9i1ZgE7UUTOMbrFyuMV+4HNXon//Xizr7BQQ0dHcLC65BEt0252OhCUWVVKOWMznxtWrpWif36fcdAWAZHJSckQELFgAz44HNVx5S2UMnS6/ThfbfEDVGZOqbWGDVEvMyIxbJdurprVHBJx0TK1zGOcSpDpBm/43WUQR/ikgNCUHB1bHNMs8NjmJ4eFBLF+yTNhIMy+s/TOo3alTKWzv6cExixblHiq4TB5njlnnGJIl39HbizULF4prrmZcRWDLUZ68hi3gr8+4ON+4vvSVpJqRdemDEWHd4wlR+m3r8GHhcodgFOedWRkFnhJpjAzE0DE/KCBUX/Rq6N0fQXM7U96o+Hd9JqeVgEcH42ho5oGbetEoN2YKYalSOMUJUvtXV2JSi71vKt9XLFCxQMUCR7cF/tFAKkdjbsGX2/iWWkO5CObIzqVSe1FGq8TpU5N5WjjpWQNSTUPkG1oniMxnPG18E/iazyo2VX1SOGuU7No8cwBSNwZB4aTMxjo396e5vLZ8/1sIR5No68oIITl76513LHw17eIWG++5D9PbH8Oy7ib86u770N0+T4B1IBjAvJoa2UAztQb7S3dBHVNIS23rOYCa7qW44F3vR1Vzq3gXl30+YDXOThXjYFHzjZRmaPOxsXzOZGQ1w+SWDic8GcfP3nMpzly3DsvnzxehJKb9ICM3EZqWtCJ8gRGsEYyyDKac0aBTmDFLCYpuu/qi7VYTqFBcxxQt0iC1mKpuKiWA2QSDZjmlCCfJ3LBOHPPFoNqvHBfXYT2kboDU/Mx0Iii0uvKp+wobabnTlsumapCqV6pWCh4YHcXk+ChWLluRF6Tqtj65bw/WLlpiC14VOjxwA7zOPtO9d2Fbm5WeSLVMg1Ttdmy6EmshLtMtfCIUwsTUJKYiYaTSKVT5g6hJJZDyqTRIPFg4ONSPUDiC9afUK7BL915LSGl4ICYg0h/wIDwZAKrCAlDJipppewlSh/ujEqc6MaoOKDRjSsA6OZ5EXYMPwWo1RlyrWliJU4YAtrXDLzGpFeGkMn6YK7dWLFCxQMUCR6UFskGq9eZXLT0MGMXNBNlnrMa/DCZV7cSPxHX4Ou1W8pHp02ztNrc2UTkkxPfLSkHzrAOpeRjPUkbb3py7GF126boQDVLVvwsOkSAZL6qq5s7dtxAg0+0Z/c0P8D/vOA07944odzw/0NRQj//61m8QOffV2HrH7bj6lWvgqYphYmoaKxcuxYr5Dbj7oV246rpbMa+pWW2o04r1sRlKA4BSv1byQgJ4fMd2tHR248z3/Sca5mXnZ80SG7IIRaf7b7E+OZdRQZVjAX/WE+Jua71Tp0MI9xzA9PgwxvoOYPL/s/cdcHZU9fdnXi/bs5vee4EUQk8g9CoiqAgK0hEQEFR6k6qAIiBFCEVEFEQFG9JLICGUBEhI7z3b++7r7/8/3zt33ry37+2+3SQYf+z4wSS7M3fu3Hvnzj33nO/5blmI1sZ2NNbHxAgn1NaK9uYmHDR5ijyvZkv1s6sYW07TSQHiZLacDifGDh5kVS9ze0MmT6mDLfY2y8N2JvfVheuytfurlpfqP/OdKtJiPk1m0jL2MUGUFbeZTFqxsDoeVsesaqOffFlg6zly5ElV4009BVvaSi3TCXtqHxcWU6nfY5tZUWVDA1qbGjBy6PCs7yuvZTuu3roZg/pUKPCXTaZtax+75DvrxzWZRGVtDaKGA0P69FHPlkxie0MD4mZMqn1jwCpP8u0a8LhdcBkOycvrMN2DyaxG6YokQFTFFNNZOhqJYPmmTRg2xpcyPrJFJkQiCQGqBJX6fdAAU9e9tTkursAEqWRYeX4klECMTtxuB9xuQ66Pmu7BlA8TDDNPKs9vrIuhuMzVK/fd0W9+7/W9LdDbAr0tsFu0QAaTqsSYqVVvvouOnfAs6la2NHg7BaT2lFHp+OA9LSnr2kEvX3dCu305Rey8gfDVBKmyWMvOeNpfuPTFdkaj/5dB6qF7edCvzHToNI2A5JU1zYDSFusAGt96GS/8YA8kTWBlUGLocOCV+Z/jOedMLPvHi3j7lkMQNFSZ2rb2+bc/wT2z30NxIKBYGzu4st2EAI0glX+KqU88gS/WrUVheQUOvOAnKBqu0t/YGUs7OMr54phvejbQmvkzLUe054wVoEOGZ9sGbFm3FtvXL0fD+vVoqKlFLBpBtL0V8VhcHE+NRAAFXhWH53S5sHHbVkwdPQZ7jBwpbLEGZZpBFcWuRlA2NKrZVKaWYR3TTXYUt8p+SqFlU5aqAVkOJjXX5MV2FJbQ/FRkspe5jJTSwKlOQWMCJz329YYE/5REOUQtZj0tIGvSb2TTrdQq+pw8ZkQLjBG86/NNQMh/dycOVV9ur39aFUwJMMttC4ct8Gk/xy6/rqyrhcvlRllhYe4ham+PLp6X/bSppkZMjwaXlQmopAxY56vV7Wc1gwlQM98V/W8+BzdPQtGIOEeHIxHJs9oQiaCusQmBgAvDxyuAndk2MnQdCljSVMllgk593rYNEVQMdCt21JTeq74yTch4bULFpTbXx0T2S6DKo7WJJk4GikqdaAuO72VS83gPek/pbYHeFuhtgd27BXYvkGpfxcs33wSqqXVEV6xRZmvvCLRMxwg7UlKutV4+3NruMX6+VJD6u4wgpt2jCbpXC1vXdmlWlNqZ6RSkpokJVGBvOjjIARl2oty3vMiwFoVsD/1SaABkMYZ0C503B789bQgKPCYINRvwi03rcdeGidj4zst49bqD4GMOCfMgiJ394vt46q8LxL02n0OBGgJVB8KJBNZtW4/GthimHnoUxn7zbLh5f81k2iQZIjU0zVxSi+lUlo50cJteE/vvvI21qNqyBZUbN6Bp0zrUbFyN1qYWtDbUwe1ywul0ocgfQMDvhdfDtB0eRLwBBGMRAVhRlxvOaASbqitRVVePw6ZPFyMk5qZk7ClBmtftRsDrQdDnR9DnE8BhHYzxM+NQ9QjQDrMiB00DYgrvWXJb3Yc58qXaU6zwflq+ao1TOgbTjVezoV10WIoNV654WlqrWVyKmfUzEOjKGDMBca6i9RjUdc0nPlXLcgU0ZRTM8jSr2R2GVpdpfwu1ltVex2wbJXaQWt/cjHAkjH6mM2/O59ZssN0wKcfJfJ51VZUo8vlRUaIUCvZny2wzLfnleaFoVFx8KT3nf9FIGKE4N4iYJ1WlLmJcqiOpHII3bNuGcZOD8PoYA2v2sQWqUxUk80mXXlUXgClkmB9Vb8TYP7jWJovNfInXhFqTCIdj4hzu8RsIBJ0KABdNQPWEG/OZPnrP6W2B3hbobYHeFthtW6ALkCofkF1T+cxibduuqW+oBqmZO/W7pkrdLDV7w+wMMLsjTb67A1/1bIIO/q/Kfe1LX61366pbTFYqLRYv9yuiAlLtZWZbapvjeSeCVMakaubUpmRMZyvN27asWo6HDnWjzJ+eg3NrUyMOufBxFDkMvP/7H3UAqXc8+TJenbMOXtM51L6Az3xDFbNm/lS2NpKIO1xobKrHmq3b4A16sceMIzFor/3h7jsc7gKvgOxM114146QQi1rAq4LZfN62VjS2J9BeuR61W9ehYWMlGrasQVNdDcLNjUgk4pJPkhJNT1ExChCHw1+IYDLOQDw4YmoxnnloYEXX1M9Xr8Sk4SMxzTRB0rt0BBhkriKxKNrDETFPUqCQbCZNmZQ0k4DY5XDKnzzIrhLM8ilovCTxqGan2UGmdtPtrH4anMo8TNAIiANsZX2dgBVKswdWVKQVkZkfNBOgWsGIWtJqA7y8j2XRY3snBDxJX6UMijTzymu08U9XM7kdpNoBmR4G1g5pVwVl/D6N2bX9TjO3Snadclq2A1YNjGlAVF5cIo7OuQ6Ltc0Su9vZNZtqqhGNRTF64GABnLkOS8YNSEob/pvtRDdfGjC5Xa40ppR110B2wYrl8AUdGDrGYzH4VAVol199Tz1/aEdezbDapzW+q5T8sreZEzUaTsIXSE8ZZX8Gbjzx/FjZxF4mtZtjt/f03hbobYHeFtj9WkCDVH7g7c6+tvWx/PXLRompHKnqO77rwPKO98mOQMrO796TkrtCQzv+vDtWQkeQKpo+tD35DbU8CZz+VE+ee8dqtdOv1t2wa0Fq6r3oDKQ6JDnhDrv7TveivFiZFuWK39SLbmFJFi/ATfuHsOfQdOOkmrYoDvzuzzFiaAn++etL4HHazJgcDlz6i+ewdGW9gK/UglYNCYIuuyGQvdskTpOSahO4RmNxVLa2obamSqSJbq8D3sIKFPepQPHQYXB5HXA5A/C5PUBhMRKRGjD9qivagki4Bc1NCbTXVyHc1ob2lkZEQ3WIRxxwe7wIeDyyUC8IBMVF1x0sgjcWYQXhYAytOYKpdBZzU7u0NctY21RThe01tTh46lSUFxXDK+UTVKqTbThc/UDHQpisH8GRHSjwFEqlNcNaWlAAj8eTutY2pWtZZraYVA2iNTCUWxsG1m3dinAsijGDBoPXbayqElA5auBAK5Yz8zGlDcwf6hdcWEszN2oms6eBkZYVp8mLbfJk67oc8ZvZXm0769mhnqbLsGxTmCx0V+ysvX/1RoB+N+1ANBcza/8509BwbOWqt9Vf1g5ulvRCGRdboBZAbVMTqhsbMGrAQHhcrlQMbo72s8t2M99H/W8CWI7BxrY2VNXXYWNlJUaOD8AfdKQZI6WuT1WQzKfI5c3BoSX0Vlivyca2t8WRiBvwB9PnOj0XEaASyFIq3B6cgPo9e5nUnf5Z6y2wtwV6W6C3Bb7UFsgFUnNVwlxd7HIUkZL65kXlptXH/o//FmTbdQ3UVcn/rSfOd9h+BUBqBsMp/+yqW/SLldm9uQZzpty3K5BKd1+VM7PrumTvymx5UuMtIbTXbEVLQx2iDVvRsK0R9ZvXoqGmEtHGBvz7wfOx/4RRaQW2ReOYcfb9mDS0DE/ffqaAPGvx6nTirBufwpat4Y6VsMe4ZTOysduEWmBIpV5pMRyItzaj0Ygi2RJGW0iVT+OXiDgGK+bUI6l6FFtMkOj1emD4PPAmHHD4/PAxV2k8Kk63cr2ZYoZ/V+Bd9ZdMq1YAqRVSae71qRg765mRxCfLl2PiiJEYNWAAWkMhEKgIsyaslRM+jxdFgYDIfu0MpC7InjrEbq4kKTrMG1kbGlnY1KxIwrwuU/K7ubZWcnCOHzJE2DVhVpNJrN+2TVyHRw9KmThlHUkmC8oy1m/finjSwKShQ9Wz2Y2LyBBniQ+1b1jKc9vGQleTo66PZobTOsImgVWjQR2dyYjt4DQbi2uvq539zDScssZCHsxoj1jUjLe+ub0dm2pr4He5UBQICmsrOXVtR6Zpk8ViazY9kZCNikgohOZIVMYCy6Ec/YMlXyDpiGHUxEC6ysLUc/Pd4KPqeFK2U9yWrqmhOo7CMoflEMxqNdcnEDQ3yXQ1CUzlfTM7ngZKPEJ09x3fm4Im6/vX+8PeFuhtgd4W+J9pge6CVNuD5fE97XkzdBOk6oWh+mLZv7Q9r8IOX5nviqn7N+qs5K7QUPfvlr7O7cn19mu+giC1G11iy0OoGq1zkJreGfb72KCJJffdMZA6OTYHsW1r0Fhbg+ZrvPtcAAAgAElEQVSGWrTWbkZLc0ScPWn0QvbHRTDl88Dvd8INHx656cSOIDVpYOZpd2L/vSfjNz85TvJf6qM1EscZNzyFtuaMdCeZLmqmbNJi10ymUi1YzSGWyxlVQJUy3HEwHpbuwMJ+pq6LGk64EkyBoZx0sx1kjuxgVTPMComqRTiv1bJXWZQTkJs/1wB3zdYtaG5vw8kHHyLMln3VzTqROW4NhyUFTSgcUXDaMDCif3+RX+rzeS6ZZoslNDdHVH5Sdd/MEaUpcTmnCyaSl2+rq0NtfR0mjBgpz2UHYeyLrdXVaG9vw5hhw9PS1VjtZwJksnmbKrdjj5Gj0B4KYcWWLZhKsyhzLAiDaWNL2dYaEHYAS5QJmzLgXExlZv9ZPWpjI+3nWCDWHE/CJprjI5NVTZPsZphBSV5UKx7TrKddqpzBsGerf2a/ZEqE852QMwE125QS8obGBjRFIsK6jx44yBrT2cZDXVMj2iIRJGDIeX6320pNxI0VkTvTcdrtwRKamJU4MWAYTZTUho5+BwhSBZTax2RSOf+SSa3enERZfwMu7sk4DDFZCrXFVX7UlMeaOPqShdXvUiyi5P/xPhNR0xuTmu/Q6D2vtwV6W6C3BXbTFjBBqqxnMpx9863xrgKr1rqxm2AvrT7dwAf5Pm+PzuvmM+R5j2yl7oontpMxeVYt52kpkOpU61Bl4WmX+9I4qcNyuscM4I5WOP/rszVTZuyoLq2DgNN8ZCsSz3ZbO69juz7NMTgXk2reX/Kk7hhIdb1zF7yNa+F2OFBY6IbPVYhCv08WqfxPHGYlFtJkMyIRXHDKVJx21H5pTZjwuDH5m7djxrSJePSqE9J+1xQK4agLZqMkGFR5UG0A1u5Ym5kfMtuCWst+uwqq1w7CmXJTCfvVINUGLDobD6k4XZMtFWyjZMhySHfQuVQB3MbWVixdvw7jBg7AmGEjUFxQYMmcNS7SRLyKBSbLSzMku1u0Gh9aWszb6D7QAEkwqo1VZZ3ElZXmN9xcMFm0bJJfDW621tWhrqEe44cNFzCc1gc2Wey22lpUN9ZjysjRHZpe3/eLjRsxZcQIuM0xydjW5rZ2YZKtfjcBnDCZGdJvedNs4M8yETP7KTMeNrPPLMBmK0f9NWXmZNe0C/DP8qHLfDPtTLr1RmYBuNnide117GqjRZ+bLU9qrs2GzDIzwTY3QyS+2XRTtj8b3YB1zCnvTZfq9mgMiEdlY6WgsFjGM8/jZkrfklJUN9RjxcaNKC5zo/8QtzU3CKDMmK74TwJOHgSqVZvicDgT8Aacokjgc4obtrWRoga0bL6Y/UapL18NGjCh3x69ct/8P1y9Z/a2QG8L9LbAbtoCOwGkWk+2kz1ZewpS7Suj5K6AbDvalZnQ0k5H9LzsXQODc9enpy3bQ5Da09v1vEG7f2VXIDXXM6SahC61eR2mbDd96GQyqRoYEdHsOEidvP55FLVstFgrRRiqutsXtJqFIrNy6EF74voz9k97JILUfU75OY4+YDRuvehEuGxy3+2N9TjmwicxoLQs7zQgdidW+wK9oxQ0BRZT9Sa7ZUp3zVQ2BJSpBbwCm0rKqdLhkB3tjLETkEXQSLMYE9zoFDF2VpbGNV+sXyemRsfuuz9qGhpQ39KM4kAQRcGglapEx2amveBWsCrltsrZmLJppZhMyYlTLC6BnooljsZiWLFpkzBiwryGQygpKUXfkhIU+HxpGwMaAGyprUVNUxP2HD5cQIwGbXpTIlMSW9fYiM3VlZg0YlSaEzHb5rPVqzFuyBAEvV6VXsaMq/145QrsPWZsGiBVLLeS1SiwngIlelBlMplymvnLfCbFNMCrHlhJfB1McKTS0ehxRSBmT0+jr02LEzXvnQZSzWfM9W73xE1Yt1te84Vdk2FTHdhZ3lzl8NmYOofjhqZJ7AOd6igUDqMtGkUkGoHH6ULQ7xdZun52xlqv2rwFBUVODBjqZmi8lVpGS9E55bFYAkwKG9pbExJbynjWKJlRbqR4FFuq3mnFSIfak/D6mTM1IXlSec/2NpXWJlI8sRek5jswes/rbYHeFuhtgd22BXYySNUL1p3yvDTqUyaW3Tts5++WIDWfp+nuM+cuc+eVlH6PnqJGVR+uTenumzeT2tPb5dPYO+uc3Qmk2p5pJ8l9p254AUUtG9LYJg1UO0gSocDQxCEFuP+GU9MamCB12rfuwHEzxuCOS06Gw8ZQLdtSidOv/CMqiotVXGceMg3NsNrljBpEafCg66fLExmmLZZRA9A0YGuyNsqQySTuzF0Bi6k0V9q5JMEpJrOjuQ3ZxPa2NszYczLaQiGRTZcECwSc0lE1RFklZa5mvKvb4cTw/v2FEbezpmxcHddLCaUdtCmErUA2/0K27NNVKzBm0BAUBoMmG+VAa3sb1myhGVIMA8vLJUetx+0WcLJmyxYUBf3iCKsPuhHb85NK+2b0FwHMJ6tXY/ygQehTXCx1WL5xA8qCBejLfJ2mbFmDwqrGRkSjUQzq08cCr9JfOoaW5lA2plPHw+r7akDekz0/LZGW58sAqQRlucy6dHukjT1tSpUFDKriFdiyH5ljN9uMlO26bExqrtnM7tCs66Hbzt5mdnBtf/90ndmv3LCguVehGYPKetiZWZZB5rU51C6M6tbqGngDwIChXni8DgGWlOnGYwSlMQSLXIhFE2hvSSIWS6ColO7B6U9CGbDOn0pg21QfQ0EJ3wU19mjA1FANVAwy0OrvNU7aWV+1//Pl/C8sLXZ2J+yqVeHOrmdveb0toFYW5vegh3Lf9K9tepvu0LuwoyC1B5PPDtV3dxlOnT/EznrEHrSuWgKmgVSniQC6lPv29HZfZqd82SDVLvnkc+Zoo50EUsmklrRuytmgehFtZ2d8AQMv/vKsDiB1v+/8AkcfMAq3XXIyDBtYfG/RWvz4rn+gvLhYLXpzLPQzK2GXAtuBgGaoMsGBxVyZoESXZ5f+ppnbmCeovKMqvYta2DO2TrHfXcV06rQ3sXhCUrfQAfXgKVMxtF8/bNi+HX1LS2XvhrJaglYynzS1ITOl863yPgSz1v21vriTYc5+0SzrJrrwJhIY1q9fhyvkPJcT22vrsLayUvK0Fvr8mDBkSAe32UyQqgvTb4BmHBlvvGLzZtQ2NYqLcsDnxdghQ60NAmvzwGzDD1euxH7jxnUAcRaLp/shh/RWSau7v6+px2wmA2sx7l1slmSOfV0H/WfmZks2ObJVhu196HpM5ae8SJMxa6BsN6nKSN+TNvY7eXbZqDBz7EpNkknJq1rX3IxELIq+ZX3g93rB3K8LV62Ey53E4BFecdomqGTRfNy67Qq4l/VPz6zF34s5khmvquNa+e/mxhjiESeKyw1hXkOtcQSKlPlTos8kVE/oNU76Mr9+/7P3+l9YWuzsxt1Zq8CdXa/e8npboOPKZCeD1MzVSg8WDFYdewpSNRTq4eTzf+L9zf0QO/vxutvK/8dBamZz2GNSczWVahLF1uW36NQ0g451THWq/R7mT6mx2wlyXzKpJW2blOusxTKq+MfMRbhmbWKxOrz62ys6gNQDTv0Fjty/I0j9w78/xQN/moPSwkKLqePFSkKrwAcBkDAn2Rx+bXeyM6wd5j1N05A1yygnk2W1X6vT3IhBjMiUrWhTxBJxOOkibMqGc7HAdS2tWLFhPSaPHIVpY8eIgQwlI1tqqlHf0gqfx42KklIU+H0Sj8c4v8bWFrRHIghFVHqSsYMHKyCXAVKVSZKS0NpzU+o+WrB0CaZNmJi+nWErJ1tMqiz6TXOiFJhPn0b0qBNprnlksnNkI6VuEkuoJMMyjsz255Xb6+tBpm64CaIljtoWD2yNPZNhzqxbV6licq0ArOts8nWFuVLPkyn1tX9mMpnUTDbbvn2lxk5Grk8be9sd6W9X74D9ee2svv65XbpszUE5GskOrOV5bEZSjK3mf8wkU1xQKBsrWhYu5RoG6Cj8yfJlcLiSGDrKJ9LezrC/7FFJHHYqrzFzqpKB5e+a6pLwFyQRDqk5M1CQStnUK/ftXevm3QLdXcHkXfBufOLOXgV251E7a+986yUfl55sR3anor3n7h4tsLOZVP1UWQZbvuPPahi1dtNqu7S4ty+j8bpd3y+jUvneo+eV7+6V3Z3iLZBKMsrolEnN92F35/Ny5UnNNsGa0sY8HmfqmL747tHjEYdT/otByUIN5hxNxOBMxhA3nIg7XHAkDXHQTcRj5P2Q5KIPZOO88jsjHgMzN8SNOOIGKQsuHhUAY3YWScmCBEpbt8JIUiYbk58JVCSAkDWicr+SOjiAGM+hTDIWxbTxgyUJM4GygAoksXDJRpQX+TBiYDmcSScSRlL+21LTiKq6Fhgutwn2kjCShpQu4Ib1lREnd1K0fJw/498JZJNwCgSLwWCZSSdivMblQYIgkmDLNENKMr5UDH8kyhSGg3VMIh41Nw0sp1kOVHVfa1FvM9JRvzOkLNbRaeZFjRkmw8riiM3Y9tEI4q2NmNy3LyoCHjjVyUCSGwm8fxxJhJBINCMebUQ01owkonA5Aa/XqxrXFCNIvfU+BH+e5OI9xeFJe5h1YzNRRhmORhDw+6UPuCHiQkzaCnAhAR8SCAIogIEgHEkfPVzVYsAAli9eipeefd6SdWrgap8A7CA11zC2AzoNUu1gcNnmTehTWIT+ZWVqvMSZIkgdqtdVbKoGaD0Fpvb6ZUpV5bNo6+NsANWqU4aztL62M8fhrIDXhtiybXDoTRf7n3lMFaoN7ZsHpslVJkCVZs3YVGb/cJOkobUFsRjHpnoHYrEYQvE4iv1+kafT6IwGSrrMTOMuXU+6CX+ycgXCkSiGj/NKLGrmEQlz3Jp9zfhX0/FX/4ysaUt9EsXlnIvUC9DeGoc/mEqh0wtS8x0Zu/i87q4OuqpOd1cnXZX3Vf39ruiXbEsaNVnvCFWVpYfMytt3/uwfiGx9ym9rT48duLSnt9x9r9vZfZnPk+r1mPmnKf/N58qendMdc6UMkKoXKZ3dWL972cZvzyqcftVuN16/nArle5d8pr5ekJpzIOYLUg2cc/wknH7UeETihCJORBFHnH9zuIEkU6ckEHe6EYETiRghKYTlcLqTiAhYZSoHD5wEq4k4jASvTgBuA3GHaQyUcLAoBbCMBJJxYgO1qqTkFIgqACPA0SVglWDP6TLLJOhLmCZEZgoKgW1mehHW0SDAJJNI4GwoqabhMpBwOMUwR86RVBVq4iDAFHBmaEMjLlTJGjrA26lzeE0ETiOBhOFCOJZEwuWRerv4e9N8JcE6WXNuAkkjru5vAm6Zb6wUJQSqlB6SBeP92H4aJJrpZhyG4EwXFcEE6AJMTVAlBGIUzmQEBbEw9u7XH75kBIYRJYIQ8C9N6WCDhwA0wYg3AMkmGEZIgVdpalVDlpyCq+ZK3zZ8NGhXza37iOyl6jIFn2NwJsIK9CcMxFGAhKMMMMrgSBbAkfRKv0ojOQwsW7wMd12tJJQEPVZ8KIG5KfvMBnwyh7uOM9WMr+xE2kAU+3LB6tUYUFKC8pISuTxtYmHqINkMScUVZwJV1icfwKzrpqXl+tk6A6WZz2Nnme3Pr0FqWpxzjnc/E5TmYuGzXZ4Pmyp9pSW9JpOrUyjl02fyzmvnX1PFkHmdvc06W8qQUZ+/fKnkAh480iMxqnZBAEEqD/5cQGgSaKyLIdTCFFcJuDwOBAqTkmOVkmEebc1xBAqdcg2v7wWpO2O1sxPKyGdF0J3b5LsS6U6ZO3AuH4+KFZ3jdweK+nIv/dL6RW/Sy9c0v2fscvGepfJyjf1C68tru2eGq3iOUzpETeVZ7fweLv+z1EYfv7P5X7Prz/wqgFSzFfPwQ5E1oKnqUqMyIzF9rmG/s9+/zjp+txo/2Sq68yvYWYn5NP1XC6Ra7h95Nk1eL4aBi4+fiPOPnYBojOCKsCyumCWnYjOSTAdhuNEiIJGLevJ4USSTMZGkGk4PEkm3ybAkBaS6HArsEpCS9HQlXHAnFBBIEKQSmDocwqIoUpSAKgESXQbccBDyGgm4knE4Y1HFXPp9iEQTAiQFyPJ6glAylzGVhoXgVv3JxSkRJ1gLJe01XMKkOXg9UTarIPOkaaLjcILxkVzUE8ASqPK0AlcSBR4n4HChrqUdIcpwDQcccdO0RthkxX7KJisRuAnd+GQE4wqg6lmGQJz/IDxSbrr2g+WwnYWINr+FCbrp8osnK3C2QQSeZBTFiQT2rCiHHxHVhvJrp9SF4BtGFEaiFQbqgGQjkGwBjDCS3DyQ8eQQUGs331GgRpsmsWZsMPNVNVlxyhZ4LeukWpftGjaf24tEshhJow9glMCAYlFl1CYMJB1OLF+8EnddfY0FUO1MYSZIpQss+6WrQ6XTSUl+7ecv3bRBnI6H9O2XxqYSfKby06p7aKAordDNuFQL5Gnm3KyEHcQxRQ/dmPWfWadam/xVxqPpDtwBQNscgnNJ0rsLUjuTqOu6Zhon5QKnmfGyepzlWyf7RnG22FuWxxjjD5cvFUa1or8LhaZRUpgsqllh1R1qkUswKkZLtj+t54on0VznQHFF6tP0vwJSC/0ueFxqDmwNxxCOZbwzBhBwO+H3UtEAtIXjaI/FO6z32c6FPpZlIBpPSln8879+5PPZ604l/8uPxDFZUejF6H5BDC8PYlh5AEP6+HH5HxYhktl33Xmu/8a5O6tvsvZJJ4Xzu9RpP9qAUGd13JVjIfO+2QBtLgDSw77kPDC2fwFGVHBc+WVszV1Zi5cWbOthif9XLlMdLbo5+RyYbMSufry81uI6JlVXJsugzDZOd9a7l28b7Mp3Jd865Dxv11QuV6n5NP1XC6SaiyzVP9max9aUFiDqutevOnkqrjxpCvhdNIky69VV8AOoDsWxrSUm58DlQMJpxnHGogqAOL0CBgmgyFYSkgif6jDjP6NJeBJuBX6cAOWrBIpkEwmCEohKvJiUZfA8gsAoChzA0OKAPERDJI6qJsp3/YLVGK8ZZbpWpwNO5UEkYIagjwBTudYScsfhMFziquo2nHA5CHCTCpDq+FTKeQm+kwrsuskiE/TEo+gfcKNvgPJYYHNjOxpjcUQJGkz3WwH2kk5G86Z64tPAVH0oU3Ja7ZCr+sYuBZW6S5ys6l+CVJlKTddRWYEacTiSUXhiYfQP+DGqoAAeRIQpVrtvpFpdsuEgrGmyDQ4QoJJNbUQSbYplNUG1wQ7hIfSxZiLt48sGUvWKQCTFkhzHBKvEsQTJXAD7AaMUSYPMZQGScMu4MsTZhtVzmyD1arltpjxWs5bdYSClHXU8ao4PwvrK7WhuD0nqGwGnhiFjgGBRxjmBowmINWjWMazdYVPTYlJNsNqd2FD9xmrGUkaAbFzojYJc/s+p8WR/6zUg7Awg2s3C8jF4yowr1iDVHuOtZbr2Ps6sgx2E6jrrTQM1hZkpfGz2vJlyY/3+LN2wHsyr23eAG/4CxYRaQ0HWsklJQ0OAyuKYnoY/43n6aG1MIFCklA4C5FriiJdNRNt+P+t6Iv0vnEETs0MnVuAHh47A0D5+BVKTSdS3RfGfzytx36urEYsnEfA4cfXXxuLwSRUIeqncAFpCMXy+sRE3/XUZ6lq5yQVMGFiIq44fi0mDC6UsXtvQFsVbS6vx83+syJe/+i+0xP/WLdlvPzl2DE6Y1h8VRV4U+VxoDcexbGszznzsE9S3Rv+3HiiX0WKPn0KvZfJfBqZu1cXaqMd16uzCbKxgngA5bbLOdo8uyrYk0EoZdvTkfvjR0aMxqNSHkoBb3uNV21sw+531eGbuxk5j93dJ0+xWhf6XQGpmG1iLQbsogCA1EzR3AbpybXj8N9p81+DDHXiSXVOh7u4TfMVAqixX8wjL6F7nXHvyFFx90lRwszwcJ2BkTKf20VF7TXWRBCpbo4gStxkOAWn8uYcAM8HzGYdIgKiAIAGeSBcY1krwGWcsq0cWUASNZFgp801E4xKTyhhWLgwdSZoFUa7qgCcZQxGSmFjmF0ZzS1scm5vbEWJsrFOBRF7H1SRBKo84AbRIhk3ujnWj+ZCAVtM4R4ASZcHClwooJGgR1pfPTcmyMLpkchMYFPSgf8Ajv1tX24Y63tfB2FdzE5fXk1WkdDROYGlONEJUmkyjuUi2r/IkdlWAnupTi2k1N4e1sRKBK+spII8sbTICtxGDN9qOEeV90NflFukvmWfhjSXu06UAoxxRGMKgNglQTUCxqQbPJ1OoJ0ZHTLGvJvA0MYK0rwIXBLBmTKelvCIg5n0oDec9PTBQABhFgFGIpOETMbFaNqixYhgerFi8Anddfa381O7uy/MypbUELRpE5WLsLGbOFvuZbXZraGvD0k2bsN+YMYpxNz8WdhCoAVhP4lOVY7N6Wv4/yyVrqoGXTkGj/51vntS0dUwXu7KdyX3zdfjt6jxhmE3jKulZK71RSjadK5bU/iy5QKodoPL8zsqyjNeSSWytrcGyDRskF+rAYWpjSZZ4Oj9xIilxqQRf0VACbc1AoBDiENzWRKMwwM+dMdsR7zMRNRNu3IGP5a651O104IJDh+Omb4wXx+2P19Zj0aYmYUEPmVCOTzc04qzHFsj79cwP9sbX9xogIGjuqlo5Z/KQYjSHYvjuwx+jqiksi9kPf3YIhpT58c6yGqypasWIigD2Gl6Ct5dV4/wnPt01D/IVK5V9NfvcaThp+kB8uKYez36wCe8uq8amuvb/UQCRD5DcHTq5e+ui/Grc1bPb7tnVqfqr0cNq8rNz4l4DcP/pk2VD8+n3N+Lfn1Xi0/UNiFk63x4Wnl9jdHGWHVH9t9CVCVJNZdiXxqRmaxn5KO0gSN0p/bKTC/lvDrEOj7LrK9PVSDaDo8QD5itgnKR7IJt+RC+Lu98p1548GdecNAWRpIHqxla0JZOICsukpLOc/ELxJNqjCfg9LrgNB8IkxZKAl+ZAMNASU0Y9biOBgNMFt6mnj5GxiCcQihPcugSueBxJ+KieJSgOR+DxeeFyMpYyqeRlMdr7AEGngVKHgTHFftkhrAolsD0cRUOSaSIiCDgM+J1OeAwVFRtOJtFmJNEaj0tcjyvhRMCldhIJjiKRMPxeD7wCSoG2eALtySQiEltJmWgMBU5e44THFLJGI1GUeZzoE/SL9nd1davcP2qC1AQZLlGxKqMhgmzFfirAq8B+532STWqr3J0sqAOHBLwSVFJWG4LfiKPYkcCwPqUIEqQnYxI/K0BShodEDiuolGQPUYrbDqAZCbTK39XPCGBjYpCVdPJazQeb15oLfAXH+Z/J1sokT0kygR6BKSW9BKR+GMkg4AgChl9MlFJPr2Ji+KKuXLQSP7/q2nSG0HzinoBD7UQsrFpn0mDDQHs4jAWrVmDqqDEI0EBKmtnaJbCmue7Uw77vn3mdflvzjdvMdPfNnHe7Gk88P60MGxC3s6T2cafvkU9Mqoxum0Ozlv7qazU4z9V+dgCsJbz2PLWZz5tN5qvPsf9Ol8G8q58yRY3LwMDhXrjdqgdinKMswAo01yURKCLA5nySgMdrSGwqD4Jcmiqx6XZXue+hEyrw9A+mY21VK6587gsBqfrwe5woDbixtSGEASU+vH/jwVi5vQWnPfSxMKM8OC8W+V3C2nG+/N6BQ3Df9ybjZy8uw6NvrxMgz6PIzznUQE2zYlt39FAqhZSyJP/ycq/yJWxDxmV+pYnKxh7zld9lO+Wsb+0zCL+7YDoeeG0N7vjHCpFT53uoencekslzxMfA9F7It+zM81Sqsa77iSnM8u1P1k2+JGn9lKPTZAGfD7LLwW1kIyD5kFJk6hrxJLC3Vz637KIPMtuyyzGftluXa31H40mV/SDbkqJ/sQ+PnzsNRT43vvPwR9hWTz+K/I7s/ZJ+LT+RWlGkTBX1oZfpeb58OarE8cZny/cdzu/JMs/KBlLV559tsDPjwRlfLq9gp+s/u1w929ole5sKtUECKJ/G2pFuyfdd6KozdqQOXZXd499nr1RXoDOf26Vvx8iK6KsGUq2Z1myvHRsB1548CVefNJm+r9hYU4+mpIGwaRLkdJEdI4MGuB0GBhf6UOxyIRyNgTk6Az4PmqMxbGlohs/jRJnfiyK3W4AgaxVLJtEQjaEhEkNdKCwOwOUBH/oHvHDG42hoD8EX8KHQ7RS2sz2WQGVbGxpCEZQVBNHX60YfIQQTaE04UJcAtra1IxYOo5/fh3KvX8AqQ1wJwZpiMdREQmhsD8EZBfoWFKI06BXlbmukHUGfF0E6DCeBlmgcVZEIqkMhkTS7kwkMCRag3OuFxzQqYpoWVyIJr9uNhNPAquoWAanthISm+ZCYB5lyXIJUcTk2waL+INvUimafZeOQ1K9kUjN3+ggZyaI6eTMyn0YM7mQYBY4kBhX4UeblhgDtruIC8smOWhbmJoOpdgu5tOFiKIyktFQ7kGxDMsl4VQVWeU8lJBUK2JTy6oV9qk6qlspASbGoPjgMglIfAEp9CU75n5Jtq++5ArkK0Jgg9errsk7g9kldj2x7Opxck4TEG1O6m2GelO18xjEuXLsWo/v3R0lhoSxSWFMlF0+lQdLrnFzrHeszbfsQpUlzdX/qNzWv2JTUOLCDX11umjGULX2T/TnT2jDHPe1ANttz5GpnNT7N8WtzI7Zy/OZva9LlfN9Vu2crgO3UGgrhszUrJU61tNwpRkimH5d69xuScLkBbyD9K5xlr2K3BKms9StXzRCm88KnPhM5bq5jZEUQ71x/EP4wdxOue2FJzvOuPWEczp01TMp7Y0lVl31jP6G80IMpQ0usYcHfMeZ3zooatWHoNLDfqDJ8fdoA9C/2CoP7/spa/OXjLRYY5jWUIu8/ujQtnCUcjYsceV1Vm2yU2g+yvt/Zf5DIlNnvizc14YWPtmBzHee41EG2+dXFldL339p3oEhsKxtCwmLyGn0QTBwyvhwrtjdji22RX+x3Y++RpWBdPllXL3WeMrQYJUFlopd5bKZIHm0AACAASURBVKhpw+rKlg4/dzkMPHPh3jhyj76Ycv2baffIVs7NJ43H619UianhKfsOUvVuDOFP8zeLVFsfHLdTh5bg2Mn9JMaVC/5tDSG8uGAbPlxTJ6dNH14iioQlW5rQFkm5nPN3e48okbZZuL4B3953kPQV+5Sbxiu2NeOvn2yVzRD7wc2P0w8cKm3PxTL7+u8Lt6PR3AThuaxz0OfEm0uqcer+gzFxUKHIzP+zqAqvLt5uSdGnjyjF5ro2rKtuS92CMbtFHkwYUIwNta3YUJ3ep+rEjmsfr8uBGWPLsWRrEyob+G0DSoNuTB1WgpqWsNXfU4YU49gp/TC2v2qv7Q1hvLRwKz5YrdqLh9tp4KCx5Vi2rVnakwcltOz7htYoFm1sMr9tHXuPm0BUNLBPSoMeaRcqEv756XZ5J1hPqhQCpvw+s4SlW9Q9CZ4mDy3CSXsPxPDyANojcXy4th5//nCzSMT1MWNsH/zlkv1w8dOf4cUFW3M1j/z8iD36YurQYjw5ZwO+s98gsP3Zh1K/hdvRYts46VfkxXFT+8v44YZVKBqXNmJ8Kze4pH5DilFW4MEHq2rRHlV1otx4aJ8AvtjcJO87lwys/6iKIJZuVc9W4HXhoPF9cPjEvtLXnDNWV7Xi2XmbwHfI53ZI3XzulNu6vZ0WbWxAdXMEew0rRnHAgw9W1yKUMUekt2s6SPW5DPzwyNEYN6BQ+qOqKYSXP9+OeatqOsSF8/n4jmVu7r69tCotZKm80IszZgzDpEHFMjbYJi8u2IJ6M6SC9dlnRBkK/W6sq27GOuu9ShknjR9QhCF9Ali5rQkba1PvHTcfT5w+BLMm9JU2WVvVgmfeX4v11alzCnwu7DuqDz5ZW4em9lTYAMf4xEHF8Lmc+HhtLVjW3iP7yGZltmPhujrUt0Ww78g+8Lqd+GhNLcL0MMg42B6j+hZIfd9eWpm1LOuHOwZVOi+7R7/d9RX6ijKp7I2eLN+y96JiUidLKpnqxha0Mp+mmANR0kr5bAJt4Qi8TidGFPlRyrgnGGB2FbrONkeiqG1uRVlhEEVul9qVFKBgmPk/geZ4AltbW9EeCqOisABDAz6BMc2JJEKmi63XYYBzUWM8jq1NrSLDrfD70M+tDIYaaf8TiaE+FEax04l+Ab+A4bZwTD7iPr9bGNXmeBxVrW1obwuhb3ER+jGelKytQTlzDO4EDUTI6gL18QQ2NjShnaYrxQUY5PfBbxiIJIBIjK6fgM8gHwhEHAbWVreiJp5EmBJU2/o2bhobiaxYNsfISiopb7c2o6yNNdMESMCiE06R8CqQSmlvmc+FAUE/3HFOQjG4HQ54HLSbUnZGtFImsyqxubJNar6MUpkIkgSmyVaJTzXQBiQJXglizRQ6MlRMYCqyYHM5IGDZZRohEYTyP6aZCYixFONPAS8MkKHk3/U4VWZS6oV1YsWiZbjTZFJlZ1hulx5r2RmDpk43c6NqoGQ+o91dt7N5i+ct2bABxcEABpdXpOXrFRm0PQ60iwkw126p5cZr26WwxyBnFqvbIVNuqzY7kh1kr7oNOpRjtkWuemW7rrN6ZS3fRHR2eXRXMmF7OZ3NYJ2l3MnWFdnK4vOs2LwZW6qrpO08HgeHKHw+N4JFSuIr15m73dYrkkGq745MKgHCynuOxN8XbsMlT39usaPZ2oag8P0bZ8mi7/hffSCLzGzHKfsNwiNnTcV1LyzF7LfXpy28uvr+H7NnPzx/6b4yF+vNfS6gp17/pixav7n3INxz2h4gSKMkmQvYgaV+vLKoEuc+vsAyZiLgmXfTLDF94kKe44ALVcoVX1tchcufXYzqJgU8Bpb68PJPD0C/Ip/ImDkOJw8pwrKtLfjGffPT4jorHzoWH69twMiKgDDCZBl5L97jhHs/EHDGgwu5ygePw1XPfYGn3ttgTZu/OWMKzjxoKLbUt+Oou+eisjGMP128D/YfXSZjiOCaG1zhqErf9vAba3HnP1d0YLzIbv/7pwfKeWfPXiBxqbMmlAsIf/TNdfjbJ1vTDK8qHzpO6kYwXmcy3rreX//1B1hg1psL7DevmQluSBAAcMqfNKgIkXgCB9z6roD2K44ejUuOHInTf/tJGhDjonbdL4/G3xZsxUVPf4b3rz9YDJxWbmuR+O0JAwpFDj7j9nfR1K5Y375FXrzy0wMxoMQvDD3l44yJfuyd9bjtpRUCpHg8evZUiYMmUOEidktdO/YcUoSA14kfPv25bFL0KfDgn1ccIKDgkJ+/Zw019v1Fh4/AHd+aiH1uflfiKjseHReZBX4XNtx7DM5/8lP87eOtUrf7Tt9T4n8P+8VcqQvf/Heum4nR/YMydthpewwuQtRsL0qveXAhv/m+Y/CjPyzCH+Ztkn6+6zuTBMgfddc820ZBej20FP/aE8bK2CXgJECjURZluNc8/wX6FHrwwiX7YZS5qcB7sQ20adYVzy7Cnz/cghlj+uCpC/ZCwOPC5xsbQBBEQyQCsm8/+JF1/o+OGoVLjhyFk++fDwLW0/YfIkqJd5fX4Pa/L0dNi6mE+P/qkOu+Pk7G3t8XbsW+I0uxrqYN4/oXoCzowe1/XyGx7Pq493t74vszOPZDMv4nDSqUduA5d/5jhWx/Hze5P37/g+myefLjZxfJ+3zOwcNw0REjce7shVi0qVE2T548b7oA4JPuny/vwHFT+uP+MyYLQOTmCdlgmjwt2dyEY+6ZJxsCL16+HwaV+mXuYBsRhLKfeJwze6FsPt357Uk4++Bh2Pumt6WOuY8USBV+ywBW3H2MvC9NoRiG9QlI/a5/YTGenZd6/1ne8VMH4NmL9hflA78VBHes98DL/mmpIdg3L//0IAwuC2B1ZbMoD9nvf5i7ATf99QsF1gH86rtTcO6skfjrx5tx2TML0So/VyCV39BFvzgWQ/sEcfVzn+K3b6yyxuJNJ++Jc2eNQnVzGDXNYYwbUITaljC+df97WLZFbVrtMaQYc248Ckf8/E0QaOqD7/mDZ+0j5R5+x5sYWh7A338yS8YTvThU28attj3l/vcxb1U17jtjbxw7dQAOue0NbGvo2LZsh+tP3AMXHD4aAy7+W1efii6Mzrq+fOefsauBqml6+tWS+/akm3KT2NeeNAVXf2OqfGz5UYsZCq7EaSKTpPw2gdrmdpkkhhf6Uep2CjPZGI6hLhpGJB4XiWyfgqDkSK1saUNzhBJTpxh29C/wSnlVoZAYHxUHgxgW9AtI3R4Ko7YtxMBVlPrc6FvgE5/azU1taApHUOB2YUxxUCaRrdEoKpta4HA4MTDgR7nXg5ZwBDUtbWhLJBH0uDGoqEAmzeq2EGqaW1FaXID+fq+AzK3tETSRYU0mUBEIoI/fI5zixrpmtEWjGFhegnLGySaS2NjQikjCkImoIuBGocclfOOG+jbUxA3EmJTXzKcqAMIkFi2zQVPWJOlSc3RXNrmldaqYMunB7RR2lq7IdFV2JKIIuph9NAkjGkYCBKSA1+VEgduLYp9P5NRu5nclWBUtnJn3lLGqAhbZymEYCMl/SDIeij9jTCstsJRBk8StUgJMGY5Yo3ITgu7LPkAMrghGC4RNlVQ+8rS8hwsGY1RlOaDKohu0/NtwYdnnS3HXNdfJ42pZaDbgpH+XF/ixgdxMya+On8wWr7liy2aUFhSivLhY6qOASwow53VvvaefhbXkho3EVNrysep+tpedEzhm2KTZ0/Xkqltncan24Zh5T0uya2OTsw1f+2yiDZ46uCKbZdg1A7n1A6m76GeyA1X9s+6WxVJrmhqxestmtLSpDyyNkigQcXtc8AcBl1vJfG3ksLW3wkV6pGTCbheTOmt8Of714wPw61fX4Oa/Lu3U0IjPNfucvXDS3gPw4ifb8Nu31gnLp2W/quW5QejAnBsOApmTX768Cq8srhK2QwOOzr46x07uixcu3Q+Tr3+rA+PGheac6w/CmupWnPf4p6hticDrduDar43F5ceMwlXPLRFww4cg0/bBzbNwzN3zLCBFkHH7tybgG9MHSozt28tqBEy+dPl+AjQv/t3neN1kfo+Y1Be/+f5kfLCqDuc8/qml1Kh95DjZdCRLTGDP47gp/fD7C6fj7aU1+O7DH8nCmt+4qoePx5V/WiwsE1/nGeP64Mlz98Lm+nYMLvXjiLvfx6ba1GKtOODG3BsOFsbzqueXWIu8bO3FzYVXr5wh7UoAQTDOssYNKJAF8s9eWo5H3lxrXVr78PFS70ue+Qx//VixY8dM7offXzAdc1fV4ZQHP5R6812ZOqxYylXsmyEM2S9P2xN3/3sl7n9tDUb2DeLd6w7Cva+sxq9fSYGQ7x2gZN5X//kLeWaySmSUyJJx7Hx7n0G497uTBXQ//OZaSZv25LnTccSkClz89Of412fbZT1w3/f2xGkHDMbXfjUfH69Xi+PZZ0/DKfsNxuPvrsfNLy4TFnVU3yAeO3saxvQvwMRr35AF/iNnTsUZM4Zin5vfFpDNg6wdN00I0A++4728F7cEqZvvOxrnPv4pXlq4DefPGo6fHjcaP/3TF5a7LecRMqt8ToIvttc39xmIe7+7h7xT9/5HtQ8X7lsfOAaXPaNA6vdnDsWNJ47D9X9Ziufnb8n5SowfWCjjc/7qOlzw5GeIxOJS1j2n7oETpw/Aj55ZJBsS+iCj+sKl++KhN9Za95a5yuXA3BsPRks4jgue/FSAOt/T8w8djtu+ORG/fmUVbv/nCmkbxqIetUc/bG8MCfDn5kHQ6xQG9IvNzThr9gJsrFVM9Q1fHwcqJ8gasg8JeviePnzmVHBumXz9m/KeslwC+fKgFx+urZP3gWu6l688UOpx6J3vWSD5p8eNkU2FW19aLkzomTOH4odHjMRZjy2U+Yb1Y5uf9vBHWF2pmD/Wky7EH62tlw0jPu8DZ0zGiXsNxJF3vS8bCvpgeANl8pTIP/b2urS2J0g975Bh2OvGtzuoKNI7KR2kcm0ztCwg4IvAl8zvA2fshUmDi3DALW8KENTH92cOx43fmIhD73wbW+tD+PGxY3HzSZPQ/9J/CMjkOuuB06fhW/sOxiW/X4i/fbxF1jZ3nrInzjl4BE59aD7eWaYUKr/+3lScPmOY9OfFv/sEn23gJpkyTjpmSn/86ZIZAuJv+dtiPPLGSrnmqD0H4JFz9sVfPtqI6//8uSgZT95nCJ64YH/8ef5G/PB3H8vP9hhSgvdvPgqH3/EGFmSA1IfP3hdDy4M49PY30lRsx08bhN+esy+ufe4z/OF9W9sawAPfJ0gdiINvfT0nSL3hG3vgwsPHoO9Ff+3sM9H573Y1VuxWzXZeZb7CTGq3WtxcQmeHS9edPAXXnjRVJiSGbZEdJT/H/7gf2hJNoKqFzFsCIwp9KHE70RYHNtY2od0w4Eom0b+ATnIeySO6sTGEetkwciJgJDC6zAe/C2iKxLC9sQ2BoBcDA15QKLW6uRU14YgEb5Z7XBhRUiCAdmtTu+xsMeZ0dFlAQOqWaAxb6xoR9PoxrMiPQhhoCrehJRJBhPIZw4FSfwAujxtNEQLaVhQE/cKkEsQtrW1DcywOMrb9PE4MKfYL8NxU34RQPIEBZUUocTjQHE5gZW0TYh4fjHgcAwMKaMcNA+tr21CfdCIizrkWMjGlv0qla2dYxTA355H7l4zzUStP0/EYBMZJRJOU1yThpjttNMrMtUg4k2JcQ36TUaFkmfsEPCjyGXAzx6tKBIqkOPLqGFFCTrY03ZlpxkS5L/vYBKhikET3KBOkijkWpcw0iPLCSNKUxqPMkvinlCv+yCZQVQywIbErBLlM88PfOUSSu3TREtxj5knVLCGf1oqZzNJmXTGrFhNrA4q6PJ1HledYoNHsPv7783XrMG3kSLmrHbh1x0QpG2tpsb2muVBmDGU24Kof3d4W9ut0mWxZFTOmja1SddduwqZjUBrr3NmIzDcmNbMM1iHbhkJX0umuNgDSrs8Ceu31yFWWbAYlk6hqasLWym2oa2mVMaAPr0elz3IyLt6RhNOMYdWzZbRkIpKH3trdCXeXnn/CtAHCXNz20nIBHV0dBEdkTmisQpDx3opa/GPhNgFWandfPS2ZwR8fM0rYr/XVbXjtiyoBR5+sU0xjrqMzkPqtfQbioTOn4JLfL8JfPtpiAWpKMJf84nDMW1kn7B4Zkmwglfcki0nJ7tmPLcCcFbUYUOzDwtsPxdtLq/H9R2kOpeZSSuAePnOKAPKJ17xpSTQJUnkdF/qUB/LgN+WVKw8UVvDoexQ7KiD1IROkvrdBWDgugCnvJLt8/dfH7RBIJUtEkEp2m4v538/dKMyuALdzpgkIJkDQ6YMIUueurMP5Ty2U+ql6G7JBQbaTrK6WoWb2DUHg8z/cF28uqZKYZaYoevj7CvQd+ov3ZGog2P/LpfsJO3bcrz7oIFHmq3PC1AECHG74y1IBahWFHsy9cRaWb2vByQ/Mt+TaZO+eu2gfPD5nA255cZlUhyCV0tLvP/aJjDkeLPOnx47BdSeMwzfuny9MHyWxf75kX/ziXysFhPCglP31q2bikbfW4Vf/IZuknQqzjELb0oaMkQKpC1HVHMYDp0+RMXzXv1Z2mkqJTN8fL9pbwP8Vzy6Wm9hB6optLfjt2VMFlN/5j5WmIiH7N/ziI0bK853y4EeYtyrFZrHtFt95OJ7/aDOu+MNiKy46F0ilDPu1q2cKE3rfK2vUHGtA3KCpjuAG0mE/fx+tkRj+8IO9BQBThstnJTPJEKybThwvoJYu3txk4KFBKt87SxoMQxji+0/fEz/723I89o4JVrI84jUnjMW5Bw/Hnte9aSkzOJbuPnUPHDS2Dy75/efCmBOkEqQfP7WfxLxzHP7LlDvnmks495BhPvaXc8VYTB+7CqTqCUkPoRP2GoDffH8v3PWv5Xj4jdTces0J43Hy3oPx9XvfF2VBJkilHPj1q2fJ5s6x98yxNqsYBvHi5TPw3PyNuO7PalwRpJ4wbSCWb2vGSws244l31so32vX/pbPPXLQ/BpT6ha1+4p01AlJZt9u+PQWn7D8MB936mkj+ebDNP7rtGFGwfOPeOcKq5gdS30SSmSLMwwKpz5sg1RZn9KWB1MwBsfNwoq3k3GRdrvGofp5eGXsYVufXyer3qxqT2lXT5P/7606agmtOnioTeG1TKxrDUUSdptSXBkFOJ9ojMQE7Iwu9KPE40ZwEVlc2IeryIuAABvtdKPE7Ud8axuawAw2ETIYBTySKMcVulPog8UTcsXL5XBhY4AXXgssbW1EbV4YXFS5gbHFQmNAtjW1obE/A63JjXB/l0rklEse2ugZhCoeVBBEEyAEiKiyfin50i8SWEmSmq2lFQcCr5L4AFmxvRcjphseZRF9HAiNL/CJZ3lzfJFBtQEkBbX/QGIljTUsYrXCAlkCDfA4MDDBtjYE1dWE0JF2KSZXQPAXixE5I0qyo5Z4Gqp2D1E76yAY+nFApUqIGn5WMJGNQ1eYAjxidign/Ekn44jEU0FTJmRTpTDExpORPZcUIJFmWaiNl+aSBIXfNeR6BqaXtTRklWcCPgmIypGRR+acqT7kCq4M5YBXvak77pmpYRcsyOa0Tiz7/FPdfc4ucL0DLxmBqhlmDni7BqXnfNJCYBahma219301VlXC6Pehnsqn24DoNBrt6oyxQaQON+hrehwDQ6XRKqht9dOWAqxndTAbSAt8m/ZcLIFv37yQWNg2Um3KjvK7LYHjtwC8TMKapBrQUOaNBM5UF9meUOqYGmCVfz/yOdQZ6dfmMRya7WllXh7rmZlkclJWUIOhyqY25mJJk0UE8EU8g2W8PNO53RVfd/6X+/mtT+0tsI6V5agHf9UEGhAzPN6YPwIWHjZT4SjKYZE3bGd9gAiDGInKBSbneUXv2lQUZmSTGFeY6OgOplFqynPMf/1QAgP1489qZIpk78dfzhbnRIPWJdzYI68NF2OAyv8Rw/uuzbQJiyABTmvnOdQfhnn+vwl3/VkyDPggOrvnaWAFd76+skR8T7D07bzOueWGJ5IdVRxK3njwBp88YiiPvnos1lS0dQOqBo/sIe/PTPy0GwQ8X/DvCpA6vCOC1K2cKc0LgpuPnCI6Z+ocyzP1veVuYL13v5z/cIvJje5zgzQTs7J+75wpjxoPtOG14CfYeXiKxq5z/j5/SXyS1lz+7SMDtWQcNFdB9hMlSkcGl1JabEGc8+ollHENwRJkpmSXG6DJO8LwnF6K5PSbM11vXHCSMHZlCfVC+etiECtnYYFk8CFIJXo/91TyRm+uDzsYEfFc/vwS/e28j/G4nFt52CDbUtuO7j3yMupYITj9wCG49eSJOf/QTzFtFgKu/J9bXIn04ymYUUOBzYvP9x+CWF5dLGy3e3CTPr2Xi+iKP04Fpw4qx94hS2ajoV+wV+Sk3b7ihwkODVI6z7+w/WByvydxvb+LKI/cq+snz9hK5NduBsmn7QTk7Nya+paW6SUhs6guX7tOBSSW7/PNTJgnoe0nHmZqb49yAIHt+2M/fEzb4+Uv2xfgBBTjjtwtEXqsPPtvae4/G0+9tkPeYjOUNJyomde+b31ZyZzkMHDimDI+fM02ANftbPyLltoyv5SYLFQCUCA+vCAoTHrLFN3OThYwp70nwy5jlOctrcPqMIfj5P1fiwTfWCENoP6hEIHvLcUU5/Ii+Qdm0OO6XKTUFz+8KpJLF/fWrq9HUxpCDpEjoP1pTL6xtysSvI5PKZztmz/7WnDC8vEDmhHmra/G9h+dbVX3ozL0kn/EZj34o8ciZIJVKhdeumiWS+LkrU3MlY2UPn9QXc1ZU47SHVHkEqYdN7Itn522U9+Nb989DNB7H5MHF+PNlM3D3v5bhB4ePxlPvrhWQynf3L5cfhGnDy/Dqoq2I2vIoHz15oGwUHHMXGd42C6T+5tUV2GSLZ2Vc6Xf2HyYbejmZVA1SbR1EkPrt/YbioTdWork9KsqO9TUtmL+qRuJsyX7vFCY1/W3O/q9dAlzzuXHmOZkwNXfFekFqT9o34xqdgob7y+ur61ATI/DxwHDSo5cWYgoABpxJjCx0odjjQGMCWF7ZjDaPB37EMabAh1KPAy2RGNY2R1BnOOFwuOGNhDG+1Idij4G2SAxbG1rg8vkwqNAHD+MB6kKooZuvAfRzJzG+JCDzIvORVocSks5mjwqfpKDZHI6hsqEBhT4/BhUFQc+T2vYQWoipXF4khQaOyfWU19A5uLzYj/5+ZW7xcVUIbW4vjFgYfd1xjCsJCnbbXtciE+fAvoXwOQzUhqJY3dKOMFzwJA30dyUxsNCHpMuBNdVh1CeciDK4TRScZLJMR10zhQ7vpflEJxnRHhyU9hLgkh3lwWcSGbYZL2cmpZH0Jvw52Umyqq54FJ5oCP54K4aVFaDc74SLLCl3AaTONMJSKXqUoZL6FQGruPw6GH9q7vzIzrXp5ivfMA0TVG5UnqdONSd+RsPKD9geksjIsmBiLqIEWViHU+LBPl4wH7NvvEs9m12ma/69O8BUgw8L1Ogys4BF3o8fA8Zg6Hvz+kgshsXr12HaqNFWe+tuY7n51CcrUDSXVloSq9o7/5k2k03t0FY5njFfua99aErZGeVleyZ7u+m/W21l/sV+nV2/kbmPaW8J3Y+WQCFXWTZgnnmuGqYp46tcr57kIk4k0BIKYdnG9WhobsGQfv2tcWG/Llw2BrX7XN6Dt3jXXXLA6DJhWB58fY2YIXVjSEmlKLMjc8VF7iF3vofFm/RCNVVnAkQyr788bQ9ZrA//8asdFpj67M5A6jMXThdjFTJbmYzsXy/bVxa+x//yA1Q2hS2QSgDNxZTYxhkQo5j7X1stC15uplLC+PrVM4Xd0+yQrstlR40ScENZ4X8WKSMPglRKWW/867K0mFyyy5cfPQpH3DVXDILsTOrTczcKo8NvA+W2x07uLwzUjoBUxm2SSZ2/pl5iUu0H0wnd/Z09cNL9H4qBja73M3M34doXlqTJrhlfyrofdc9cLN3SJMDhqfOnY9a4cgHxBFOULxKAPTd/s4A0HmSEnzpvL9ksuPSZz3HWQcNw93cm4ezZC/Hvz7db1SEDdtVxY8QwhZsHP//nCjz34WZhTblBQIaT/aJj7OzPQdOtC3/3mfyIIPWAMWXSvgS16jDAGObfXbAXbvv7CgFmPBhT+cMjRgjz9s7yagHPHNc/+N2nKba4s6nTTG5MMx6C1LVVbRhW7seVf/oCv3t/Y9q8yw2bpy+YjsMmVgjzxfZiqBPHFWW4aSD1/mOwsbYd3GC45vklePSt9ZJur7Pjb5ftJ7F+lKdnGk79x5TKHv+redb7pJlUxjLfa2468VGlH44fhwueXCCxl7r9+OejZ0+TzZvDfjFHVA9Pnb+39M2pD30oz2MPNNr2m+Px1tIqycHLPrzhxPECUidd8wbW2zYPaA5GgE0Z6jd/86Gs+644ZoyoGJpCUWmH7Q0hYfEZXzshA6TyO3n+IcNxy8kTZFOCcePsQ84fE69+Q2TF9oPA98HvTxV2fntjWDamuNmyz8jSboPUy44eJXJy9a015F3mAuSOv6/A/a+uNlc7HUHqrPEV+NPF+1vVooOxz+MQw7Gj7nrX+vmrV80SE6Mrnv1MNroyQerY/oV47epZEkPPzZzM453lVTj/CbV5Q5B68LgK/PiPn+GRs6bjhHvfw9qqZlx25FicPWskjvrFW/jnT2elgdTXrj1MQGpDa6SD4eSmujZ890GqKtotkMo5NM3911BKE8Y1dxeknjVrpBWLy2+ux+3E+uoWfPehuVhX1fLlgVQ2Xv7Lp07f0Z3/y+wV6wWpO6GlNUhllM36mnrUO9xoJaChNDNBiacTTsZ8GnGMKnKixO1AQxJYsq0B0WAQnngcQ7wODKDTYRJY39SCqijlnQYKHcDYPoVi6NMQDqOyoQXBgiAGBn3CpK6sj6FWMFQSFZ44xpUyfjWJzU0EqUyt4sDUvgGJdd0W6dDzggAAIABJREFUimJbfT28Hg8GFhWi2O1ETUs7Kptb0B53wOlwyW634XQiTPOncAQVRQEMCrgFLH24rRXtPj8c8Qj6uhMYXRwQefP2ula0tYcxtH8JCl0OMYLa0NKGUNxkUgs8Er9KEL+2NozquBNhJ7lMkzrVYmpatJvJUzlchVnt5I1STGPHXWFJa2Pmd6SzsINSWdoakbElnc2CmR7CpG7jDoJUhxgmGfEoXPEIfPFWDC8NoK/XBa/IeRXwVJJfVW/JuyrmSCYQFrOllDTBsv+3HGVSOUC1FFkpsEyONMGyTfAnqYkI1cm1qlQ1HE+MVKaX8vz5c/H7W+4V8KdZRm1UZE9LwuGdKWm1D3mJPdWWrHZzogyXXpFzmvlwxYbLZkIkU0syic1VlXC4PRhQWpoGnO316QxgZspu0+ZT0xFXy3AtQyXbw6Rdb2OWdRvIxoJN8tpVXXTRaYCxCwBnl/t2BfYyZdG5AK2dAc2HAe5sSpOyMtjjzE0Kfb2dmeVzkenlBkV7JIL2UDvqmprRHG5HJMKPPjC0Tx/AyXkv/dgdQSrZzhV3HyVg5uLffSZsZ3cPLnBp/kOW8Hfvbcp6OYHqk+fvBUp2p93wtsXaZZ7cGUj91Xf3EIaKeVbp6Gs/3r5upsS2nXifjUm9aZYs7pnnlXFeJX43vjatP86cOUQYJQJPxoy9e+1B+NUrqwVA2Q9Kcq8+fiyO/eU8yQnLgyCVJjRXPv+FLGT1QVbx1P0G48h73seaylYLpP7kj4vFAZcxhJf94XP8fcE2YVd2FKRyMf6fn84QoHzQHXPSNhcuOHSEAEayo4zR0/UmaPrJnxZbpkX8OeMRz5gxRBhgAgqCW8op2Raz310v4Ics6XMX7ytyWg1SuYAmuDlqj77Y66a31fNM6ospN7yVBt7pZkw5Nl1pGbtL4EHG+pE314nBzpvXHITfv78R1/2FbtHZtopUCxOkHjSuHF/7NaXEKQdSjifKsq98bgmefm+jFEG55IJbDsFvXl8r7O+CWw7Fb95Yizv+sVxcXzscJii1PrEZIPWKPy7G16b0FzaYgFzHVLIcspNnzRyKu/69SmK02R+UR//xwn3kvEyQesNflmHW+D7SphyDc1fWZsBUU31kTnaMAad7LuW03PxIbdQlMe/mQ+V9PeU385VbqmZSLzsAD7++Gvf+RykD+MTfO3Ao7j5tCi59mjGOm1UTmPPfny89QBy1D7vzHTELuvnkSThz5jB8/V6aQ9mdnw1s/c3X8PJn23HhkwvEZ+T6Eyfg2hPGY+at7+BTyyXawMxxfSR+/b0VNbJZQFOnN6+ZIcZPP3z6MwHDXErwHTtv1vAOIPXA0WX49fcmi4MyXbC58UKmnBtHZMO5YcDNKB50/P775QeI4dY5jy/EgnUN8l2m6oIscXeZVEqaaYJGEM2yaS51+dGjse+oUoy/6nUVY2sOFpILqhmTIunnufqgK+9N35iIBevqcfpvFfNJ4LzinuPw2NtrcM+/VwgbnYtJpRnVT/6oNmlyHRqkHnn3u3ji3H2wub4Nt/5tCR48cy9x3n16zjr860oNUlfJhhCZ1AKfGyf/eg5aQinX3sx7aLnvuY/Nx1LTTInncGPmxpP2FEfy7oLUE/YahFMeeB/VzSEx8Dp0Uj/8+NgJeGdZJS568qMvF6TaH3i3BKzpleoFqZ2+Cvn9kjGpNE4KGcC6ukbUORwIOV2ys2jQKCfugCsBFDqSGFNMJtUQp92lW+sQdgeEfSgz4hhZ7EfQCdSHoqiP0kERCHo86ONzI5JMYFtbCA3NbSgOBDGw0C/Ac3ltBE1RpzB2FZ4YRvfxIQrGtbagpi0B+vVO7R8EYSZluNtbmhFOABVBH/oFfDJZNLaFBFi6XG5UFPkFTNI4qbGxTZyECZ75ks/f3ICIxw9nIooKr4ERpUGRC2+pb0UoFEV5YQBDCxTQro1EBbhSblzG+Fkzxc3qmlZUxx2ION1QcY56slOQkzGbEpdqfmUI1dK3fhQoVQJXdb19x1NJhQ3EGf9J0Bsno8rS4hIrzN8RjpL+5N842UZpkCSglhsDCbiMJLzRVowoCaDC64SftaG5BqW5dOY1QaqKOCaQ1AJgE/iaaW9SX1bFFltggHUW4GoKes1QISqfxVuY9Rf3Z5W6iONDGOUkDbkM8Rb+4IO5+ONtv7Q+xhq82YGXnb3k7qaA2SyUkZaC2gUYVkymPfePzfFWM5v6mVROwSQWrVmNSSNGwuVMt7zPh/2sb2oEZcMBfxCjBg60Xj7ZCjDBdDZw2tlbqoGg3N9mP8u2sctrs8WsdodNte7TWY5ZW0XT6pWxTM2U6ap1VTq7mXtZm7pJpvxX/4bls3+lXc0YYyoKaODGXMg82kJhhGNRRKJRNLcz1VISIca+mweZVPYxXbF9fh+KPN6sAJWn744glcOaCzkyqpc8o0BUd49DJ1YIm0oTlz9+YC6AMwrhfcis0PmX8Wdkp7IdHUCqjT4nGzv7nGlSzxc+TMWk0qhlxV1HiLTwtEc+TsWk3jRLnD3tqUDI/C6+8zDc/+oa3P3ySpETfnbb4ZL2hPJQnd+QIOyRM6eJCc64q2n0odg7ie2khPGJhRagZ9z/29fORHHAhaPvmWfFpNLd956XV+G0/QdLXN8PnvpMGEOCQgVS52YxTjoIr39R3aVxEqVxf7l0X8wc2wdTb3hLmCke4pD59XH40VEjMfInr4tUUdX7OGFdz33iU1l8ywxrGHjj6hnCPh15z1xJnfLpbYcK03rW7IXWRgIllJRukiGlK7I+GHdINvW6vyzFSdMHyMYBGeZcB52YuZlB59c9rnvTjEk9WNrg2F990CFVh70cgtQj96wQppaGV2ougJhmXXX8GHz91x9iznJuJKjZe/a502SjmY7Glx05Emc8tgDv8Dpr7jNLl8+PXaORuqvIfe87Rpj7hesb8cR502TD4YxHF6g0IEy1c9thwjTTTEjLXWeOVe31xtKqDiCVMtm3llXhqfOmy1xy5uwFKr2NFdHCTV+zDv8/NImg/mcnTcQpD87HPFNyzhuXBd1Yevex+PP8TbjsmQWK6UomsdfwUrzwo5l46LWVuPfl5VZ7TBteirduOBJ3vPQF7v33cuv7x/QlH9x6lEhtZ93+hhj3HDN5IP54yYH4wRMf4YUPN1oNMrJvAT77+XFS7i0vLpHnv/6kibj2hIk4+7GPZUNAQnaSwKmmiRYVCo+/u0FkvXRxJjBPzRFJkcBzfCkmVbHKlEv/6aK9xeTp0t9/LpsfZMbPfnyhmILdd/pkPDVnA375H4YXxAX4LbvrSLz0yVb8+I+p8XnFMaOFue0uSM00TmLX/Ojo0fjZyeMx49Z3sWQL1SI2JtUEqVZDmaFaJ+09CA+cMQ0/e3EJHn9XxeUeMbEfnv7BPrj8D5/hhY82yTuYKyaV7syz7ni70/dCg9TpN72OS48agyuPG4fzH/9YNhrOm/2hSNPtIJVVve2UKThjxnAc+LPXbA7GHVFafjGpOYyTcsh9M42T6Mz+6Ln7ySbWYXe80RGkdqp46O6Xqgfn70bg1RxxX8U8qT3ouKyXGJIj9cqTpwpg29TQhHqma3E6FUiFW9hUZxwocBkYWuhCodtAcxxYU9UgIJUfi4JEHP39LpGX0imTe9WcugR0MVdqKIztrXRQS6JUmFTluLuqLoyWuAFHHCj1JjG0VHg/bGluRV1bAk7DjTHlPgTNZMvN8SS2t4SFMawoDCDI/Kq27xYn2sZoAtVtbQiHIuhXXIB+ptx3UXU72g0+SwRlHgNDSgsE0G5taEd7OA4Pnd5KgggQkZoHdx0Nus45mDvWwPr6dtRGEoi5PbKoNblIxT8y5Y79B7KYpkOuJvs0c5mChnoTWmXpVGUI3DSza9OJ2OCCnLJi8VJSgFLJ4BgPmkA8GRcCU5sTuRBHMBbGyJJCcWKWFpV0KmTiXCp+Vv5HKBk3o0p1xKgBQwJqVZypku0qQCz1M2W+atFgxgnqFDdSTye4X94YjoChX7yaZgBelws+jxdOQ+XDXfjhfDx1y+3WJrjFltoAjWZWMyWo9mGsf2eBQPMzZAeFqY9QyrFXM4b2mFA+dXVTE6oa6jFhyNAUy5sR38prdX11fzS3t2NbXR3GDxmCTdVVwtoO7dsvjZHldQRHvI8dYGZ7Hv5MS3vTx3dq9u2M6cwGUDPPt7O61v3y1I3aNwT0vfIB8vpZ7XHH2omZ15PpTMZjiLCNTfazPRxGOErAGUM0EkbUcCASUYv79lAKeNrbkbG//I+HM5mE1+cTVs7j8UleYZcre37LbFPk7ghSWU/Gjb780wPFWfVHf/gc/1i43VrEUtZFtpWpR2gyVFHsxSJbXk26fnKheeCYPph1xxysrmwTN1gCOZ1jlPMWYwx/c+Zk2WiacPUbOZPdHzulr0hjJ9/Q0d2XO/h0KN1Q2yYmR4zZ4nt3/dfHioHODX9dKuwZD4lJzQCprMfFh4/EL06ZKGDriXfXy5z6t8v2l5QzFzz1qRUve/C4cjEgYkzedx76yMI2BKkc2pTY/vMzJWslu/vshXvjrWXVOOVBBXQpEdz2wLHY1hgShmfGbXPMxS12Ckjlfc8+aJg4EJOVpEssF7U0TqJEdHVVC775wEfWMCRI5XHeE59KzlMedPd99sLpYqh08gMfiiyaYJtAno62H6+rl/yTd3x7Is45eCieeHdDGkhlf6z55ZGgERBZxhPvn2/lDmUsa9DjTJOA7j+qTIAe4/Bm3D5H2v7p86fjmMl9BZRTjsy24zxFNpIsoXaOJkhlHltKrfmsTEvEPJkEo+MHFmDUT1638mqqPuknKWcoSeV9Zt4+x4rb5Zi99MiRcLuceOi1Naiz5WNNvbdJeXbKfQlSmYKGxk007iI7fcYjn8g3561rZ0rqovOeWIAPVtcLy3TbtyYK88cUMQRlPCQm9f5jJQXNM3M3YMaYMsw+d7q8S6c+ON+mk9I+Dmpm5DP+68qD8dHaWpz12w8kaoYiqPu+Px3f3HcornjmEzz/wQaz2gSpZXjh8oPx0GsrcO/LyyxQzu/FvFuORiiWwDm/nSd5Mbk5fsGho3HnqVPx6JurcP1znwm7SZfapy46EGTBD739ddlYoUrhmYsPxH6jy3HREx/hlUXKUfiGb+yJa0+chDe+2I5zZn+MutaYGF8+fPZe8s6PufJVNLXHJf/oK1fNxAOvrZb4dx4Hju2Df//4AOljzglkodlONPOiQRtT/3DjiTHt4u47ewEWb27EJUeMklhY/p5xv9yY+fTWw8TB91S+q2y3vkH8/YoDJEXVjoJUvg8PnDFFUg8N/tF/TCVCOkhlDCzXuXSYZgUYevDkeftIeiwCSG5uUE3yzrWHSH3PeuxjLNvaJARCJkjlN+3B70/DqfsPlRQ2s99Za70XjLNlnlzF5qbkvrzHoDI/Ft1xtDjxUq572dML5F52kMprDp/UH09csB/eX1GNc2d/KJ4CPCjJH9OvEEu2NMqaQYHUI3vm7psnSD10Yr//x951wMtRVe9v++7rJclLJ6T3ntBDJyR0EAWpAiIoKIJIb6IQREClCQhSBVGkg5SQUEIJ6QnphfSX18u+7bvz9zt37uzsvn0tBMT/z+EXkvd2dubOvXfuPd/5zvkOHr5gH3y4ugoX5WBSC3weXDZjmDz/g++ukxBl68jtW8q19e6Z3/2HAev/QGqHw2g3cXOd7MBPTxiLnxw/BjEDqGkJIUSVX4Iy8Sy5ROCVqYp+lxPFfhcCLoe8IHUtYYTd5Okc8KWSyDOSKPa5kceSDk7+cSJMgzOZRH0khhjLqID1mLwo9TjBjNfKUASRlAoHzfu3/HhZnjIsGyNxtCTIFjlQXuAWMSCflMZxoSZiIByLIOB3o8jrQsDhhI8CTwbQHE+gIZZAKEnODij2elHsVp9tbUki5iLspmqwgdKAX4BbYzgugMpIJVHgcaHI75J8WS46kWRSxFNYI5YBFvWRhNSRTTFf10XAZ4bPml44e1iPgMukCVJNICfQzkmF2aQAOsGkKrBaQnJZaoaHznNVzj61YUuZG1ORjX3rchKkKlVVAQoEq0jAZySllE7/wnwRtSJUjPFPIglqwpDhFhDsSMHjdCDfrZ6XvSvSShJapUBx3KGCdt0yWkqxl4ysEoji/YQmVOcbKSRcHmyPhLGtKYgkS9RIw5NwuZwo8PqQDy9KAwFsWrYU9117rVX7U5hM61kV69bptUXnUuo8U6nRa37b5m2XPETz9wJSycLZwn55ez7P5upqVDU0IM/rkTksDG6SzgADKYaHkkU3Q2/9RhJRh0vmx/D+/eUReI0vNm7A4H794fOw35RoUmfYQ6uMi60GrOKsTdDK9rJGr/nMfB7+nH3YQWpbYbj6Oxo8y0zJCpNua3mxj419hcmlDiyA1BxPft4SjSIYDqGxJYQgAWg0LPWTcx2cN9KnUmNMC34BHo9HjFUeHo9XQJThcMKfxYB3uDx24oRvK0gloPrO1D64cuYQERuh2AwBJpkoioE8/fEWXPXcCskHfe2K/YU52lTdIoYrRUoIFilk8qfZm0RNliVkDh3RTURYqB7J8Eteh6GENCwXS5mE3AeFTtoCqRx+CvgQfNDgW7KlUYxQ1g/8cG0tLn58qVVnUINU5qYx74tglmGnBN1k/Mj+6Rw/GsQEmcyPY3ghDSIK4ZCdpNgOy0Tog2CPoIwGHZ+HIIjiQOwDsnwEdjxUTupMUFSHdSCvtzGMe4JJ5T1ogDLU9chRPQQMMk+P7WZOHhk7XfuU57Ld6ypbJHxxR0NEBFOYZ8qQZTJUOiyY/c+apBTkYf/S2OYYUiiLebx2JpXXvfmk4bj86MECJthX/B4P5jS+ecV+2FgdkrlC8Ma8ZYqlcA5odptMNsvgjOpbCNYU5fd7l/hFsIm1eHXpEILUYyZUYOmWJnlu1kllXixzaCma9Pz8zDIuBCmPnj8BzI289cXVEo6rvdB0SBDIExztf+sHsp/Zo5DUWBsy/zWT+sLn2yVa4qfTB+O6E4bht6+twV1vrAOjCAg2yaxyXhOscxx4f+YiXvLkErm0AqnH4GdPL8GTH20SbYyLDhuEm04ejfveXofbX15pKzmUBqp8x848aG9cddwIAdlfbGvA3t0LBPy8MH8Lrn9+SUaOsTCplx1sgtSV6eArBzB1UHfc94MpEurJupfMdR3aqwjLttTj7AfnoTkUF9uA0UYnTO6Lm04ZJyGsCzbVYWD3Ajn/yQ834tYXl1uCO9efRJA6Gm8u3YGexQGZh3Qw8H1nyaJ731GqtmTP/37pvjJmc1dVy/vIEkXMjz1mfE+MvXa22Fa//s5IUeC+6jkKYSnwff7BJkh9WNVJJWic9b1RmD6mQlSP+c7dfNIIXHzY3hIaTNVthpK/trQSFx26N07542cZ0RQdCSddetRAeVe4znGdYc4s/032VitGZzOpdNL99eJ9ZK7z4LpIFe0b/7kCry/ZiYpivwBP5q3+/q11uP1VxWbTErp8xpCMEjT8Pvv6Lz+cKmsuyQ86bHgNiph9775P8NkGlX5gZ1L586MXTMHxE3vjqueW4tG569Gj0N8KpHIuXnb0cFxw6CBpw9qdrMPqwpCehXhpwTb8zGTm0yB1NhZuSqdX8L3osARNGyD17IP2xoaqoPQnw33LC33YXB0UgLp6R1MrJpW5sy9ffrAILLEmq65r24nt9us7pdMG5Z5twv9Aaof9aXdbZI+S+uz8Y8finBkjVb5WIoEkwQ/ZilRSxHakwLDAE6UNS9OQACyeSiHm9koIqui8Ur2UMtowxIDk3RiGxxeKJWLkWrySwwEPa3BK1iLDOAkiJRgVbirMEnglyeT5kCRwcxKaJuAT3tCFGNV1VZYmCBP9DNkzQWqI7eJ5BGH0XhqQTcpIMcxUVnKzrqhSyCVrSKCaYk1YuTp1axliq3IY2SdJQzFgXJpUbVRlEMu/yU5KNqi5/Km4WxNksT6mKtDMTy0AKiHCDhgEg+b5/FuHC+lqowJKWS/VPD/NhBGYUJiKz6Kur8JXDbgcSfgdSfTy+1Hm9yGVSiAYCaExHkWc10q6FLR0uiRUmCNS4HAi3wmUFQfgM1LwSntT0odRh6qoqjJL9R8VruwEw7FVH/OTpJFA2OHC+oYm1EYJWH0CdHVYsTBaSaAskIfqtavwxA03WrOX7Zdn0PmlWUHSdiDV0ZRnf2TkYZrspQCorDImYtbYxJr4s24HVXilz80b0giwh5hpNlSDT91G/k32b+32rRg/aEhWQLe6WFtMavazyXOY4EwD2AwV3ax+yvX9XOG3bfXh7pagUeZhGuTqPokl4ghFo6htakZ1YwOag0rpku8TDR7+yQuw5q4Dfn+ejEWe2wxJ1/3uciGRSFjKyALSOxmW3OZcSSbaDO/N/s63D6Sm13SuAaP7FOGAoWViaOf5XGKIUqTm/dW1+HxjvTArJ0/pJSF3LEPCFYsGOcs7EHRQuZ0HQ/sYPtyj2CeGPvMaN9WEpMwLSyW0dxBIjuxThEWb6kXFPfug0U5RGgqlkMGiUi3ZldeXVAq7pg+2f0L/4oz3LJFKoTmclPDSbKEellMh+za4okCwDFVo315eJUanfbcj2COjyHxWqmnS+GZIHX8mqLMfVDjlsWRzozAp+mA4I+9HtVi7QikB5Lh+xQKeNvK+nTCGCLoZakvgReBMUP7uF9WS+2ePSGC7n/hoK15ZvBMHDikXxwHH7l/LdknOrj44D46f0FPGkGGUFM5hqRQay2RqqbhrP8jCs7Yr1ZLvfGO9ZUSSrWQ4MB0InDdsy7Z6zqUaCcG1HwQB7Hsyovletzz/6h3NwlTrcVLCSaWSc7jPoDKp1UqA/dGaWry3slrd12aiEFxRHZYh4qx5aSkCOwAqAt9/9jg8NGcTbnmJIbFtHxzDdTuDqG5iHXA6BhwY378EnEsETFzbmWc3dVCZGPp0fFA9mnOYpspbyyrNdhkSbUADfVd9SPZar8uBMf2KZW9YurkhywBPDz7Hdf8h3XHg8B4y3+gMX/JlHd5atr1V7WG+byP7FIsDZXtdZkg97RACj8NH90S/8nz57qrtjXht8TYVvmwefE6Cs32HdMchIytQlu9DUyiOhV/W4p2lO6yyRmyhBqkH3vIOJg8sx/A+RSDm/3xTHd5ZvkvK/6nDwPh+JZg5vpeATN6P48Z5PmNcLzz10WYwbJ7ODc77JVuYV6oGlGWWepcEsKYyiBa+RwZQXugBS/1QWGjljiB6l/hw/MReGFpRIGzxgo31eGPpLnx//754a1mVLawVoAow1YvphMouu0SnCUG2ddDmTBioDkbFMcIIPv08/FvnpPKZqEDcrzxP5gmdfFThXbq1QRxZPYr9uPjQgRJZ8dynW9EUVrmgNAX2HVQu4kd3/2tNhtquyuPuJXOJZWT4HQLK15futMaLwLVPSQCLNivnGJ07A8rzsHZno1LMdbFPi8XRRLCrD64bB4/ogSkDy0E17XjCAEWTPlhdhaXmtXjPcXuVYtmWBjN3VT0758bgikJZb+jgsB9lBey/QmyqDqLKEjhTZ1QUB2R91QfHmes35ykdo+w41l6lk+qTdSqkn6Vy7j1nMu55czVmvcK89W/J0Ym1eU+39H8gtcMe7ZhbP/vYsfj+jNGIJ0ypGxFNAqLJhKjGCugy69CJOI8ZAstzuERK+ReXCmMU4zFFgMc8U4e8GDzBTGGUhYprWIoMnRGHW8I/tVIs2bi4hMwSsgI+OKgGiyScLqrPGkrBl/BIQl8ZDgwJJ4VsdhQXIlhivUOVAykGuoBUwG1SUizj4nCarIwwghQq4h+eq0J2HcwFJTTmF4np3OQ6aRwnkYypcDU3n1FyhAhYTSNdnKn8WZVhcbuVQZ5IkJElCHOpkOAUIZ+pjCuPpMAoc0r5XReZWnYlGVe2R5hpMwzXBFsuPjzbzTIZ0sHMG03CmYqh1OsFC+9EjTjCqQRCHAQymwmycHQUiHwQnKkk/HAg35ES1ebexQXITyUZRIyIM4VGsuChCJKUFU7y+U0W2GnA43Uhz+NBiTeAAoY/k5VOJrC+plHCwKOE+xQokGdjiZsk3LEEfA6gYcN6vHizKkHDQxtmGWuICR5F8KgLoCQbpOp7cF4QaHJuWCDHBMYCTE3FV7uoks5d5TU6Wt8skGpaqVU11ZIrPbh3b2l/R0JEuV5l3RbLcNV5tR2891YYdFaockfLRVfAn531FSeDgIkQmkJh1AaDCEda0BKKpFlnrweBAI3fPBX2bDoM1PuhjCK32239W7dVs9bWOCbJzLMElLrn7vRrR/1g//zbDFLt7VQ+FLUQ5Qq9ltXDjCzI+FyFQ1iXSl+H61FXeqrjc/W1xTHUpWu3v491VMpJg9Qb/7lKDFayegRvOpe145Z/PWeoJd2RqcJpuxXb/eRHW4VBZns7arfu3wxVzxxN/9GhA6TkDVV4WSs3++hoLtnPl6AcSSehwzST3NQg9fA7PkJ1Uww+D9dyAgjtyEgLDrErWG7o4fMmCot+6h/t4bTAlccMxS9mDsXkG2cLe9v29FH5oRJ1ZOXy23L6tdvQbDf3F3HDy6vT2qlvxjapvVgicFTb1e/bjo/R7dPvXcac79gsS7+Pchv1BTXPs99L5Ui1X1Lu6TQjkrI7isJJJpM64spXsb0hAr+HrnkDUdbksx3SZqYsmTaIcuiakTviPFU2ibq5bkFmS3S0mFzW6hTbOVY0055fb1pPfRMyWMJJqlHKtqK91XpWtbu/WKfn/p72uXcUzaT6xqwUYS+31sayw9ZaopOdXki7tOB+pQXvxpPH4NKjhmHCtW9gW5bT5StdeE9/+Rvokv+B1JyDlrVcWUZIrgXVgbNmjsXpBKnJhIA1wYxOh7Cg6RA7JX4jiz/rPJqeKQJI0qiycHGj0qF5BH5xgksHHEyJtBLWVa5jUrCrIarBhLfcHAiNDDKswmJ6kUpmgpkrAAAgAElEQVQ5ldEqAMLceOIqxJR5mPy+1+0R0GfQDehyEoNJTivbwqWU+aQismLWFuU5fEZZWgXXmXG6TrOypxYmSjpVbqb0hWn08RoEkSkayQQ7ZHwTiumSDYHPSiCqwmLZEqcjIQCWa7/h8EgJlhSvTWEkYWEVA6qgvirbogJd6RxgWRmzxKmV16oGXC1+avrrmqwibsR+SjE0mrg3JeG6CYZni3PBBT+BvxC7hKFJpBxkowng48gzDPQI+NEr4EcScVSFm1AVjSBiuICEFw6DLIxTsdH0QRhJOJNxFLgcKMsPoMhXgIZEDBtrG5Hw5CNJJtx8NrLe9Ga7mXMYj6Npw3q8fstN1uwVA0f/ZANiXQWostbbmFTNuhEkWtfKIbjBea5Vf6VPzY1TzTVTGbgDoJwB8EyWkGHDhYEAvAz77eR17PdXe1fmSpoLgNjZ0mwjI92tnVuRO1L4ZZ8yR7S+uRkNoRY0hcOorVP1EjUIYr8FAj6U+Hzw+vMlPFcfZDF0vqj+nR2k8nf8me++fi57H/D7OsTZzl7v6f1LX09A6tTdLEHTuS7vYtM7aeF28jR186+loV18rvZO79LDtLqQHaTq2qR7sHFf26XsIJUM2lc59LJX5Pfg81sOEXbw+w8ukBIse/5Q4JOCWSxBQ5BKVoi/a0PviL5kTB9dgT9fMAnnPvQ53lmxy0wToHPRiVmnjRGG/8d/WWSJFra+mGkSCrhSmhDKy2t7Qvt6ynWaDjNJmbCslIzuUHu0chjr6ylLKvc7095M7fAt02jThjqteuM5B6n99yITIJoRXP8WMNRM6sgrX8XWejoSVTRYJtBUYyg2Tpvrg3l/GVQVJSdGkwlaW19zz8+0rl3RDlK1PdzhqHT+FnKp3bxeF0Bq5xvU0ZkdtbXr6y7BM3Ov+c1Ln1Ald9JHR/frqL3f8Od7oLn/j0FqxqraxZFJLxy5rqJ/p/v/jBljcPr0UUqN1eFUKrLiXTLZSMb4U3DIVGilkWhGIcLhVICNhwjKkLAjYDN/VrmTykCn4SlggDmiZo0VB8P43ArgMaxW8jXFU6nAHPPNUqzfyVBVUwmPoWPcnHgew0wF5CaSAqxTbheS/JukaCIp4cdS/IT5lbJ8cCF1wTCfyUix4E0KDgkDVgut06kUjbXyE2uW8iIik5SIwUjE4HExfJdXS8HtYYVSCCg3koDH7UGe1y95RASpLdEIwv+uTZZwuhFzuJBwuOHy+JAybQOH5JJyA1FssLRSgCxDctMjqP/JMOOUkZSQJY6TePpMrzDPoVOQDCkdABHWSHWz8UoACzEyxIrFSjHR2MXvszBuAq54HGUuFwaWlaA+WI/qSDNaXB5EnV44kz64UgpoJOlk4HcJwlNJeIwY8txAQX4eIokkakMxJFx+OFzkcllj1NzckYCT/W6k0LxhM1658UbTM2yWmdGzvJNsof2lSBG4mPmIWjRJ5emqGrL6c/5t3UZvyWbHSs+bodNcaK2eF6ZDqcm2d1h5tHb2MnuJ7oTX087k2nNz2QYq0up3K1dbNGizgzs9hzrjzc1mUgkm6axqCAaxva4ONQ21iEYzjdqC/ADyAgXIZ56ox2MpI/N7bR25wrc1+6u/Yweq2W23/yz94nbL+8Dfsw3x+J4zvP8HUru4/ezx07tuKGU34X8gFWDeKnOBqbp6+Kju+MmTS6Usjzo6Wt06N6gWeDMvp0BqOQ6/40PJ9UtzlWmHeVGeFzPG9ECPIr+UUKE40I8e+xx1wajZLIXYPC7FDHK35Jqeq8VqpihwRaetrPemyJ/F+GXpFfBaKrLIzqRmWk7SWllf1Bqj79Ner+kn7JIlp0G8JphNsJe797Wdl73JmD+b0V3pDc8E6/82YzoGqZojNpCS3F/9pG33uupfZUOpw5YeY7KumaBVt+yrv9+dm53peZ4uQbPn5n66n/W/uvhO/UdAqr3n2hvbzvcwz6SNTjumdaRKF/uka7f9es/ezaZ/C0CqHfJlw7/O9pkOl2jrpbX1TieMXCsQxQI41tJtNUgXQeEvziaTOn205CwKw+l0CKtKw4+MKfNPGdKqAkRVzU4Jt6XyazIm4E0p4Kq8Ui5ownZ4fIilEkjQS+dk9qgCc0RUnhTzWFk3U9WuknxHglupr0kgxJBMh4QDO3X9Tnr1BH2abK8iOuEkq8pwQcOJlIvqwhTsccJBxkbYL1WiRYSOkkrhliiWYcLM2STVK+G6ZDnN8isCfCVPMoloKgaHKwW/wwFvIokilxOleX4UetyC/3gkkylRH2Xfs2yNj2G+5nJNFrUuGkVVcxgtlDZyexBhR0vIoha9kSBhaafmYRXGUmFxsocKGCVApYiPCvFVQryqrqraFhR49jI0TLzEDjhcToRFKZUA2i9qkPoavK6UiCHgTCaQ5zDQsygfoXAYDdEWRJwqB9iR9MLj8ki4bJLsrCMm4bvKCUAHQgwE25wTSS5QLqeqbZdKwO0gw0sHBllbhkl70Lh2C16+/raMsEQuapL3aR6WmFInXyOrZqoJNqU/bKJCAsxN4CQhvwLyleCEmpYOM39YgWb9+862QwM8O8tndzLIPMnBxqbNNTXe9u9YYNPsA/7c2ZxMHQorz5Zj3cgWTNLtJjikyvH26krUNQXTwlwUIisqRInHAydVcglI2b8OFXWRsXo5HNJ/zAHjsTuMuG431xINQq17ZNExuu/5nLlChjs5hXKe9u0DqepN7/DoxCkdXuP/yQmf3ngwXliwA394e0O7pSG+bY/Ldr+8aCfufmt9Rh7s7rST6sgUn2FOK2uc8roUzGp1aA906w8yfiPrloTU6l/brTj171+dMhoso8JSJ3UtSuAnY50AJJftwXMnisDM/A21ePCdtVi5vclcs8wwXQvxqVQVOrplfch6DywFAQuk0i5ox7rkHmmC1DSAyn5x1F1ag1TVgvT/c49K66u1PXrZgFb9nH2FHJ2YfUmF660wYGmlZpT/XRv+oiOG4keHD8HMO+dgVxP3crE+Wo8vbT0LpKbPUCyy/fxc/84KA7bZowp7a7s0G9h+RZ9Jhklu/qA6QD0fQ32t0oFp/jzXLN6d9yzTe9IFZPMfB6m5ZvKe3kS60B+71flf85d2o/n/QZDa0eB19mmUtynjapKrlWvVMSdRm4uutZKrdzHDq5XLV6puwpzU08ikJlIqFNbpQiQeFxZTNiGR5lcbUjKVEIDDGFtCOg9zGp0OETsp8vkkt4FMXiKVlDDAYCKOMMWOUtSddSEleZxOuExRI8OpSqg4DY/yjjrYBiWiQ1hMEORIxoTFTYkarksijSXa2EUQS1TNjUgZyfycIJRCSZJXyus5Kd6UgsvlVb+nMBS/T3YslYCTIbKiDkrQ6kSC7RGwSKYwDg/zL1l71DAkfLE8L4CAhNMyHzY9TpILKymwZsEWc1OgGUAfcl0kip2NQYQZ2uzySCkNAeNS7kXtKPyLPeSSPqHXVrkGzIQZ2WiUWUGGUqx/leMrIa6qLQSCAcMJL0OpOWYOIMYxcbgQJ2PN3Fqy2WYekYyISwFNt5GUmri8FIWkKKLFfpfyOnJ19mUMBsWsXMzNVSwpr2ok+ZQJxBGXUOJEMg4jGYcjFYeRiiMuIJ57hAuhTfWYe8czFpPK32vBIgmLNXOL7W+BCHi1oWSrP9PlTHR+qbTYZFT5TAKqeHC8TZCqujEz7zU73LczS18ukErgZwemXQn5lVE2w6At8NqG6nF2uG+uMNn2noFt/7KyEpt3VSJO8TQTXJYUF6PY54PH64OXTiudR2rWaWW/EYhK/+kwXtv6ZIlhmQDdnjvYHnDNBusyjub17WyvPi/bGaDDh/Uzf5W81a+ek9rRXtGZ2WU7xyrI2MXvtXn6Hm7fnmrWHryOyt/qah7sHmzAbl6q/XZnGwlZ1FnGsCoHqFgasoeY37UZ78oKMeFHdkyuZfhrQ19BlAym0g4EzOvTua1urLQABObIbTSAUZQhg7HE6co1mSG6+rBYzzQoUiBV6WZkAyvZXzKYVAVS7bglYyjEketSoVYWP5ruuDSMUmlDEI2IXHftrL3XeiK0982cINW0FTryU2XCSBNMmzaGFBsQIkCJMFpj06p5ZkqTOQ7pnrEHO7cFVu0XswNrbe+mmVexf9rIae3w1Wl3+bKBVMlV21MgVY9aJ9fODm125USw8qg7fOhv6oTdn9dfews7OwSdPW93GtxB96SdOZzrKjpSrR4OhB47Ua2yeWc+vgd7WS+wVpxg5npnOqvaD43I8eJmgUkNNXMuZ1boSq4etYNUJQSQXnjbHoEzjxuN02awNpkK15UgVhU/qsCQrGhcoOPCmhGcUqrfk0qBml9lgQCK/D7Jg1T+TQU44g4HWowUaloiaAhFEeO3nV7ETSVXbgxKAInCRlSr5SASQsXlXqxbikRcQlFpZBLkunz5iIsaMPPVGEpssl8UYiLgdLmVaJOZRiGsr1uFEPvdHiQSFFciMDS9aSyPYm5qbDdBI9lcJ0WdkhHkOVIodXtQ6vWjyO8VQE41W8mD1euf2AZqmqltmB9yc1Y5pvxtAk4p8VPd2CT1ViMpgJptUcNAlCGmBM5yKhkoAx4k4aWwkclgKw1hbuZOEWxSbTaNLlNAhmwuW0HnQqHHgwIXGV0nmFIaSqTQHI8jGE+gJZ5EmGyq2y2sOcOoHW6GT8fMkjB6FNWCznxShiKnDOomx2EYYRipCAyEYRhRxOMRJOIRJGMhJJJhYcfjyaiAVDoPBGwTxAqC94IJrdEvo1hx/8dW7ieBpN78lf/BFOLowsLRKiTUBLWSo5rl95VzVWKv3CGnoIxtLnemGVo9mIZltviSfhM1e9mRQq8GX/pvLbxkiYGZRmR7rKpi4RUzq0Ga/bot4TA2VlehprYWkZhSiSwuKkZxwI+Azy/A0162J1cfsPd0vq/dEMwVdmz/vmaE7b/rTO1Y+/l20ST9rAxPlrXCFGLKbrM4CWyiS50Z128FSM0CHJ1pd+fP6aSh1fkL/u/MPd4D9rcrl0ljM8bT277JHmlAmv29zNqe0mRZD1X0TbZgWbZdwztKiL1NTEg9diYoFI0Gyfs02c8sAKx8LqZojIgAKjV8a1ZaOaWmQJAJUnNBRavbxTHJcN9MkKruZDsymFStzJ+287JBKvUo7KA3c5h3z9TM4WrIaKNFYdjsubbW4uzf20Fl9iao+y/NJOdaB7JBamZr0z+1/q6desn1jOJOsJ7JBKn26D/zs8zrZN2nMwBVD7rl3EszqXp8M/amPf7u6kmXuxesGWmB1Faz9Oto0W5ec/fm+G7erOOvZRt2HX/j6zujja4xLcxvAqRmK5jpZ1XT3D7Z1ZrL/3c0oOYblgVS2+5FrVDX1nUzQapOXu9oVM48dhROmzFMGBGGhKqWK88nUSvZOJeRkFIvhV6PADWfS9Uk9BsOCfMlo0lWUWd2iBKeyRSGkymRwg7Fyc1R3IggzUBLIo6Yw4mEw4Ok4YLLwfuE4TVakGipQSzYgES4BYlETBqVSLjhyitCUY/ecOeVIWEEAIdPmEiWiiFyJIMn4atc/SjYxNBlXtdjqoEmzQIvGnhTbEiXehGPL0tjJOFOREA4XOH3oZs/gICLtURNwSU6ek1CTlhMW76GWmqVAnK6/1XOLftU5/0SEkSSCjg2RcLCXDPc2u3xIt/nkfqm7GfmtzIPUbzH5m3139YMNMOgaeRL5TiXE16nA14JhTbMEGoH9XURTabQFImiJZFExABaknFVZoeubOblkiEzDQ2OhwMRGA5KuAcRS7BOVgiJWDMScQJSBUpTKaXcK4y2g4CWY68kk6TMiLwgynvPvNxU0oX4pgSW/35hBji0h7YKg2DLTbWbaBkbio1dtbNv9txTnq/ZVEvYRwNUE1Cq/dCs55kVcqsVfjt6m+2CRhoUKrVV5mbkCKvr6MXMCtPNuH9W3m42qFVLUCZIpUHZEolgR00NKutqEY4ppwTZ0vKCAvi8XgVK+c4LM6qUc3XQmAQtdEHu1e40ENBuU1XWc0Ovnewf/Xx8f3WYcHYX6ee0Cyaptpqz1gShdqCqBZh0e+zCS60cGzk83l8rSN0tfNjRTOzExMo4Zbca0dWb/O/8b6oHxHDTgnymzaAN4NbuuhytcihhM1NNPvMEPffU31xnFUi1z8kcIFVA726CVGtl2DMgNQMCtAKpZhSbuey1BVLtfdL67dn991Pb3PoKGTF2bYDU9u6W2bb0mZbhLFFUyr5Ij5pe81VPaaDf2embvmcGRLbZyepKme3OZV9r4GruElZeqzq30OeW/aglu+RVqw7Rg2k6peXd0NHG+j3JPcs7+8wdntfulDA//K8AqW096e7P+Q777r/5BO0HlAiSr5VJtYPJdCy91XcZ4nEmp/a1gtTWr7hqy+6B1LOOH4bTZgyWEjQsuaLNackHTTKkN4USn1/+FDPf0gl49WbHMFCbZ1SDNMWKqZ+ET0wpoMCpnHQ4EDJSCCWTaEw6UBeOCcvqRBTOaDWad61BqnEHPEYY4WA9orEwCvKK4Ez5EE654CgsRXGvoQiUD0TSWSoVVFUdVvZBAoaRkHIzUjRGwoQVQ8kMRFHfTajSNZKHKgJCzLNkXh1Dgh3wUOk2FUfPgA8Vfi98UtPRzH+VJ9JQ3FS4t9ZiTeTrhU/VVLUceKIkrBZY6ROHAzHDQCiRQCweR0xy77wo8HsRMGvPykibO5f0ZtZaYN1al8Axq5Ly9yqwWpenUSHFbBnN+WjSUKHYqYQA1cZoGHGKSzGnlKrFRhypeBCxaC1i8TrEUo2IJYNIJCNIpaJwGAkRzRJPAEWUnGR92T4+GQGqWYtAdbLCf1Q5FlErDxKbUlhx9zJrs9JgIUM0yHz49td31ac6H1XAoVmiR329tb9dA0Y9b7VhoPKl1d0sMJQFWuzbd/baqUGqBth2g8OeH2pnWnU4bHulX6yQ2ay2iDOpvXwr8/NoPIYdtbXYVlUlIJUHa5P2KClFwOezhI4s1lbAqSqdpMTQVDSFupViZncLrJpjI6Fl2eFjplNCVJ47eCZ7v9sdE3bwKauhuS6pUPi0smWb26x5bxroGvTy3K8FpH4lXLinDYKv1Jj/ZhPiP9p2RgGxTmN76q101rBuYmvfUBrGpB8ibewKBFA5LcIoitPUhAUqtNKynrJKOKkIKgVStV6Cti3sdkcukJqel3anojCpBELm9VrlPprrChlUiXoxHXrpCtXpZ5U1tU0m1bY6t8OkZlhPOUCq/XPN8vLKqgSNFmJK93rn3p7OvbN7CqS23SYd86XPyM7JzR7rzoHU9vrADohznZdukbazs8O4TbCqQ8XhQJ7XjUd/OBlf1oRw4wsrVR1UO4jXRpP9DZfpod4DFYGu54uekepna6Ta2+y7unJ0BqSaNe9VAzo3X7rajK/zfHZn37I89CwOoDkSw/rKYJvOZgorje5XLAJLa3c2SY3l/88HSaqvH6TaXwB7uIptLqlXzA5SO5psdvDbmaUuu9ZX9rDarmEPm+hg9M84vi++e3QPxKiQa+akMgTUBzfynF6UeQtQ6slHnsMNH8NNCf6EvVM5gtmbrOASrhm2fTQt1KRKrJBlZQhsiwHURuOoDjYjHq1GU+VKRGvWoNQTgtcZRai5DtFIC8qLy1HoLUEoATSknGhAKboN3heuksGIO4qQpCCS5DKS1aOgE69OclAJMgkwMRzI93iRB5eUXaEBEDFSaEkmEGNYqyxKKXiNBHrk+dC7oEDCmTOGXoSJ6BFRnZptT+s5oLtcoLo+l2G1lpiBWZfVBPEqxFotlqIsa2JuOwjV99Ptse6tdza2R5WlNQWUVImb9KxMF7zh75irSjjJWqoN8RB2JqpR3VKDYDSISKwZsWgjDCMIIxUEXDEJ+xU1YP6nw2WFNY0DLualqnZTQEnChM36t5JSK2NuIClKzi7ENxpYetdKs202M2s3gJjV19mDoYGQyQ7aBZCk1q9mUc1wWK3ga2dx7cAzV+mX7FfLDrAEGJmAzM5q2tubnStpG0rr0hk1Us3JZAdnal5kbmp8lprGBmyu2oWGxiZxgJQWFaO0sECAKfNL23see45zOt9ThZcrwGoKenWBXZXvaPCox8YEp7r12c/BsdDjpmyMtgo/pEciO3dVgWrFDtsPPSb2e+pz7ed9dZCqr5Y2wv4/b8j/e7bO9cCkASV456oDZE8Qkbmsw+9xYU1lMw6fNU+MuLTNnMuAVaBT1lkzXFbyRzQ41c46be9b97LBSYn2Uca7KKXb8jTV6dlWu8oh1UxqGlTa1nMTVGqQagcs1luhjXI6yNsBqRaUoPPcrXO77J1ma1+nwn0VIJca75pJzApF1oCBV86uk5p9545HvWPg0SZItRshWTfKddWOQWN6TcoUjsocZ46pOOzM2rBtPWNH1qsdBra+RusnyHBktLJlHcj3ufHCZQdg/a4gLn9mqeippMsR6dbYW6VDuXOB1LSNl7H/fGMgVXZwhR3MChb/TSDV7XLiqDE9cdPJY9C/Wx5YKotOhJ0NYVz510WYs3KXpfJLUHrcxD6495wpquJHykCe14U7X1uF+99Zi1BM6Zb8fzu+eZDabsa6+cJlIIhcXZ4NKNt4zTNelN0EqbZ9KFdLTjzcjekHAbFEXEJFRUggYcDr8KLYk4feJT1Q6itGoScPfqcfbocHbimOyvxJFoHRKCwdiJpLxU/AqQjIKwBLlpEhpzGHA1VN1ajc8QVqti1GqbcJAUcD3EYYYB5kMg6/ywOP4Uci6UDMk4fKWAHiRUNQ0n8qUu5uSMYMBLxeNDVWScHwiu7dJVSWm14sGpOSFN2Ki+B3OOFj/VVh9iSrEo2JFOqbgrJZ+f0eya0t9LpR5PbAb3aYffOQp9UhoR3tOyZgl9MEtSumj8BZC1UoyyB9Ie4H4n3OAsKZP6dVYNvcpGTdMz8lg2kqM4saLxKqTiqSaIo3Y0dzJTY2b0JNqFpqpFLqKZkKw+lmHirDQsmuaUNfCUw5OfYSIhyFwTI2pmNC8mUFGHBn1/VgWSIISDKh13AiuDaOt278BNEYc1wNJOJk09UDq/IvKizbK6JM6nD5WNbHBY/bDRdDml1uUZhl7qTOn7TPbxpQArBsLJ1cRwMfG1DS24QyRlSYq96wOhpi+z1bsYD6OlnhubnAUPa7mc3m2pcC3ScaaOr2Ms90e00VdtXWIRiNoMDnQ2FBIcoKCuDyeGTOCWPRiV2AbGmGP85a0zJ3b57nlrJSinXt6LD3K/+tBZTs4keSgyvvTHpOqNcuLUXQFrDlebmUi3MB+c4oJUdLh6B68k87eqzMz3OtuR1Zcp2+wx67UKfv+L8T93wPaJD62pJKfLxO1Rm2H9ceN1SUeDVItdbyjOFXNoHSQdDCKyqn027oqj3LxJltTp90ndA0k5pl6EsD01BT5aSq2ubpw7aXmbUz2wep6vyOmFQdp5RmUrN7LBdI5f6RViBOtywdXqpAmlglaWGn9GOq0GlxyufKv217XuTu5o7XR/utTamrTE951i3bA6kd3y0Xk6puoNpvIGlT923radtekTI/sbfHWiJtto/97NYxUOlPFUg9COt3NePypxcrkGprtZRDaJVGZ84P8zLKNtD2us726bjHurwS6Pcu1xet2/33gtSigAfPXnIAWqIJvLxwG7bXh7FXeR4umzEcTeE4zvnTJ/iyOihPv8/gbnjkgn2kZvIDJig9dkIfnLrvXrjqr4vx1Eeb2nWed7nvvyVfMOmnr0s4yZrR6ZdAr4WZb5TN0WgHk7qXsie//bpZr7jOl9MrhX0itwt+bdfR1mUbrK81dg7g2EMjOOqAZsQTWiJeeTTF8E85YMRS8Dm98BgUDgog35uH0qIylBSWo1tBL3jhg4Kt5FilyIiUlBHvgcnlmVGu6rbyPirPF8OLqfCbSLZg6+bFWPvFeygrjsHjCEoerCOZEHVYaQtLxxhuJFN+hJ3dUR0tRY/+k+Hx90SYIVGpKPIKWMszgVBLEGUl3eD3+eVZampqMXrUSPgcikVlG0STVkqqsDnK+HVTNMnsRs0YC2mox8LqYoYQqomQZpLTpYSsdUnAuMn+ELjZBHw0r6MMCM0y6Q1bF8bOnD+ZDBq/KRVtzb/Vdezh15otIhilyjHBKcWPqLlcE9qFTbs2YXtTJSIEpS7mxUaltqvDlUCKf0s9VHr4VIi0lCVyGBIaLb0incXQZZ7Dj1jaR3mmSQ4YSYfMIXlyRwoJDo/hxLZFdbjnnKfNqDPDCjltdx03+4mlfsjmiSEFwOd2w+vxwceSQC4XigsLUZKXj8L8PAS8PukPEcuxCShp1lorazMvl+JBwXBYFknOmTyfT1hHgmJhF0zmtb11zw7AWuEUUzBMxkezezokNQeDrL+vBZnUu6ML6aW1EFn+pbq2BptralDb1CTvSnFennLK+PPMYUqDbt1+PlNHubK5Qm8VeFXljVSYcvpJdWgw79EZwCrnmc9un7e6jbp9dmEre7+yfZ0Zl2zQagfEdqeEBq36vWE7Os2ktm2p7eGtcvdvxOcOeJyIJ1MqRG4PHl5GSQCIJ/bsdbvaRL5SAY9Lyqu0rtPX+moUl6NHvzPndrUt7Z2vQepVf/sCj8z9stWpK247HNFE0gSpSpdB7UOqfz1uFdESpWq6yRymAaQt4sAwQFaWb6plzGfbLnJdbZM4FZNqM/ItkR0H5FoR1gQ31XgzQWrm2KtIIgoxta8gK7uIyaJKTryD67pTxlAxwzoEVJeg0eq+VGZ3yJ+YzDsNOrRwkqpBrhG6rGcZbKkGaWlbhZ/z3vwa+z+9DncdpJI5YtvYX5lH+++IHUxbtkcb5AjP9brptHUKi5UZIZMeaCus1qHOJ2kl62dGndh0K7lOcByCYTqSteOj9YxuezVKf+L3ukS0Mp6lzSDjbp7GvvK5XQjHVAWJDIeCeVuNKQWk/nwaNuxqxs+fWohY1lqmmCs1pqVlDvwAACAASURBVGIjeFwg4xey5a9mkubKYst8LVQLOH85H2IiLPrV1ja+O7SduN5Yh/zTBlJtTqBc+++eXIP2xLXYP0N6FqK+JYrqJlZ4UMcPpg3E3WdNxMn3fChsKs+75viRuHT6MBx0yztYv6tJzisOePCvqw/D9roQfvL45wJg/78dXyNI7QD0tdWT2uBsw7uovqY3hPSLZF3OentyTOSugNT06qZfcfW3vobZhGMPbcaMg2sRT8YktEPkdyT8VdGADOiVHS7phMfwCDtGZOdMuOFMepHvKUJ5UTl6lvdEt8LuyHcXwQOCAx9LcLOQjHlfdUMlg6+6gItRLNYErzOIyh3LsX71+8jzR+B0REQZ1pVKCjhScaQeOFI+IJGPppY8NIQKAW8Fksk8+Lx+FJfmo1e/Cqxbvwa9e/dBnj8PzY3NqOhZgcaGZuzaWSmMagHz8Xr2RI++feHNz5fnZPiyHhIKAVElWMSO9PPbhkyab5Cl43Olc3v05mdfxlhj1kyAkC5UqsJq25R76kezFIKVJdLWwm9CWAUM5SoqB1TLN0kVWwG8/FyNZcKII5qKIpYMI5JoQX1jNbZVb0ZjtA6GP4WYOykhvx6nEx4364eazChrmxpkT11gYi/ngdsUp6KSsor+IpuqQJx4wtlfUuaH+YwmkyrOC/XAcYYHpxxoWBPBmzfOhYfy9yYAtKvt6j60L9IEY1Rp5kbBMinc8FhGJhSLIBqPCyvLvGr176hc1+vxoDAvDyUF+SgqKEJFcTEKAgELyNcHg6hpapTc5cJAQD4jK8iuDUWjksMZDIXkGt1LSjpcO9vaVPTv2S/2fMe2AJbatzIViGUbM5lH/s22b9q5Q8J6+exU2C4v74ZCfwA+j0cZkeb8VK4MxU/zWSWmQdcwFYcCnRBmkaEcoV3aOZL9N8ciu/SOaroCrxmMdHY4dhu9qZWM7TnD6ppqqc8OU7belU6CbjtAtcbFdBrYnUA6PDhcPAhVky7NWLYzqOjdx4wdzqfcJ6gbLr71ULyzogo3v7QaoWjaCD5lcm9ce/wwnPmnBVi1o1nO7VcWwE+OGIjT9+uLsjwK1QGfrq/DL55bgRXblLHA47Lpg3DRYXu3jjYzn3HmXR9jY1VIzj1sRHdcc9xQ/OCRRfjNqSNxzPgKUX1/7tPtuPXl1dhenzY2rpgxGGcd0A/7/eoDMaR5FPjduOGEYThhYi+pX/rg7E3ye4Z/fXbTwdhWH8bMuz5plVKx/5Ay3PHdUQh4XTj09o/QHDFLWzkgdUB/852RGNmnUIDBw3O+xD1vbUBdUKlX81j4q0Pw8qJKfLKuDrd9dySG9yxAdXMMs15fiz+/v/krG6KdHdSuglSdrDG4Rz7uOG0MDhrWXYznRV/W4+YXluGDVSqsTnYXKcPtwPQxvXH9SWMwul+JfLZmRxMu/svnWPylZm4NvPHLw7B3dya2mIcDeG9lFX72zFKzL1R45QUHD8AvZgyVcdtaF8KvXlqFf3y2xSask23AO1CS78WHNx0pAKH14cB9767Hg++tV9toKoVivxtXzBiGCw8fLGCY+WpX/nUhPlhVpcrOwYGSAh9eveJgnP3QfJx5wF744SEDUZrvwfKtjbjsmSXSHwImjBSGVhTghcsOFKDIg31Q8292+sM1VXjkvfXYUhNSANpM+Zg6sBy/+s5oTBpQKtvRB6urcdM/v8DyLfWyXurQ5qWzjpGILftx9bOL8dKCrbJG9S7Nw+/OnIQjRveU51i1oxG3vLAMby/bgUQr51Bmvy2edax8J1d/rdreiLMemCesFY9pIypw5bEjsd+QbpLfx/zl+95agwfeWYOQvGfquT/51XTc+dpKGcfrTxyNXqUBfFndgl/+dbGsIVpll9c4eXIfXHrUEIzqWyzf3VLTglv+uRz/mL/Zehc5Bz655Wi5p32xOHrWe9hc04I/njNZnGD//HwrbvveeIzfqxQNoRh+/8Zq3Pf2WnGSyeEA9hnUDVcdNxIHDu8h85ns20Oz1+GPb62Rf1vT0gGZpxcfMRTf2ac/uhX65NZk6R6esx5PfrgRjZLbmBa/Onpsb1wxczgmDyyTOVDVFMXd/1qLR9//UoCitc+aYFTvMbxnSZ4blx09FD84aIAAqepgFA+9t1HmLNcwrqnPXLwvuhVSorL1cf6fF+CT9bWyTn1vn374xcxh8h32y9ItDTj13k9w+dFDpb91X9j3lS+2NeLZT77Er08dhyv/uhivLd6ecZMrZo7ABYcOwhn3f4xFX9Zh0W0zxDmX69heH8JJd3+I5kjbuZ9LbpshYJ4He6Y5nMCKbQ144J11WMx3qpP7t77/1EHleO+6w/H9++bhlUXbZW949tIDUOj3YOadczPW2auPG4kzD9obZ94/D0s215uXEAMz5/P8t/3yGwSp2ehBWydZHZkTpKqhT89G/U8TpKYtLVv/57iuzevSeqCyQHV2fkUbI3vsYXU44sDtUsKFBz1rLB9iF3thbUsat0nxVpKZ8sCIp+AlgDE8cBC8Jqjw60aRvxi9y/qiorAfCl0lyHMVwu3wKiZUWFblpWTtTd5n+461CDdvQLhxI1rq1qEon55RqR6KlMGajQl4vB5EY4DHKEasMYBwMACvvxcSjkKE4kS7SQRbmuDxuREoyEc4HEWKISApBwoKC1Ff14iygjLk+bxIpRJoigThLijAXsOHonvfXsgvzFMblQarJmh06F9Y+TqqEzMZzXZeGduQK1+ZmgfaZydhtKYxb58hyisgUNZaNAR2Ggkk5E8cSYMiRnEkjCiiRgiRZAgtsRY0R5rQFG5GC3NL4xEpESOlYIg1mYUqBV5ZCcaA4UoiSbbaqcrnCEvGnGNRXVL5w9IvAnEEIih4bFCgSmYL4PTIZmNQ+IqzI0XGm0OirsW5QzAr33RR/deFpnUxzLllnrVJ2Ge6Hehl52zae7qtMaAxQRBLVjQYCQloDYbCCMdYLieB/Px8dCsoQFFBAUoLi9C3Wzd4PEopUB86mEH5eRyoa2rE1l1VKC0qQllhYc4Bt9jZHJ+KOyHLi9xRqKl+Pktd2DAENO+sq0Ulc03DEQQCAZTk56G8sFhYXw02dR9atWdNkJor0JfjmFbUzXCxKGdIjs0pV99n1y/NLl+Ta49rz1NsB6vamNDCWtlODA3g29rWtDPA+jyLUbE/TzbrGisbil0TL2ntObI5tr7ZTVOt8zX3z8TLi3biZ88sR9AEavz92Qf2x53fG4Wj7pyHpVsUAP3OlN744SEDsG5XC7bVhdG71I/vTO6NlTuaccq9803jDrj5pBH4xYzBeHXJzgzgO6RnASbsVYzJN83Fmp0qdOuYcRV49sdT8O4X1ZIzuWZnM/qX52HG2Ap8tLYWF/5licUg/fqUEQJ++1/+lnXdQ0Z0w2PnTxQj7zevrsEdr62T6+b7XNj2e2UAH3v3J5i7usbqXo/LgV8eMxQEvdF4CsOvftdq+zHje+K+s8YK6P50Qz16lfiljW+vqMJFTyxV+V4Aqu+bicZwHKt3NmPFtmb5/tRBpThwaDluf3Ut7n5LgaauHAQsJ0/qjU/W14mYC59p2rBueGNpJSLZ6qPmhbsGUilWZ+DgYeV44qKpAq7mrqqUvtx/aDcM6VmEq/66EK8s3GY1++yDB+HWU8dh7c5mLNhUKwCA4Onq5xYLQOFBA3rJ7TPFaff+qiq4XQ58Z2p/vL50J87803xR++f3rjt+uBjac1dXY3NNCGz7gUO74eZ/rsADb6+1MW2ZHpuyQh823nMCPlhTJY4A3a1k/Y6f0Bu/fWMNZr2+Svq7NM+NWaeOxbQRPQTMVTdFcMCwHthnUDkufuwzPPvxZtk5ywr92HD3cQIACHYWbKoX8DVzXE8BoRc+thALCcJTKYzuU4SPbjoS767YKQCOz0mANWFAGTZWBXHhnz/DlrqwRP4cM74P/nj2BJnH89bWCIt48PAe6F7kw3mPzMeCDdVqDTcM1D7yXfn+iq0N1r7x6Nz1+HhttYQ0/u2nBwkjNPuLSjSH45gysFwcBbf+cxme/kg5Y9JH5mSreeR7AgyXbiYwNj9zAMdP7It1lc2YPmu25Zh54Lyp6FUSwIotDQhGE9h/aHf5c/Wzi/DY3A0WSK15+DvSXgL0+RtqZO8+eEQFJu1dhgsemY8XFnDeOMDQTfYBAQXfI5/bgUNH9sCoPsU48vbZWLhJOTd43pZ7T8Jn62uwrU45rXhc97cl8tzPXnqgtIPPwPlX1RSRe3Fs7397LX7z0gpz74cA2r265WPZ1gbVV4PKpd9//dIKAarqMHDk6F644/sTEYsnBZQdMrICTaE41lY2CwjeVBXEFc8skhBgfTx8wT7iKFmxtVHmyrThFZg8sBQ/fmIJXlhA0GcjGUw2n9/tWezHnaePxdRBZXhnxS5srQ1j7+75Msf+tbwS1zy/XDGDxw5HUZ4HfUoC2GdQGZZsacBG8926+821WL2zCdccOwIXHjpQPlu5vQmFfjd6FPlwxoOfiZPlgKHd5N1mXieB86frasQJQbD/3Ceb8dmvpuPFBVtx0WOfW+C+NM8rIbYj+xRjxJWvyfnVfzpF+vnzjbUZjpDpY3sJ2N//5rettTLX2lbz0CmyLnAcaAtxbRjaswhDexUKEM4GyR2tjxcdMQTXnTAKJ93zARZsrJP1/IMbjxDAe8njCzLsCuapPnbhvjj1Dx9i7qpd5qXbwFcd3fhb+LkFUllq0oww3UN1UrOZ1M6CVPVStXIB71GQqkci26jU49tWyZzWI3jMYdU4/ICtwvDwxXO5XRlhgGkDjiwbAQq9tB4QwBmphDBjTpdPwAhFhYy4AXeCOaQBlOX3QM+SXijP74ECTykCnkJ4HAE5VwGQGFpaKrHg45fgM+rgdzTD71Y5IKK8y6I1ZOCSrJ/qhREpQrg+AL+nAolUPuJOLzMmUVm5HT6vD2Vl5fD785FKMlSZCrcuyalwOjwwYkrUJxEPw+P3wvC4RdnWW5yPAcP3Ro/eFQKGFVOq13dV55QHNzIx2ilmq2OCW3WnhqKm88ECqcprZzeGbXg4PVXkmVVYbsrMG02m4ogmyIIqINoca0Iw2oRwpBnN0WZE4iwRExXwzdIvKVcSBvuQtU+RQCIZU2WEpJi6IUQ482+lSg+/I6rCpuKqvECKIea1CNYYKktRQwnjNuumisqhlCnysGquAFeHIyJhvU46LETBSecCMUSYzLQBw8nRcqJpXRxzbvnE6j17GJbdOWLN8nbUWTP6tA1AxesQrBLkbdi5AwN69caYAQMU49jOomaPvGffba+uRkNzM/r1qGgVomzlh1qvoBLDUntsOpeSP3bWK8nzQpEIqhvqsbOmBjVNTfB63MjzBdCzuBCFhcrbbT/UPFOeas3aZy73ppNExp81j11ImOPJ76icXeU8Ucy/aq8ISplzWN/PzqLay8JYOV45okkUPtRiRl1TClZdaRsxmyMuF+DVv+sIxMqYmLnImmnVAkyh4oFdz0n92jbK9J7UFZBKw6gk3yMAVTklHPjVKSNw+r59ccQd87ChSoEWgtSfTx+E0dfOxtY6VnJWBwHmrO+Owj63ZILUv/1kKh77YDOu/ftKMZJpiFw5czAumz4YJ/z+UwFtPLJBKsHmy5ftK4YQ2YVH3v8yA6Ruums6aoMxMUBP+sNnlrpt7xI/HjlvAvqVB9C90GeBVHrnF/zqYDEmL3h0sQBFslE3njhMwPmBv/7AAtfV988Uo+4Xz67APxfslLndpzSAZy6aJIbo2Ovfa9eYyx5aTkGyjLzXeY8sxrx1tfjDmWMxvFcBjr37UwHEuY7Og9SP0NASFVX9Fy7bD2P6leD4383Fsi31Ymb075Yvhn6fsjzsf+O/xJAlOFzwm5lYua0RP33ic2yoCspaTjBH0KzBD7/zwQ1H4sM11ZI7VuBzY9eDJ2eA1JF9ivDaz/fHXz7cjDteX4NYIiVj9ref7IOSPA/2veltNAQZ5tfaa6NB6nF3f4B56xVDwhWlOODG6jum449vr8cdr6+SOTl9dAUeOm8ybnlhOf7y/noxlGkgz77uSKze0YiT7n4fzZGkgNRN9xyHhV824PQHPhXgxWP/IeX4x6X7C9M169VVYs9okDrtlrewlP0FFbp50ZFDcfnMEcLyEOwW5Xnx0Q1HqBy6h+YLoOPCN7pvER46b4r06WG/mQ2mmmiQev/ba/DrF5dLf+iDYbR/vnA/HDexL6bf/q4ABj5b9yI/7jlrsozdvje8mRX+2xqk/uX9Dbj++cWIxHRuPrD6rhNQ2xzNAKkVxdTpSFmRAiP6FOORH+4rYG/GHe9lgNSttSGc/eDHat4A4Llzrj9CAMRp930izCvXeF6ziSUDowkhCo4a3RMPnjcFf3xrNe6iQ8EGUs958OMMx4juB4LUg4b3wA3PL5M8Q7axR7EfBI37D+mG8de8gR31IZkxFUUBeQf1OA7oUYA//3AfudQRt82Wvxld8f6NR8rzX/PcEqypbMILlzHcNyjiPIeN6olZp43HvDXVuOix+dZ4EGyG40k0UHFTciK746Hzp2BLbQgn/fFTM2otXS9dhMCMFE6d2g9/OGsCrn1+OZ7+ZIvMRa5tPzxkb1x93Aj89KnFeGmhYjb5DDPH9sSffjAJ1/9jBZ6at9n6/YBu+Xj/ukPw+pKduOGFFbKmsY8LA+6MNYYg9f3rD5V5QacBASoPWpwvXzFNxuTsBz8R0MvjgCHd8cgPp+K1RTvwy2cXy+8IUl9ZtA0/e3JhhtNy3k1HClDvDEh9ePZ6Yc0ZZk/mmY6AF39+EB6buxGXPbUw5zqW65dlBV68e+3hEglBQMqx5btBhxijDa57fmkGPNp3cDe8e+1h+N698/B6FmOsrt9Fr2GnW/r1n6hazn1b1Yr+5kFqVuhsuj9zgdQcHaLj5lsxqVmDoqgEc6yyB8xCQukbWEmgWbFo2jFn/po/Ckg9aJsJUp0iSsMaiXrTkUcUw1LlGgqASVIwhwJAmmlhfUWlpss/BtcECZclWHQj31WI8kAFegT6oMhdLiIuLo9bPHVeRwuWLnwbrmgdfEYErGzidfrhdHkRicfMGpwMI3UjGSpANFgIl7sUlXXNKKzoDm+BD4VF+RI6Ggul0KOkAju3VaF+Vx2K8golfJM5ssxnZd1QF2KIR1n/k2VWvWiMhhD3JDBwxEDsNXgg3D4vgs0tsiEVFBXB6yMgV7kwaZZFb8j2jVmPg+13ZsKFQJSMMdYATnWubHMSVZ1CJBlBKN6ElngjgpEmBBP0ktajKVKPYLwRMSMs+aVyvhZjosqyQUEoVWSGv2c0MsdI8osFehI0qRJDFMgis0AWlSBVgXN+TmOdz6oYUxlrOiUkH9gMJXEob7IEltHZ4FR5qk4CUIZB83cm0ldzh2BWA1/FwDatT2DOLZ+2eiHaA5wdAbu2mFU7+KhubESP4iL07lHRZkh1elFUA5bBzrHmaTKJxRs2YGjfvgL87Uc2UM3+LBtI6TAzOwtJ4MhQ4+r6elTV1aKqsVHuQ6a0T2kJCgqL4JL+bK3qm2vJ1f1C4Cl8uIBNNa6Z7UuLT2iFYxXurRwYmnzkMzI0WFhbhi9nMcRcO7iG8NDiSxYrLJu9Cy6GVpd3R2lZOUq7d1d5zCpQS9677du3IlS9C83NzUjEWILDLCGTjsrPcPiwDfacVnudVc2Gsz0Z9XezRJjaYu0jpYMVk7pbR9b6u1vXyP2lroDUXFcg4/nYBRNxyO0fCXvEY3dAKsHo7JXV1i2mDSvHn8+fiL/P347r/qEUvLNB6nnT9pJQ33v+tR7nHLQXnp+/LQOkbvzdUXjmk204Yz8FopebIclkO+88bbSIcxwwpNwCqVMHlmLONQfid2+ux83/XGWZNCdP7o17zxorIPqJj7ZIWwhSV25vxrmPLMSm6jQLdPNJw/HTowYJoOXnnT3YpofPG48P19Ti0qeW4eJ/h0vzWj9+Yime+2xba1+1eeGugNTGlih6F3sw+9pDhZ067d4PzXQAlU1y+cyRuO7EMZh2y9tYsa0eh47qiRcuOxi/fmk57n5DgUC9ltlz9SYMKMVLl0/DX+dtxjV/WyIgliD1jSU7ccZDZFIN/Pzoobj4sIE4/9GF+HCNYrX5nt5/9gScOKkPpt36LtbuaLQWyvTuR9bTK0zqcXcRpNZZeYIEqasskLpa9qLbvzsaM8b2wgl3vY9NVbr/Dbx65WEY2KMA029XjhMNUm944Qvc/+56a5joOH7rymkCNL93/8eIx5MY07cIH954JASkMoxQLQa47sTR+O6+ewkwX7qlEVMGl+OtXx6CR+duxNV/W5bOkwdw7zmTcMYBe2HStW9ibWVTuyCVYJTh07XBKGbcMdsy2Xjbcw4ehN+dMQmn/uEDzPmiss3pRZZWgdQliMRM8T8QpB7fCqRaY2perVuhH2RXB/csxMRr3rDuQSb1n/O34vKnFwiA0Uv/s5ccKGG9R98xV9RYZezM0Ge9cg3qkY+XL5+GFz8nuFhiMa6b7z0RuUGqCusc2qsIZ9w3D6t3pNMJfj5zOG4+ZawwZmTLcyU2Fed5cM9ZkzBp73KMu+Z1eYZDRvTA8z87CDf8fRkefm8dAl4tnBTE5U8vEkA163vjcc60vTHgspfR2MLw/rRdrIFC324FePxCOle82OfWOeZcNnd46pRQlyWVwh/PnoSDR/TAMXe+j0rJs1QO2jyfC1/cfjSe/XQLrv/7CmuezLCB1CdNkMqLX3LEYPzymGG45KnFeGURnzf3kRukqlYfNrJCWFOCz+c+3Szj86PDBuO2747D+OvexBaTud3TIJX3njm+N5679ABxHN31xupOLYkM7f/LhftI+PaPH/sc/1q2Q9YfgtSVvz0GT8/7UoCw3f6YsFeppAXwfXxh/tZ27pMLrNr32P8gmG3j1vJrwXn/KZCaC+G3Ge6bo+9bgdQ2xscCqbl6wg6UzO/nAKl2Y9tiVgzgmMNrcMS0nUgkEhLSK2DFzBlQ59FIVcuhNliFWXOyjIup6koAJ4nlPE0BILUfuFSob8IJZ8wlIktepw9Oquj6vMjzuJHvTmHnlpVAKIhibx7cUS8qSvqjuKg76usb4PM64UoBsaYIQo1AMpaPuOGFI+BH38EDkFeSj5ZwEB64UJpXjspNuxCqCyEWjEr4sTI+HTAk3pWGusplFIEG1kR0GYi542iMNKB3v74oKi5BXU0DWmIxVPTtg179eyGvMGCV3lDeEFMNrp0qd2qkVIClAm0a9BAds6/iICJPIIaWZAiN4QY0RhrRHGlEU7QOzbEGhKJBJBxROD0pGO4E4kZMzqcysZQLInMtdUhZFdYBjwjaUDyBbCwFjeTVkNBqRe6bDZcyIkpp2CDTTJBLcSGtcCgDbtZY5b9Zn5Yw12SuFMhh2Dafhb/ncxJMJCTEWmpCKQJR9ZWEeLN+iVDkCG6K4sPbyJC0vajkmNVWmZ6OAGuut4gsZEVJCXp169buYpuuc5puQXbuKEHlik2bMKh374xr2dV2s61TXeLGDmwJrkSBOpFAQ7AZO2vrUFNfi3A8Aa/bhYA/gF4lxSgqLFYgzLYeEwy2Fw7d0Y5iDyfW5xKUqoNCUfaIAvVbcdLIGqHPUiyr+CJyjCXbSDGrQFExuvXqjRGHHoF+E6eiuG9/eR6pnZxjCnicDgGzzfX12LZuDXZ+Ng/rli1CzfZtiIcVw2fPLW3vWSWXzHoqBVTt42QH2bn689sMUnc2RvDZhvqM8K7BFflinNvDfZlTNa5/EY4aU4EB3fKQ73WhV6lf/n3IbR9J6CuP3QGpk26cgzWVKgSYx9h+xXjsggkCAE+9T7EadpBanu/F7KsPwIJNDbjt1bV46keTBMzZw30JUr//pwV49PwJklc667W14kAj4NTj950pfSyQeuLEXnjm4skCXmua0/mnZCzI+t3y4mrJTeVBkDp/Qz3OfnihMBv6OPeg/vjDGWOl39innTkYCvrgOeOwd/c8HHzbRxjXrxgP/WCcfJ+MbnsmU1dB6pAefrxzzaF4/IMNuOnvS9MvIIAzDxyI331/ooSvvrpwm+R33XXmJFzy+Od4/lPF7Ki3Ov1//nDMhD6itnnTP5bjkTnr0yB16U6cIeG+Bv58/mScMKG3sE8qz1EdDKdmaPaRt8/Bss0EoJnBY9zzLJB694cCUvX2w/mYAVINA3//yX44aFg3fFnTYlNrVUwxGSaGuW7Y1WKBVOakvrZkZ/qJHMBjF0wBQ9MP/c0cWVPH9C0WkDpnZSUaW+ISztyvPF9Y59+8uBxPkuVLGaDC6NM/OUBYugfeVWHnGuRce/woXHPCKBx35xzMXalCEQkkH8hiUjnWDFt965oj8Mbibbj86Uzm6diJffHAD6bi92+uEsdBW0dnQSrHkn0zbXgP7Deku+RoFgY8EppbH4ph/NWZIPXh2esUS2YTcbrx5DE4Z9ogHHn7u9K3BHsEl4eP6omJe5dKWC9DS8cPKMXD763Htc8p1q4o4EVrkJrenAhS+5fn4+R7PsgQwjl13/7C9F7yl/lm2LNDxoL51QcM6y6MM8OxR/QulnIkY65SIPXCwwbjmhNG48ePzcebS3cgz1T3JZNKkErmj7mnN5w0GkfPmoPPNtCZYohz45ARPTF1cDeU5nsFnLI+Z2VjBFNu0SDVfDcMIGGC1FeuOAhelwtnPjAPdS2000jQqD1pzrWHSFjsOQ+r94NHWyD1gXMmYtrw7rjwsQX4eF1tm2PeHkjlIrL4thn4YHUVrnl+qUTB3Hv2ZHn/jrpjjoXF9wRIZRrBF9sb5D0tL/BheO8iET0iQNZ50G0+hJk+8LOjh+Gn04dJqPYdr6609neCVD7HSwu24fq/ZzKpDJGffe1hOP2+eXh1UWbubdv3s+/q+qz/IEhtowmqLrX60waT+sSeaXVnwaSsbeYt2zHArY43rythhW2Mhjb2rTM6fV077WAa8OBw7QAAIABJREFUuDlucszhdThqWo2ICqkwPHqUGMarRFFYw43GZjKehIjXCMAjc0YWRSm/SlhhimqhqgYqbyPGRJJqr16RzhGFWA/g8Tngz/cJ6PO7CFwTSESa4YwZqCjojZ75eyGQLENZQQXikbiI3tRur8SO9VuQjAHxpBNlFRUo79cL7jwfCksL0dDYgLKCUjTsaMCmZRsRMHzwu33SJqHXnazLapZ+YXgyDW0+H4NrmXvpSSBpxBGPJeH2eBGLqkIs3oIAinuWYOCoQcgvLEjTasIoq0W5vQlGUSMNdZQRr/6wZEs40Yza4C7UBKvQEKtFY7wBoWQQ4VRY8k2JzFniherHZkuFGVXlYJRnhv+J0BJrt0rGLz+jp1Qx3GbGq6rpbhDAqnADzZOLWI7I8EIMXeJLlkWjR5GhLzoHJxFTT8n78TlU7Uou3DrRnop8CRVyrGlh88WUl1OLUAnAcSKyNYblDy3PmPFatMDenzrMNNerYbGPtnIxbS1ozFFtjkQwduDA9tZYE1gTOBkqzNkMc2V3Z6t/Lli9WthUAfhZKr2a1dNt5PW0Di7Djslg1zU1o7a5GbVN9QiGIvI+sGwSVYkrCoukdAwPfW97iHk2P6cEU2Rmtcnc5Hpwhvky3FctWxxXFf7LQ+fCyuwzBcTUY5oCTOb85zWy3wFeg7UMe/XfG6O+fx6GTJgIl9e320E7Ouw62lCPpe/PQc1nH+DLjesRbGqCg+tRlk9eA3AyqmwyHQMCpk3xpez28vdWjnDWfFIg1RROanf2fLMfkkmlEAjDHu1qkQRMI3oVWiCVRs0NJw7HRYcOwJvLdmHF9mY0tMQwonchzti/31cHqTfNsUJp2QNj+hUJQ8vQYobq8tAgdcgv38HPjhoEAsLj7v5UFDOf+/GUnCD1uHs+xcxxFSBLet6fFwtj/941B+I3r6zFuP7FOPfA/hZIPWVKbzx54SS8tbwKizc3tBqI2StrLCNRQOrGepzz0ELU2EAqc3nvPXMspv9uHj41Q1M7GtHhvQrxwk+nSgmZHz2+BGfu1w93nT4alz5FFrV9Y6uzIPWIWR9KuO/QioCAVAr+3PriMrNpaiU4ff8BuPvMSfjJY/OF8Tr34IGYdfpE/Pixz0S8Rs13HeZvrh4GcMlRQ3HLd8bixLs/kJBfO5N65kPzwUjWJ380BQcN7YZXF+/Erqa0GBavQmXhJ97fiMpGxUhnBpZlgtSPCVLNVmeC1FWyP734s/0xrFchXlywDcEsgReyf09+uAG1wTjKCvzY9PvjcM5Dn+GVxWl2iu159IKpYHjygbfOFl0COms+umk6/rV0B+qCUVljC/weEcL5fEMtHpy9FlWNERw3qR+e+vH+IiRE0R77rv7L40YJ+DnxrrmYvUIxoASSOtw3Xf4E2Kt7Pt6+5ggJafzlXxdlTJ+Z4/vggfP3wYPvrMEdr3zR5tTqDEhlfxAQP3Hx/hLK+dbSnRIiSpD5/QMGSBh9Z0AqGeXzDx2MI24jSA0K4P3D2ZMlx5zAnn1TnOeVeUIGrKsg9ZTff4jKhnTawClT++PRC/fFz55YgCc+3IC+5fl4/KL9JK/2zSU7sKk6KHPkVFMYacwvXxf7hmJJvzxuZJsglSHXVI295ZQxOP6uufhoTTUGVhTgqYv3F72Fd1ZUSu4sGdhzpw0E9wUNUtWOpv4k4mRSk3jjyoNlfCjkQ8AvTneHUxzH715zKHY0hHHmg5/lBKk63Jfff+T8yZg6sAw/fGwBPtvQusyUngQMiFPhvglbuK/GEcC1J4wSsajj7npfQOq/rjpUcnvve2ftHgWpDHOncBExgN/rRFm+TwSvKJ706fq0NkCuyUub5/xDBuHymcPFMfabl7/ICIVnuPTcGw7Hks0NuDRHTirnARn2977QOakdrb4dfb5noF9Hd+noc106KwOkOhwIPXqiMqfyzvy2g1S2UtXEzNWldsazayBVv3oddSEwfVo9DtlnF1paWhBnvcpYAkmW+RChI4KWJIykMn4ZvieYT0ApP6V6rxIukhw2IerMQuAOxRCZKZ2y8Pv9bvgDLhQW5CPg88DrZtmXpCjKUjnYlyjEwLIR6FMwELHGFEL1Ldi24Uu4k4A/pRRLQ4kweu3dD3uPHIqEIwEX8ykpQ59wo3J9Jao37EIg6ZV8VGH7HMybpCCxqgNrJAxEIzH48wIIhoJIOhMIFPmRNJLwOD3quVJORKJRuPxuNKVCGD55NPoNGCC5nGozJnvZOlrFPobKuaAUdgkuCXsjCKI2VIWaxp0CToPxBkRTLYg7Yki6VE4p/2MjBPiYSurCSAq4NblOISt1WREFLgSkkqwUgKGwJ4N8BZgKKlXhBswP4cYqYCmWQCwUUbXQzLIxZMmt0FnTUaH6UpXqEXl4U/BZmT1KVklyaclaSZsV+64wjSlIJQCBrKsTyco41j25ygKB2aJDHTGluUCJ7vtcjN6WXbswbfw4EU6iwq7ZrDQjbn5ZAb30IXDMZKBF9ZfB1GZ469ptW7F84waU5BcKsMz3+SQMVoVLqT5IppIIR2NojoQRbQmiKR5HKKwMPS7aHI+C/ADK8wtFlMnrZo6sAlM8dEkXuafZMAGrImalDjqO2C6tYKkNxY7Ky9hXBuZ800ss16OitglUeQ+5DnOTHSzVoRSfNZC1rzJxcw3wFRZizIwTMOmEU1HWrRvCXAP24ME2sa2xeAx1W7di1ew3sfGjuaiuqpSayFJn156rantNLUVjG2iVUGbzmhImbIVJqA6ncNKOCT/Zg0+wZy5FkPrGsl24+vkv0GJT92We6S0nDbdAKvNRqZa76MsGXPLUMjFAeRDkzfreqK8MUsk82ut87juoDI9eMAHvr66RkFceGqQec/cn+NO54/Hsp9tw5+vrMLRXQbsgtbIxitev2Bc/f2a5gGqC2xPu+Qw/OWJvnHvQXhZIPWJUd8lxveWl1fjt65oJy93PBKnLtjbi3IcXZeTd/mLGEFx3/FAJf2YIaGcOCiZddtQgXHz43rj48aVYtLkB9589TnIh2S9batMGevb1Og9SmZMaQf8yn4T7UgTookcV+NeOUoqU/ObU8Tjx7vfx0epdOHFyPzxy4X4ikvToHB0Sa66a5rtB4/2uMybirIP2xoCfviRhsvl+T6tw39u/O0ZEjs77Mw3tTDYoxXQRcQSZMNi2jrJtaSb1A2SAVL8Hq357NP749jrc8ZoKR37oB5Mwrn8pTrnnA2ytZU5eeiW2HL28ZoEPG39/PK54ZjEee3+j1a1c1V+6YprknM68830kEkmM7V8sIPXoWbOxfGu97FUetwsTB5Th8Yv3k/IlNKgJzl75xSGSc3nri5nO09+ePgE/PnKYhAxTsIeHHaQSIOm1mKq5b1x1OKjCezpDsm0Hw4vvPXcKLntyAZ79uHXJIX1qZ0HqJdOHSdjyVc8uxnMfbxZA0Ls0gIcu2Af9yvNagdTnPv5SzlWMmOrbB8/bBwePrJBQajLlr1xxiADtSx//XIAe92H2FYWg/jF/iw2kerD53pNs4b6ZblMyqYMrCnHavfOkTIw+fnT4EPz2+xNwzoOfCJAnqLnzjIm49vkl+Mv7G4XlJSN8/7lTMLJvMTRIZY4vGX/mX1LFN5NJXSiO9ZtOHgOGE4+5+jVhOq8+bhR+dPhg/OKZRXh50Q7JKx7SqxiPXbiPRAC0BqkGknEKhibx+I/2xbBeRQJ4KeClDTHqQSy9bYaIjF369GJL/drOpD41T6UV8PjVKaNw2r79cNHjCzH7i6qcS4r0XAcg9YCh3fHERfviZ08tFAXe2787Dmf96RPM5/toviZ7gknlGNz+igKXXB8YKTL3+iMwb221iCdZqsw5nuSUKf0w6/Tx+MdnW3HbK19IXrT9oH3y5MX7CUObre5LdefzDh6I79//sSXO1Zn1t+Nzvg1A1ay/bGdSvz6QqkLM2npsy8DVMY4d96C5z+g8sawviJGvfaDmZxaLmm2m57hZNt2SHY9jfuWACTswZfQWRKNUEDSN0iSFUhj+qbZBMo8En0nWLSMYcrFeKRdnjzJoE3G4CAgTTgrJinEeKMlDMN6MhCMpyIkGN+1gt4v5pYYIwPj8LnhcBvICXuS7C+CN58MXKUB3dy8k6pOIMgclrxjelBseCic5UqgN1aCgeyFGTBgJV0CFzvLCqagDVRtrUblmB4ocBRJ2SoGnpORS0sCOwcl6NgkD4VgE4XgELiawhxuRcqbQo6KbgAOyqc2NjSgoLBDAGHanUN6vJ8aNGw9/IKDyR+VgT9hngy4Lk/4doVsCUdRFarGl5kvsaNqC5mQD4o4QEq6oCAmlWJZF6oiS8DXzXhXsUIwvP2X4tWk8ayaV4Fwx3yzNYiozMyeYfCoZZNmSKYLlQDgYRjhMB0RcwCnzdUQAimdL97kRS8TN/FKyTipEWTHklnSUCnk266JKuRt2g9RHNb0sAqAUMBX20ATPYhcRpFK1iYC2MoF1T69QvWjmG9p7Vc7tREmRXK9YLnBW19yMsYMGtftGWiVPTNCiT+biKjnaNuDDzzZX7sSyTRtkWFpCFKSx1SY0v6xfQQLcgJ8g1oHSgmKUFRWJaBMZPnr81WzKvbJkl2SxPwRL7vAQwTNTzEtmpRpA9Zn5j86C1uzxsINU1RZ1VfYXgSk7gAZhUUkpppz9Q0ycebwqX/UNHvkeNxrr67F07mxsef2fWLt5M1KxqPSJyqNPH3wGzazqMdc5rSr82LCpHQPR0sGo/JYyqZ1R96W4zapZR/wfe98BH8dZpv/MzmxTl2zJcu+9O47jlkYSSCEEjhy9E0ooR+CoR+f+cBB6yVGPcklIKAnkCIEQ0kgvdhz33mXLkqyy0vaZ2f897zezOzvalVa20jiGX7B2d+br833f873P+7z40h924bt3qU093+Mfv3UZqIh7unTfT9+6A9+6c28e27/mrEn43puWCED9lWNNJEh914umC3X3okXNePG1DwtYnjsMSCVYpFWWKsSvOWsi7trWiQ/9cgv+458XFIFUCirt/MqFojTM0DteWqq8vx7lboLUE31pvOOnT+WFnSjkRBGos+eOwZJP3oPjveogSQ6EZB4rP5h5CHDTe1aKFfC8Lz0gVrq/fHQd7tneibf+ZGPZ+KuVgtQLvvwg6JNaHczhnk++SOiQKz91hwjb8D2k1ewrr12BN66fjukf+J34480ZX48nvngJrn9gv9BOXXEftZyoXQUtcdz405r90mvvkwoWg1RaiugT14LfvG81rrnxadxIERmHjaCWP0vefWWl9V05iIBTwSeVAFfdJT6p116C79y5G1/+H/oQ5/Dms6fjG69fjpd9nUDb3dCrhnf7kJ8aq8M48O0rcOsTR3HVjx7NU/fZLru+frn4tFHkhSyWJVMaBKSe+4U7i0JbTGuuxkOfuxjf/NMOCc3S2hDB5i+/VNRqac1xKbG0It743nUS4mXq+3+HgbTaeHf9qGBJ9YLUaFjHrR88T+ixs6/5fV7AhqHd/u3li3DNJfMx54O3iQpruatSkPql1yzDa9dMw5XfeiC/sSfI/9m7V8u49VtSGXaIlkE3DiX1QHZ8/QocPZkQMEb14x1fu1yUha/68aOg0BKncao907r6iwcOlAGpgxkDBKlUNL76p0/gri2Kkk0L4PffvgqvXjMVaz9D3+leAdmkh17xjfvxyB5lqSO4veE9a1EdMfJ0X1J1d3/9ZcIK+OhNGyUW8y3XnC3W33+9YYNYYn/0jrME4K74tz/JMLvuratEOZfgiuFcOHbOXdAq4lycHxRIVbt22bKQSUQGmW3h6gtmizL2+f/vL9hyxGFm5DQsntKIhz//YnziV5vxn/8rMiRrq6Z56L7b8sJJrMu585px6wfWgP7TP7hnX34ucJlBaiUdHqRSOIniVew7WoM51t/zsyfUOBpFkOoVTnL7bOu1l0m+l3/1fhHU8l9sg4sWt+I3H1gvLAgewrgHod57WU+KlX38ZQuw8KN/zL8D9GF94DMXyvh7508eL1KLLj/rnuovzwVofRZBqrs5c8aUM7wLjVWwepYTOCrTsJVu6IpovhWA1Ar7ce3i4zhjPuOdKUsYaZ8h8nKdixt0giXDCMo93MjRtdAmPbEqhGw6AyNjo16vx4r5KzGuaZzAl1BdELvaduDhjY9AiwRRU1cjYKyvl/4+OeiGIerApBZXw4CRNhBKRxFJV2NscBwm109AjVaFUFZDwKLwUQiBcAAxsxdWMIMFK+ahrjmCbC6FrGjGRhE/kcbmB7ZgXFULaJBUYUqZDwEr4VtOKLG2bqPt5HE0T5uIhtYmBEM6Nm56HHpYQ7Q+ihbGW92/V+JtpnI2JkybgsULF4uPoHtlkJWwLSZIrxXiMLISuseURYKhYfqTvTh8/BB6Et0wjQwyWhpmIAMtSCIwRaEc3zpXmEbsoKQeqlinQkN0fE4VZVcBQpeWzTYUX2Ja5aAEr8yshXTGFlDa3x8XK7i4v8rmRFGfRa0uEIRmAjpFsAh0dYphKX9SUrYDAQPZNP14DImFR5AlasBiFaaaEktqQqPQkogoOXRviu1QfItgQKclV8XAk/eGYYoMA9bxDHZfr0CqfF+Cwu6OcK/1i9/5Q7n4h7mfIkxLI62D08cX+48KEBZrtMNT86wcAlRE5TqXB39FIDWXw9P79qM6EhFAU1CrdWKNinVTXWwDb2xUb3lZLrFEy2aY1m8lADScJdlNgyCVlgHXmsoJX2itJUCqOjRQk/RIfFnFcs7u9olEEaCK5VgPYP27rhFwWmm5K5yaTuk2HgTAMrHxgYdx6Nf/ha27dsqLEzQUM6TU5QJXWlJZT87lrnW5v27685buWwlIpdXgwU+dI9TgT9+yQ6jBa2c14Z3nT5NQCKcLUkmv/dad+7CvMy6Ku5+8fI7QRi+69qH8ZoUg9eoLZqCzP42v3bEHP3vgsLxbw4HUJw704HVrJuOjl87GpKaIiCg9dahvEEhln1J9mFZkCiQx9iPBF33qlk6uE3BOvzVeBKkcIr99/BhufOSIAAmKH3340tl4Yn8PXnXd47JuzB5Xjd9/YLWEsPnIzVuLKNX+MTSntQbXvXkpvnfXfgkL9PIzxku5r/7FJpz0+Mh6n6sMpNogSO1NpCnGgPdeNAufecVi/Pz+ffjdE4eljmfOHIsPXjIfv99wBJ+4iRRTxeS4/j3rJBwKaamk6pG5MbmpCvft7BDa4hVnTAJjLRLQ3fr4Ydls++m+XOsJFn5+1ZmY0Vwt6r6klXL+aKoOYm5rjfhXqgNrZy6XDb/6e0xtGPu+eQVeSuC5qzM/z1McZ/fXLse3/7xLLDe8fXpLjdB1uQH/j9u2i5CPEVBp8D/Sijmtkd5KkMrYt1/+n23YeOCkzIHvvmA2zl84TtREqXLKRF1L6oeu3yAWPbYLrXC0alIRlmCMVGBeX7hyqQD9H9y9W2i9rCPDd7z9vFm47q5d+PoflQgYLz9I9fbrm86ZgW++YSV++fAB3PTQQfGnpTjRx69YJFTG9/+8oD5bai6qDKRaeOu5M3Dt61bgO3/eKXEoqYD7hvXTxYre2Z8aBFIZsol1u/NpJWRzxcrJ+MAl8/CN/63X526hj6Am9OHV/xtzlSFiGG5m6phqoY5fuGg8fnD3nhIg9ZEy6r7r8JIlE/CHjUfx87/tR89ABitnjMFHLp+P/ScGcPnX7hdWzmvXThU/3f+8azd+89ghUeR+9ZppIC24L5FRllTnuuaSebj6wtli0aV/5qdfsRht3QlJn0CaasK0mkrfQxOKMgHR1/+4U0IB8XDjTedMx2XLJojv+pmfVwczvGRnJIetiu5LGv+Pr1otfrEcYwRQBMCfv3KpjGGC761tMcWaCuhFPqm0pLpQiIcrt12zFpOaovjqHbvE75fsC75Lv3zksMxJ5UFqgT/PPcGHL5uH16yZKn7H/3XfPlz7B8VEc6+8JfX6Euq+VSGs/fwwIWh+8ErcsemYqDEzlit9SNfMGosPXzYfNzx0QN4rv8sT82ZYqz999DxRIP7sbzeLv6/3ouX+rw5NfsX0Jvzw7auERn7t7dvl8IzhZ+hz/IVbt+K6u3aXPdQr9a6c+nfPJlh91kCqGsp54RgvRnTq61qL5GMlfqPeFi4FVFVCp94PFT65ZtFxnLWgTeitwWAQkVBEVDVDBCekb4o/oY0pU6YKUO3oIGdcQyKVxPwlC7Dt6S2oRhgT6lqxePZSNDc04+CRA9i6Zyv6zBi0sI6MZoqlLqATnJH+GpATWG7QqwJhhJMatAEgmo1iUtNUjKsdj2guBCNDCis9IYNIi6KwBQRNJMx+zJo7DROmNAEhE0k6qyKMgZNZPHrP45hQ3yoWXVp5aUnp742jLlqPYE5DRNOQyWWQsFOwIjp6EzHE+2Ooqg+jO9WB8Ngw6ibXozvVg3ZSCM0MmlvHoaGhQQBWIp1Q1j89IHFexbLoxJglvVeJE5FenBFf15xOv1dLKfIS+xvKQZ/KyDQC0+Ir3qW0+IqPJ/ucQFeBCfoEK9lqUmhVjFn6+hKIZE360WaRSMSRSJBaRtjMeLaK3msEw7CzNoK0ijuhP2gNZwEN/k/TUWtEsWLFCvSlk9i1bzf6+gcwtqUVM2fNwYF9B3CivR1kOadSCVRVRwTQEoznJBwqQwNpoIHayjLLgFjgRUNYKMEKrLEv6G/J2LW0yGfbkjhw805HNdZRbq0QQPnB63DDnBM56b5nL10iVGf3InBmfFReqXRGLJq8l6CTfUgl4GPd3XIIUOqKhEIYW1cnIJSX1/90uDJ5f3fr4wJ115/YBavCYiDtNi9qVDp1rwXUVdj1xn51VmM5yFDzmPK75XvITZ5rla2k7ATXvH/9RRfirA9+Ju+/W8mzz+Y9xP7ZRAI7ntiATdf/AAd3boUejg4KH1SqP9zvkg0z0bbs+Un3rQSk8gDkAxfNwMdeOkeEgrhpZqiWr96xBz9623K88juPn5Zw0mdu3YFXnDFeAA6ttl0DaXz21p3iH+puoghSP3jxLFHApaDQ0R5Fgx0OpNJ3dMHEWrGm9sazIF2YGyW/JZVpEdx86CUz8do1k8VqQ2oa1TjbelJ40X88WARSGeuV4JrglG8CQyYwXM7HfrVNwtfwevVZE/HDty7D1+7YK3Fch1vSG6uDiCUZ11vN/7SoMgZruetUQGpVKIB3nD8Dbz13Fmj95WaS7X7bhiMCogjsFFjURFSHYjNU6KTVlSCVRXvlt/6GD1+2AOvnNuMvW47jYzdtQkz87hiixqX7HpM4jjzQoPV10YQGfPCS2bh4yXjxZ3bBHi2eb/j+w0UxptWEr2qdB6lfuw8P7CrQHRVIfRm+/eed+I/btomLCA+XGIriXy+bL7FfCQy4ya8OGUKP/dhNG6X8BBv7v32FACkCTVrRCG6Y5tdu3y4CUKQu81o6pQEPfPYl8lnN/QrAk05840MHcONDB/P3MowR6aKvXj01v1Fm/sybFldluVYXQaoIJ/2+OAQNxwgt2288ewbedcEcAY583yjYc8emNikf/S6HuoYHqfeKzy5B00/ftUbij7b3JaWtbt/YJiCe4OKMT/7JU94r5TcCDwJmri2NNSH8/okjEkbHBRa0PP/n286SkEw81GKbMa4r/SFJ9R7sk1oepDLEzV1b2nH+gnEiwkeaNq25pOwy3quMj5pwPiwNxy7LRTo7u4rWOdcqynvZPxReok/ppKYq+UygS6DDeLU/uW+f+LWyvdnPDHlz/dVrJJaoaz2+9cmjWDipQVgPq75QHqTycOScuS342MsWipAUxzzbdW97v4BWxvIUchX3O7rhE04q0H1Z7mVTG/Dxy+aKgBLTIV2XZTzzs38Vi657uHP/J/0+qcU4YuWMJtz8vnXgQTRpsYzJ671GA6Ty/eI4d/ckDJ91z7Z2fO8vuyWMVSk4whi1DB8Tdg71/WObfq4rnLHIOeiSZRPwuX9aJO3JvuP7Qpox83DDEA35gozqj888vnKOQNTc44agGVW6r8vhdShuxe3jPTv0tVzJFc1tEC8x5jQsogV+cQXdVp5+t3ZRO1YvPIZEIoGJEyeitaUFe/bsQSqRcixhBJRqguaktWDhAvFz3LZ1mwCP1jHjUBuqxpTWSdi2eRv64wOoqq1CLN6PrJXB4iXLEamOIp1NY8+BXTjZdxKWRvpHEAFTR51WDa3HRJPRgKkt0xHUwgJquCLlTCUyYwU0pHMUcbJgyIKWw+L58zBlynhohol0gJsDDYm4hYfufxhRPaLUe42AWGx7u/tRjWq01IxFKKt82uJmBr3JuAi80KcwlugG6i3sj+9HaEoYqMvB1rnYqdhZ4m9J37VwSDb2rlqrEu1V1jCCAgnbQWtkwBSLLXQKEhHO0QrpUMhsWnTJgSZbmT6bulBvReiJQlU2FXyVjy/9R+2cJhSXdMZUgCqbRYb0bNgCEAV0CA3L9VdU1mMBqkLHdnwx5eSPSsw5oWcHbB26SZpXFQLREPpTAxL2R4hkBMxiQaMqsoloOITly5bh0ccfVb4JEuKGINWSmLSGQUurei5jMT/alxVoNwIhibWqBGoM2Ccy2HdjeUuq17JKCjQvtnchBFAh1qiXslnuRaBvdFtXFwgs66qq5LZkJoN4MintQeptNKhi5CpqL2OzheXQht3rt86KKBXHlwNo/ZbJPOB0BHnc8g/1okpIF6pkF4FRd8tZ/ORwgNV7t9evVU5+nR/5txeYukwRbnbcmUqFoiq+2LeTZs7BRdd8HA3TZw6iQVcwGT0nt5BFkYzFsPX+u7HtV/+Nw0ePIBAMDbIQ+ws3UDf9eUn3JUgR33MfF5UbQvYhAYx7cXPaXBvCjJZqsW4e6kqgP2lK7FT+6wov8TkB9kzTs37zHeNBFe9zl7bLlo4TiuzST92D/pQJhqrgb7va+wtgzSmAm66/vBxzMt589WDd8nnJWlF8T76cnjoyK26CCBZZTwI+8WDOAAAgAElEQVQEijeR2uuNVUpLKgHpO3/6lNzP2Ki08NJ/1KtgSQEkKghTBZj+taN9uW3KV6wUA4FKtJyIBFxxTrAz8m9QgwCM6c01suHde6IfJ+MZETFSK5F7aQgHDfErm9FSK9ZOAiS2B1VP2YaHuwaQyLgUHbWOEDhw7PQlC6CMQJWb0DE1IcxsrpYxR7+/nkS6CLwVtZEzftjG7EupY94FQfUV5ybTHVDUU5B5V5V52tgapE1TKJ39qSySjrKwC1Jf/e0H8di+TlGRJS2XMRkp8uJazFkWAl/lBlG8z1IicYWx7A51longb2ZLjZSX1leCZa8vnuwBnJjjpSxLinWiiZos42TScst0aPkljViIO0MMJnWYwD1AgfWixraalx0PD0mBQG3K2Crlp9sxgK5YSvLmuGC53YshaCi0Q7DN/qXvKum8FDVSoE5dfB+p5kurNmmlDLnDgy2+SywP3w93RWI5+V2psUu6L4Hkq7/zoIypmeNqpP4HuwaKYngyTx6yTGmqwti6CA52Dgg4Zjmibh3yA1r1Je+f2BTFT646C0e6E+Jny5A/iTSjGhTvsXlQRB9b/rv3xAC6k6as9UGm7cROdd8ZZUnNKNaXCCaqkDME7K31UYnrSjDPeNAqG7XX4v6S+z01Pyo9EO8lBzohHS21EUxrjko5qWDdwfi+nnsJjOnW5arRy6j14AiyVO77tKLFnv9FCoMVr80ybmg28BVAMb3IDBq8lnvLyef9F7OXvY4Xz/jqp+ax8vhCjdlC3m6cWM5fBKgct6yTN97waM+1Q6f3TANVnyVVkctHUTgpDwTd2b9MZwx3zDpoWioix5xanxT4xRU+X7rsaxcdx6r5R0VUhoBw/LhWTJ06Fbt37pZ4h6FQCF1dXWqwOiIqrlU5HKzCxHET0Hb0qMRxzDKmoW2hqqpKRIkImzKZDELhiMRFTaSTAm6yOYKbAMwBE+evOBtazEKyKwE9R3CVQ39iAMlEXHxH02Yapg5kaFnM5dAYrcaS2YuwdNYi1EUiYnzMBrLIBTX0J1N4/IkncexYm9BSmZdm0LoXRKIzifnjZ6Ml0AjDDCDNeGGGjhBprKaJVC6BLvsk7BYTuwZ2onXOWFiBFMiVFWViirVkHGotBYhoCaYvrLPGs66cZMTH0LIlrGhOZ5gNS8CyUHIDSvWYkJQbDgJF7j8Iym2TKsr0P82Jzyj7g/EyCUwVKURtShUgVs8bDDlDv08CQT2AcDgs/pFioLWBpvoxIsZzsrNDUVsldA0nHg2aRY/iIEJ2EOlkCoGQLnRqk3BarKCaWHpl/jEtke/XAwbMbA5GKCyLfNZKS304EUoIIugIBaPSZwYpzTYX5jR0LSRlN4IE4jnkOizsuaGEuq/jy+qCvrxqri8Wpzvg3cnTDRszlB+rS3f1A2AvcPNTYrkaDTWFeUEzyyR+qR6lWPdv/laKplzqiEr5tnKRLAas4upO66cTAkZRVLl5KGwySk0ELkiVMrj+ZF6nmEHeZE6dHf909/CFz9fV1mLFu/8VC1avgUZQ/0K9zCz6T7Rj2/13Y8stN6Gnn1TA0vPj89WS+lw3vQtSF3/y7qJ4o891uYbL3wWpb/rhhpK+U3yec979/3a2bJxovU1lh97gDZfn6f1OKiIPSbPyb5FJ1zkgdYJAKaCRz8zdHHly9xxSqW/zPA7vTfm/C3OfdyPE8ric3kEbJOdZFWrM+6unWIOaI5+c95cy+xuCv/3ffjle/R3G2qS/4+BZdJA5wNVzKNER/jJKtv79nFMWBzb62nnwCuF9vPz2vTKe3OB5aagUnQp6b/lfFWcXpPotv77bfPUqXb7CMWf5Ua1AajVe8Y37i61jFRQ9PyyLBnPxgwSPrk+q1+e6uESDM+N+jQYW0tS8XtSyu/L4pDo+QPn2cPcM7kFufhxw70O3tcLRb9n9gipNYawMGrXu/tq5xwWpbv+Tnn/dW1bii7dtFbXdklel7Xt6E1Jh6hiNdJ7zNErt8Eq9Gada0GcapBZN5CMp5KBp0nd+djqjyTe81WiuoHBeYOzermHd4uNYteCogElR6DWVhYgLUTQaFZpr18ku8dESJ3NHSEaneV/8GXl+w/wZg1SFwmRO3GSLJBAdH0VQhzRKii/lYNPnkuAtDcwaPwNI2Gg/ehyRcEiAHMPBMB+NAk20QtLHk4CT+aeyWDZtMc5ZtB56lkJBQKBKR1bP4mQqhvseuR/HO9slBqke0SXEjKGHEEUVcictzKubibFGIwwrKEAuTWstcuiMn0Q8mkKqJo52+ygaJ1TBDqSRy6nTQ4JHHknR+qROqwganZA9cgLGYydaISzYBPxCAyaDV4Me1MH2op+jQcEjEZ/SlVAVgW3GFGVlAl9SetmuOZvWWEgsVyVE5DrZiweoTKq2mUUwoCMSDKGutgY1tdU4ePiQAEJaYseOaUZYD6K9/Zj4zTI98UnlP5YO3TaQS+awY9t2NDU3YtKMicjYGZhuHFZHuTdAQESrbI4UcAPVNU1S//54v9SJlma2TyRcjVCoGv2JPkSr2Rz0i+2DpgUFHIsPK08MT9jYc6OS4S/lj8rvaTWXMDBlAGq5AZ8/9fMIMlXqK+mlzHoBawUvV74uBZeAwkm4tw6FBc9VZx469aL28bzCrjWVoNVVd1ZvSOm5QN5QiXPqU7/lCbJDAXYFSlwfWekHWyn9zbz4ZVj/2jchWt/wLDghVNrip39fJpnE8ac34Ik//A47/vZXRKpqihJVIPU9ZTI6nXn89Mv+XKbw9wxSQ4Ym9OSNB/vEv/W5vQogVVTf+fY5r7jL4lFfeCGUu49Uh5v5ywG1hW8Ke4k8WHP3Es6hjXwsCtHsZu6fZ3gI6snN+3M+w2ILvZRLDsyKWzj/kWr2vt8Gg9QyzxbXvOimUkUr7Nh8ZfQ0n9vCBQBRwcgYYms23K6t9MFZBXOO75auHypL6nAgtdQOUbpo0EHm0PU+ZZBa1CDFccELOeYGqft6refFVfd9KgFS3Tv4XrkhaFyQqg5jZJeSz95rRSULi3sUF6TK++i+BCU61yu7WglI5XrMvQst8v/vVUuFvn7uv98tLhUl9/wVDI0KRmzltww3gCtP6Tm+sxRe8xfpVCv7rIDU02m/UhUbjZE0XIOVymPwosKa0ZJ65vyjYkUl0JD4pwQI1O4NBlFfXy9xSCnOogiv9CFUry3vI89afCH5HeMu6rRckraq9F81xvl0VhpbfCoZf5JhLjQgxQCdDJIcgcYQH5oFjX6nwvdVdFU+QlFYkzRaCh+ZOUyMtGLN7NWY2TpT+c4GTfSa/Xhk+wY8vW+bWFVpxQNpwAHGR9WhmQbCqSDqBqKYWjMRLdVjhaIaqapG3ZhGbNi5CUcTR9Gn9SAdiSNUQzCXVdYxZ3FX6qYKFND3UuJTOnQK/i2hefKLI9tRtZMbuoamSQI6okiq86rmVHQKFbqFAIJ2VsPxRVXpS1Mo7oW6Rx5T/gxsRvYZgUQ4EsJAIq4sroL2lTJvSChXbA91WECgzfi1/N+B7Qfw2COPYdmZyzBn8WyYWlbaTOoYMKBROMuyENWjCJgh2GYQdXXjRJCqN9aLqmrGvzQR74+joakFdbVN6Oxqh2n3UxsZWZOO9ASp3MRkxKqcbstg301KiMIPUsuJ+njBnQv6iu51rIMyyj0brfzC66etVPha+0FlpYC3VN3cLF0LrFt+fi5VF28RCT7V8QQt1IoanH9ePJHVou5aXN1nyx0CeH/3AmvX8qoomDYmzl+I86/+IBqmTq9ctdexXAzZxJXcwwREhnowFanC7qv8NttGrKMDT931Jxy4/bfo7FWqjgqkXu2kU2JeLdqZqy2duoaboysv2vPxzr9nkCq96LxLz33be0Eqx5Sy6pZe4QdtfYvGrXIHOdUajXA8qx17cWZesOovhlpkh70USL1CqKR/2VyIkzrsg54bytWkGLx7U3Tr4itjfp1xRA09b/4gYkY5IJ7Pxl9/BxIPSkjdl0/Oeayo7Pk9t9qolbOklhtHg9tycMsUl9azydeAm96n6L6Mv0s/w0q1QSvtQ38ImtJU0cEl5IG/a0n158W7B4FUaWinbk5yfpAqRoR8HI7hW7R0uzn7QDmQd/odwIsXj8fHLp8vAnCkwH/4l5vwm8eKfV4L9ShxAFRpg5a7r7JXcvhcRjh1DJ/g8+WOSirmgFRnb+/GTR39OKmn1CbPFEAtmqLKlMwzuvJrRRmQuliBVKrCikqpqIM6/nFOyAmRrpdwJwpQEaCpI05FASbYCwbDSGXSziJoQxPFPxVXkWq1fF75PhHE0ieSVldSJXRk6YtpaBJLlPZXXQApQZyKgSqWRInfSAughlC/juUTl2LtUkqVR5DSkrj9b3/GwVg74oEsLIa5AUGcEi4iwKViUcSKINSroTU0BmfOW4GJ4yYiWlWNYFUV9hw7gFv++hto9UDaSIrIEcFfhr4+HGC0fIpF0wlHkhc5Uv1BESOFAVVZlfytCrki7SV0SwJm1UR0ORJrnUPlleo6oI0KvmwyP8BwaaCynmu0gCmBJWkfoYg6kyTbTWKmakIJ1gj6Azw0IG2Mmx4dwVwY2YEs7vvzfeju6cHlV74MVY0RZJCGJfFaaUEzpJ9Cmo61K9dh19aDsDMGshkDoVAUyVQKlpZEOBJArL8f0Wgt5sxeCN3Q0NF5CIeP7kN1TRStrZPRdbIbvbEusSxn2jPYe/O2fPgZlyYrpXcov96B7W0HGaMOqPPfUw7gqrWmOKxNiS1URW95QeBI3e7NcyhA6AXW3hNyOejx0JzdQpRKy62DCu1DKrl6T5UlVYmCuNhPLabqvXPrP1QFXV9cd11ubGjAkre+F/PWroMeClfUNkPdlKOfsk46v3uw5Vle2Z+kYGWpfB0aUV4Sp3FUQWwOmYEBnNy5DQ/e/nvs3t2OI4vf6dmI+DeqpVxB/v6B6qoZjbh8eSu+8ee96ImXFwgaUWc+Czd/+uXzxB/v5kfbivzxnoWsTzELF6SayjfVEwStNKwpZOOd4/LWsNNCDJVtyvIlcOcg94uiAvtRm682ZSZoCmR9+KULRPRoz/FS8Wwrm9nLA9UR7Nvy9Ca1/kobO3WW44IhOkhuk6IOjQSK0ygBo4tAqlN2H0j97CsXi9DO3dso+DOYuj48FhnujuI2IzV1fGMVrn/gAOKZMnGyB52nlDtg8bw2TjYM6cP4vt39GfzhqbaSdXJWZ89Q1ISVJixBZ73wlrpgSVWU+rzV0wdShcggnaL0PSicJGum2w/OH8MfhDjrc2HBd1hjhSfpG/26tVPF3YAiVE8f7VXK/WUuby8Ndzhd0WQ0XLdXlIhzk+ccQzXYSB5+vt9bvjIuKBUMIWE91YH7/3GQWm6yL34l3W5ft/gYVs0/DEqUEzBS5EdAqU2aK4EPwSM3wUpdVrMNhIN1sK0sLDtNeCbO40EjglSSz4hJFTk7iQCtqJJtADaBmjj/c2PNrmJcKmJHw6GgsjsJUC1oVMsl1YEqwCJQY9Dz23HQDkDr1bB65iqsX7wG4VAYbb3H8PM/3ABtbARpnT6cFgwKGAhtldCX/qNBaFkdtXYUdWYUZ85eijPmLRZVXcZSTegWfvCb7yMdySKlZxCgQgVBubv8iMVYKfkqiycnJyVyoBYSCvvQEs3wMxkR+yAAkbKLg6obeZRWM/oTqhMWurDKwJXPTsxMbrwJMv2bb0eVVcWuUZYuguKC8w/Lx9SCai9jWwiL6EFWaNdUV2YWYURg9gObHt6Mg3sOoKW1CRe94iIk7QEB57S61jc2oLaqFt0nTiKXyWF86yR0noghFKxBQlTqImLNzVgDsAJZRSHWQ4iEqyTch5VNI9bXg3lz52DpgjNworsDDz32gEzEZpeJnTdvLiwgDoCUidXxA/XTZgtzeUEN2EvPdcFrfj/kA7tei6g3LXdpHImFVHpbDmsK4WLcslSyOLgguxTY9k7H/jS9gNgV6PLWRdHCizchqn6FwxUO1SHrmgPmXHAxVr3uzahqGnvKqwNFzzQjWEDNI0wp/zzfOgp/SciqAiAdfXA6uIA5y8Jjj+/EL+5jnL3SZ+BqS+z9bTRX9hE22j9u/ztsgdMHqWpEurvo0x2fw+0uS6Vf6hnfrrX09uQ0NrNDl7NykDr4vZdvlNtt0ZX/6CwqMn97mt67MS9Qtb1JFBJUf/lLWWDL5J+qAKQynaFaYxiYPMw7NThld80Z0mpfASYdlHG5MeJvjHxtvaBeaXnQkiqGBPeA2Wln3qksqacAUvOMdRoECqUu1ealV5HBltRTmcj8/VjJXmTIfE53qhgq8eGmkVNpgOf0maFmFMVgJAvzeQZSn9MWK5G5/yhD3bJ+yTGsXnAE2SyQYVgTsRSKHVBAnkApg76Yplg+kTUwvnkm4okEYv0d0INU1s1CD0Sg5UKwsxrGjxuHMY1V2LV7B8KhCCZPm4munj60n2wH5WQNnXRZJRSUo9+hUFltiWNKbEjwQ19UBnjRggZypo0wgireJGmIPTZecsbFWDl7hUwKB7sP4Wd/vAHB1ipkdFO+C1JxVkCqDVNj2BvWyUAgowvtd+H4WThv2Ro0hGuQsw1kgxoeP/gk7t/0ALKRHExK1jqWYoIDTm6i8ksQLQNOKegKsJfv6Ger/HlFuDdnKqk3AlQEobxnCfYZisdCOp2ErlNdNCzg3yQwJ9VZ4J7KLw/UOG9KadTMLmI2ogBYCCeiLLYKkDDADLvRIG3X4iECrW0E1xYMS4OeNvDUg9vQtq8dZjaNdeetwsR5E2AZWfB/NkzMnTMHYxvGYsvGzcjEWb8gNC2CcDiKvt6YxE8NBQ1keVBBFeOQIfFIKaBECyz7zCBl3DBQW1snir+xfhVbzOzKYMdNm4dcOP2g0mtt9Q7uckCuEhqxpOkjaCrQUd5X1s27SLTJScML/twNSrmpq2AVdcCuh/IrYNQ9aHfEmNx8h7IWu/dI3T1WVTm4cNJU4FatPt7ycixFJ03Hi6/+F0xcuHgQKHu+zWbPVnl2H+7DN0WJWvncqYYdnHvhq38A1merb/5v5HN6ILXQRi7VdzR2niPdYbqzatHM7XxwyjMUABlpdiUHRmkw5b21XMsMfrfLFMjVjchXSd1XBF7F6uZ+48nRp7zuTjIiNOhaaUvt6gYxuEs0pCO6V0ldi7MY6sDB+5tnbzkaw2vEL/YgeFY8thw3Gdm3OXHNVccU9BkEpDK0nqhpq91WQSDMUyCfJVUnO8h7ElEKpDrDv3TTOA/4hJNG3ARlXABKpVMxeH22+nJU3u9TabFn5xk5qvoHSK20sQcfX61bdAyr5x8WRVmGhqHFU8Bc1hCwwcDfA6k+aER9toWcaaC+bhJCwTB6u48hFLUwedpEpFImjhzqgJUOYOWSMzGmrh4PP/iQiACtXr8eew/vQ1v3EViBBHIalYSz+RAeIuUtYJQgx1KKabREOrtBK2siFNARNkKw0zbC6QhevPIizJ80TwDb3Rvvw6N7NyBTkxMBJVGcpSWVcUsFoBIQ2wjpIeRMHXrGQGtVCy5Yfi5mjJmEgBmArZvosXrx37ffgIFgChmDUE1gqgArUnbV3l99VmBB+dg6YxCZTErRbLUQDCMq4Ne2qOCria+uFmB5EtACjAFnI51hWamSykHMpYiCUWxmAlRSUxSVRKOIUp5GUkzhVEDWiQFHMSqhAVvQGRLGysIgHdQ0ReCIOYVtHbuf2oU9mw4gk7RgGiZe9ZYrkTZSyATSoIFYhY6hNTqAUC6EF519IWAbuPfeBzB/3gIRvyJdubVlHHK6gb898giMSAj1Y+px8NBBEYeqiTIMkInEwICAdqoci9qypmF6wzT86Qu3O7615U95vZZStoN3ch3Ocun3JS0CcL7XxXuvq4CbB4kVANaSk77Hkis9VIG4Wan6ecvttRYPB1bzaXkWGg87Le9qQ9BaE63CrFe+HmdcdgX08OlTeyudjUb9Po+fq2t9Pd088iDV2Yj4Z1Bvtw5vUX22Vv3TrfUL9/lJjVFMa67Co3u786F1SBFdOa0Bh04mXlBKxKoX/CBVbaCLwI/TXf69XvFoG02QqspV2eWWwn+/79B8KJA6kuzKFqo8SB3qrZSn8i99Be+vlx6af1gVSk0hTpg4R1NA/eCiWufQNN9kTkSFIuDj0IrdelZQpCIKcmWdNgzkGTQLeg57nQJVUq6KyzLUjUMB6cJbokqs2j7fG/zTPdjn3tdS4QbdxbGQcqEDlJCYelAJJxGk+srg4k5vHxUiMDlvtdc9XEUFECtuxe/V4DY51SYvC1pPNcGR9mulU8lI032e3P8PkHqaHXHO0g6smnsEqVRcie2QY2+HYGSjqNap1hpCLNEFM5AQYEUqaU10nIBPiuNksgOoq69GVaQWqbgFK6VBt0OYNmkidu/ejfHjJ6B2TCP2HNqHWOYkTCMNk/AvQH9JNQmTfkGqBYGgHiBFkH6djqJtAAgGGd7FRMDWYPZnMX/8XJy34lw0VjUKHfdXf/ktjmU6EQ+mYRkOqCRYpPKwxvTpI6t8aklLpoZQKBvGeQvPxoqpSxAVH1sbCQzgT4/8GVuP70KuxlCqwgRXeZCqTteEDk1gSPozBZRcC6uwdkOwMmF0dSRxcH8nEoksEokUgoaGsWPrMWFyA5pbapDLUZSJls6ctLH4JhqOsJL4sxqKnqJRBVhRBZSDvhekqkmNgJKhf+jLSx9U+v5mSZPWGdNNl/A29CvVTRs9R09g66MbkY6p+G+TFkzByvPPRFJLwg7aSJoJsQoTVOsWEMwFsXzhcuzefQDVkVrMnTMP3d3dSPQPIJvOil9XLJ2CURVCdUMNDh7aj0gkhLlzZtHGjB07tiuxHyoAS3gWHXZnFvtu2qX8REtssIbyxywFTstNsn6QK/sNn2XS+/p403b9s/1Wx3Lg1027pE+tQy1yRbKGemVLWpBdapLHF9cPaEul6RVbUst1wUJLcMoFd9yS5Tj3qveiafJUCSv0TF1qAVYB0E/3Oh2qLym89C93L/9nf9kUSN0yTDxYx4Mp33xqVJeGEoWN0+m2wz+eH9wCV545AT94yzK84juPYcOBXpnH3n7uVHzy8jl4/w2bcdMjR19wzSbHtfSNESp/eZBaGHOqis8sSPXndprNOhxILT3BVZhpaYBayR48D6VdMQmnZdWzPkDmrC1+lwsP5lSgyG/RK1cLsa4ROBUDmkH55iezMtjSAcuDTRTlMh6uZQanJFmUF+QdnNFwWVTYs/5Rrh4rHkyFNdk7L3u7z6FRu/EEi3hEvrHDvalzYJn3SS3j551fTnn/MCBV7Q18IaYqboPRutFf19FK15POsCdCz0Cez3GSg0Eq46ReoUZN1Rt+8cztup7jio9W9usXd+DMeUeQySbFmmfROmiFUB9sRmO0GVbWQk/sBGw9jlCQMT51ZFJBGOEq8UcUn1RoAmDCWjXqonWoqaoCkEJf7CSOHGtDsCoM29Bg6xZyho2UnUXazsIIMqC3iivKECeaGUAilkIilqZJF83NzXJPjs9pVJkF9CSwcs5ynHPGegGepm7jP2/+MTI1QCKQhOVY65RvLLvfEZugRdGyEGTIFAYwT2pYN3stzlmwHiGGVyGlWctgT/se3HzXrxFuqpJQLFlaOBnkXjbXKmyMgELSeWUyVACSi4kMulwY8VgYmzYeRs6qRSAQFX9e/p7NxmHlBoQiPXFiC5KpJE6c6JAwP9FIGEZIE4BHqzLpxASYAlSZrwNSqaiUV3UVmjHBBuOrWiqadJYW2gyy9EO1TGTTaRFhihoGGquq0XP4GNr3HZQYqP3pOM5++flomNIEM8j4qKbieYt/rYUgx0IWmNw6Cf2xOMx0Di0tzdIvLU1jceDgAWnv3YcOIJ3LKN9lPSeW1Ia6Wsk7PjCgAtkQzBMgUN25I4v9v9qpLKM+tR/l40vLNRWah45POByYHeod8YNdPziUVnBAtPuv109WtorO7+pwVYWUcdajfNZ+4CsgWVSZ1f3lLKylwLibvzekTcGq7z3tVX+XA+9s1/px47D63R/E1GUrKotgVXKTWDgwKdnWwyn4Dve7N9GR3DtakyMAgtRv3bjF539WaqUt/k5GgudE3T0gKF+0Udu1jWLtX3hJzR5Xg+++cQnG1Yfx5IFehI0Azp47BhsP9eJ9/70Zx3upNv7CusqBVLcW3pGTB1WDqjjallQ/GBiFNi1f+NKJV7y789/on6WHSl61rqz/LhgZFG+Wd6g0eYCm5udCnkUg1TmoK9BOvYFJXMjlThxkgKk42MVWPR849nZFqWnEAamV99DI5yIXpBaX1W0GX8eOPPkyRS+X0NAnHoMOD11ZD0cTo0hlwC+cpBzgHEsqxZiMIQ8wi0aeB6gWw3ylxfHcg1TfO13x+1X5yBrWT3kESb1Qbv0HSD3NnmIImpXzDsE0M9B0+i4qcaRafSzqw00wUxaSqX4YIRuTxregqbYR6STQ3dsvqroneztQVRVBPBaX0CljGhrQ3NyImmoDrePHYsu2LThytB16mL6pUwRw7jtyELHEAGjANBhCJWsjG0shl7CRHjCR6EsjqIdRW1eLUCSI8VPGoaouioFYP+wBGxecdS6mj5+CgKGj307guzd8H4GmkAgekbJMUCSJu4IxXDyEosvh4vgdpDQsGDsPFy29AE1VdRLChbFK++x+/Obe36Ez3Q1Lt2ATSMuzjuOzUG8JUE2xhPJ7kTWXGLP8/1o8dP9umJlaaKiBZRJw6uLDqbxs06CAaSIZw8DAAEKhoFhSxQ+YwkYaNXgJ0HLQGJOVi5QICpMuTHUwFe+UcVI5sdHfNKArh31DjhBIQbYIi6HZFnpPdqCupgZhpp1Jw4z1QqMFNBVHpKkaZ19xDrJVgEa/VQJyqYrjX8t86cPKMZG35gLhcBjhYEjFQA0GRJgqQ0GpEH1l6ftKF1UFSi3G3dXot8teIdw2kD2WwsFf7+ybuuIAACAASURBVM6P3CKw6nzrgkDv8B5OvbfUq+C1ppaltXgsrOUEm4ZK203XBZz+cnpFlryWWReo+gHvUK+0K7ZUBJjFQs1xqVYVvyCT2wb8vqq+AVMueQXWvuKVStiokkv81JUFtBIrplf0qJLk85LEFd3suckLXCsBsUPcU65eAlJ/uUXV3f2/sgqpfqDq27J5Fv3BW9hB27uRtsY/7ncOfwhQz5s3FtObq4RV8vThPjxxoBfdA5kXaBtZEJVBnyXVrcxIQOrwhyUjbaJR3Mk+qyC15Izu+9IBkBLmzdGIGEod2aFs+kFqYaFTfwlAdeKfl2J3uva+/OGzyzAtTECFcuYR8BAM3RGB1BEgSE9b+J128qkU5X06IZCKdgIVDNIKBpOvLxXVNz/TO0YHtR9yes7DjiHdd3iQWkjNScF7cOk9vXAPrH3ChxVU9Bm85TkIazOK08kz2DAjSroAUt2Yuv8XLKnelyt/0uObXCqk7q1b3I5V8w4jLeFjNKG4wtYRscKoDtahNtKIZDyJ+roazJk+DQHGKW2ZgmNdHTjYcQhtXUcxtrUJh48egmWbmDx5Ik6caAPsFBYtmIfamgZs3LAFjY3NGD9xIk50tqOt8ziSWZ5o2whxKoilED/Wh1DGQNAOoaamCa3jJyIUiYgz+9IVi9A8oRkHDh5ErDuO1UvPQFQPSqiZE4ku/OTWnwF1BqxQTvxYKWZE50qCQ1GLdfgyWoBiQwmxYgUyATSZ9XjpqosxbdwUZTU0bST0LB7c8yT+tvlBBOuYh4QbdUSMlH+pilGqwskoui1g6BHYZhh7dnbg0L4BhMPNsG0ivhBytrIksmnpj0uwzLA8lm3BNE0kkynZgNCSGgob0BifVDNgUBGYfZ1XGVYLUY4OoRRUEOVjJ24q45kqDWYEzDQMK4uu9mPIWWkYeg5j6quQTfQB2STsbArxzADmLJ+H2avmIhu0ENCDsANUK6bVWsVnpQgS06TFmrRk+rVKCBv+LqfJnFGUtZPiVDACSGUSEuC6MBqVFVrkty0KZGmIpmtw9M8nkRwYQG6gD7bji+wFlF7fUHdG4O+uou5QZ+F+MFoEPB1LpneW8VN4vSBzSHqvk4hbLvde95TUa4EtZTHNW0ud/UWR5bbC0DGlQLi3zKwLDwuMaBTj1p2Hc/75dYiOaR7RJPt/+WbXkqrCPA2+vHtEdyNTrr2KT9W9thHv3D2clValEgmWok2721uAsQPdJSDMg7Ycw2QVmAlykEQ/eY3C6ZyLCqVj2mnP81QiD+pa0X2GrqG5NowxNSFRMu9NZtEzkEVfUoWj4XvaUB3E2JoQqsO6hKk5EUsjmVGWIe8V4kGbr9osjjf+IctZFwlibG0IDVVB9Cay6Iil0Z8qDnExZUwU3fEsBjzf05ra2sC1JIfjvUkVR/oFdY0UpJaCogogjD5IHaohvfaiZ6HRy2ahfpCQxvLnUECskIjXx5zhS0RJP/+s9/117nTEb1zXhnL+hXLg7MTXLD2jOIwcushIODsPTvJRWQdXZfCMxEdcEFm+5iMAp1Igx7c2f3jngan5iAf5BdKZGv15+D8PN0ZGWMaRvOOyoXD2ijJYShtIVQkrt6Q6SeVLUgTeS4JUObIeScmf0XvL2qo9+MKNvzyUEWBwAwxT7OdPE5x2+6q32TUyqRZ9noSgOe26lU+g0lhnFQDV9Qs6cNasowhHI4jW1KC9u0PAJimw0yZNRxARHD5yDE1jxmD82LHIxhNoGduCo8fbcODEYaHIGpEAMmZa6KXNY5vRH+uT0Cczpk3HoYOH0d+fRE1trQjo9PR1I0crG8GUlUO1ZSC2vx3VZgihtI6mxhasPGstps6cDdNSsVaj0RBiA33I0rEdBiY2tyIY0JANmNh6aAdue/B2oEaHRZVZxlvlXkxXgkSMOUoAKPlJ8NGM+JIaZgjhmIbLV78YsybNQBVVdrM2rHAA204exB2P3omUnoCp58TCqFRzuTFUMUhpyRSqrVBjqYRchUR/EPf+dRMaa2cgmzVkM0QBIwooEXQ6cFKspVzwlL+J8qHN0Mpp8r8McpqOqqpqRBieh2rGNkPZEH4SMNvIMWCss98Uy6kLUDULgVwGejqBdM9J9Pf0IBwyoOs2xjfXo6fjCPRAFulsAgmksP6Sc1E3sQG5COfFgKI0MrSNA+Rc+qq0Yz6WJ4elowDNcci86QdL0G7oSGfT+Xqq2J1KYEAuxt+1NYxtXoDx418tQlyZRAKdR48iefwwYru3oq/zJJKxPmRjfQLCXXpsEYD1K+EOM879zw65rfJOvr74pX6arSxAzgmoAGGHquwF2C6Ade/1L1puWdztnNfq6ar8eif/SsC55OlYVrVgEGPOOhvnvPLVqJs4eXQmpUqslqOR07OVzxBlzdN93c1JRfukEhvFQbtJD+jNn64PB1YLBd3z1YuEyiqxpz0LOn3f27pTePFXH0YsqQDc7msvxN92duHqXzwtfui81s0Zg2+/frGAzCu/+zg2HOyV7xn/9LfvX4Vzv/SAiAxVhw38+yvnY93sJnzk5m34264uVIV0vPP8aXj9mslobQjLPMeSf+X23fjPew7IfLBmVhM+dPEsnDmjAamMLXPK7Zva8bU79qC9L52vCO/904fXYMHEWmRNlRDB88N7TuK1338yD54XTqzFhy+djfPnj5VwaXzu3h2d+PfbduFId1LSI3De9ZWL8KlbtuPmR4/mQfqb10/BF69cgLaeJC78ykN5YOsCbz7L15dgnED2+XeNBKSqMVQ4rih8cpR7Rq16Qx3auPNc8evyLLZt8YmQJ46lpz2GaYl8Eq4lNR9fczC4UuBXaWyUAqmFGcFZE4tAqic9ByxJ0QSkKupwIbSJt2KlLJPeshXMduVAauEYoaKJTQkkuX618kfhsEzycNbP4USA3AOAwbkONUYqLaNPXKpEP7t7seLclMGhFFXbu047jsXKLYl7tCEOPfy18eLS/DbeYcXJQbYU4Fl8T4Z5Bypr8UIiwwLVShMcpglcw4P0VgU4Z9QmvVNI6AUCUotjWebrOdSO098YRcC0RE8XpeVOTsMP9pesiOP8xT0wQhGx0B04dhABgr1sBo31TbAtDQPxlAAQAkNSSCORiFjMEhb9EMlxdfw+BbwpMEcfy7raOvG55KkhwRydSs2ciZzEPNQQMQ0EetIw2/rQoFUjgjCWn3kWVq5bD5v0WBZfgE0O6XQK8WQC0ZpaVEei4mdpBW3c+8QDeHL/UzAZNobKvmEDpmVKyBmRGBf6sgpFI4BJLJAhaJkQ5jVPweLxMzFt3GTURaoFNCc1Eydycdz39APY074TuVAAJp91T88EpDrgV2SbGBaHlsMaPL2hDd0ngGh4HFJpW8L2RCJVouCbyyn/0mw2C10PiCATN0U2Y0DS0sgWYugdKyuxYWnZ1iwbNdXVCIaCiubL/+kURmJddKEo0/rLADcSwkfLQrPiSHa0C8hjX/CZ1nFjkE3FYCV6RFk4lokh0BjBOS89H3ptUPyEZaPpuNG506S7sFFtmRZfLke0IhPsK1IyxNora5OAWwgFW6zNsheWXkeAoJoXxa+gYWzjXEyY9saSr7tOy5/Qpiyc2L4Vie2b0N3ehv7uHqS7TyKVTMomwPXVcbcclajnlsrQCzz9v3vBrfube7/XOlsEJh2gWjR5OgBW2tUBkMPly3v9cVg5foZ6Lr+Q5nIwwiE0L1yCdW9+F2rHT3xWlj07k0YgVFod2CtQVEQH9lCJy83/uWwWBNv5+lkmNCeIeqVrhkvn9VORh6MmF0CqM+dWusgOWbDBYDQ/U5cNBl+ccdd1l+LRfT247q8HiqyT333jYui6hjVf+Bv6Egqkdl53Cf66rQNv/tFGsU7WRg186coFuHRpK8bUBAXQPr6vR+5dO7sJd35kLZZ/+l4Bqe86f5qA1H/7zXb87IHD8vwHXjwTn7piLv64qR2/ePAwEhkL4+rCONqTwsaDvZjcFMV/XbVCrL2fuWWHgMLLlrXigy+ZiZ/+7RA+fPPWPICsjRj42yfPFsvtx3+1DZGgjl+/70w8uPskXvbNRwWEE0z+97tWYva4anz+9ztxtDuFNbMa8dHLZovf6au+97jMXwSpHd+7FB/65RYpF9cPUn5vfPdK8VGlxXjV5+4T8E468JvWT8EHbtiMZNbCu8+fjklNUXziN9tO3Ue70sE44vvKg9TBw9EzTvMbbu/YHZUBXJhPPPsStUaW0hNSFqpi4FyiEQqIqXQLDb+dKf2cKOd7r+J4lmXnHfcHCUGnwpfIvD4IlJSypBZy9MPGYktq4ddC9Qv7t7zWhTKHFgOY4faEahFyypyfPUtAqsrHhKTmRDdQDCm3TQrpS7Z5sD640wRC+uKYe4aNk1Cpzq68nP4+LRwSFCBlqZJ529j9fTDsLyg0c78zEpDqDsSirpONgRKWfKGD1PwoKAccK+3CSt/1UumVe9Y7CEY8B5/6A89Pn9S8GMzgV29QVSs9BfDEdCqeDgrrgneOL5zmDd246xZ14Kz5bbCI6gIaEpkEOBcTFmmmCrOikVorU7MNjaJBFDoKBwVoEYCEQyGkk1SFJR1WWRfpK5nKpGAEHdEfWaTEuRJZ1tkC6q0IYvs60JiNCmCtr23EuvPPx/QFc5G2bAS5MeXpOgV2c0BHZwfGjGsWQSHGs7KMAP768L3YcmQHslELWT0D27BUyBMpMU81FUWUlDT6jAbsCKxsFLpVjYtXn4s5La1IdPchqhsYU1+LtG6iw4rj3o33Y++JPQJSKZzkHmWKZc9WFlWh74ofQwi93Taeevw4wkYrkIvK7wSpDH0TDkUlnAyfZSxRESYikHDAH0P9iDXSNBUQFUCfg5XOIJlMSAdGq0KIVIXArBnOxSDwNzPgOZ5BKi7jpqYTSPWeRC4eg51MysFDtLYONbVV6O86jjCt3UiiNxvD5OWzMGfVItghpYDM7qd1Ny/T7gkHyT4VNj3zJUAlTTlnShiaaEBHc2MTGpoa0dUbw+G246LQbAQjYgWRbbIekHJDhJM0jG2agylTXj/itz5Ha3MigUP7DqB/88OIH2tDf08vMgMDcjDBsCOSjUdwaShgV+oErtypHMGhm5YS0VK+n2rNplW88HsewOblNNQyJnFtXREO57MeCJQViPLSdl2/VqbBZ9zLLy5FP9PGJWfgRW99B2paWkcXnD4PLJslB81olsuXlgKpW1U7VrrAVjSyBwPVUvO6N2Pvtpcg9baNx/GBG7d4qK0aHv70OWioNjwgNYfO6y4tAqlnzmjE7/7lLHz/ngP4yKWzyoLUlrowfvL25fjr1k78yw2bpXgElfd8fD2a68JY9ql7hHbrv161aiK+/5aluOJbjwnY5EUAuenfXySW3IuufQhd/co/dOqYKtzxr2tE2OiNP9wg1OBj37kED3lA6vKp9bj3E+vxoV9uxc8eOCT7OB7w/eq9Z4pldckn70FbT2oQSOVc9q+XzMKHL52Fz926Ex94ycw8SF02pR6/vHqlgNw3/3gD3nr2VHzjdYvx/uufxvUPHamoB5+9m2zAylak7luk/FoOpI7kcLxkJdXhpzpc9aiduvd6DHz8neuF+Mnn0yqziyyFCrz5V7px9ZdZ1rLBiResk6V7svDOe0FqKdp/eZDqnzJkj+bSfWWf6LtD+qYSkOq3opaZnAaBVFHq8FR4ZJOa2yauQnFAVI8LKcpfgrWUFViYYp6NqQvwVdx5QWeeQyE//Pd3+MjKWqikck9ycb5/+Bc+Fx8EnBpIHYyEimrhfHhOQOpw71eJ1+BUW5xJldxLVZpgpe96pen561Zp+qMwyedBKg1cjgDqc6vuW9LvowQtIy9sWqBIDNkeHh8ANc2UbuX8K5I/lRkqVQ1rFh/HygWHkU5T1Ic7aOXrWBMMw84QkFBbkOxZWhAphGMKxUHAmqajrq4OjQ0NOHzwkLIMUuWWACuXRTASFBqru6lXVlYCyBwM20BVUsPAvi405aphmDoi0WqsOf9cLFy+DGkzK3nVROuQSZk40dEBy1I+r+KjST2hgIZNu7ZCbwrjpttvRuPkRsTNAVgMleOo/HKAiFiNAK0w7GwNdK0Rs6cvxZSGZsxsaUZUAyIBIBQwkdYy2HZsH+544A7otQEwYA7RqJqcudCqyVVipAoXlz9U46kNB5Hoq4WdrYOhh8XaSmtjOp2BbeUQDIZEcIgAU2BozlTKvQFdFJQJpnUHyBJg8wrpDL1jI2tlMJDoRyLVL/1QU1cF20ojCBNaOon6aBSGZSHZ2wek0tDScdhWFtlgEFNnz8HJni4kOjvQFNRhWkkMaAksvuBMjJ01ATmd8WAZS1ZZ7pQSr3PmLSA8J2FtaCULiy+sKVRujpNEIo5Fc+Zg6ZxFeGrHZhw8chR6KILp02dj8+ZtsBiERqc6M0GqSjNg5zCmcS6mTn7tab/+LKcUKZtFqrcHsZNdaDt6DPrup9Db2YGBnl7Ee3uV8nGFVxG11gc+h0rCK1bk9zX1pumCShdoqkNUdXjDFionvsS8XeVjF/C6AJeiYJFwBE1rz8N5r3kDQvUNFdZW3WanUwiEyfkefJXfz3qPxEqtAKe6eoyo6CVuHqpcI09bCSc5IHXkjw89pZe0yhS3W/EsX9gMdn3vMgekbnZAqnpOgdSgA1IVgPSCVH6mZZFj6ZePHMUv3rmiJEi9+GuPCIDlQdObf7gRA2lllZ06Noq/fmy9gMi3/HhjyfpRXffFi1rwqVt24KhDxeWNX/in+ZjRUoWLvvIQ9neqw7eV0xtw03vOxG8ebxNrbSmQSqstLbrX/nGPgEr3uvpF0/GyFa0454sPYPOR2CCQOre1Fv911XLcuaUDe9oH8NlXzMuDVKbxjvOmSZk++7sd+OXDR3Hdm5dixdR6XPXTp/CYY1ke5S4/xeQGg9Tyb1dB7MeloBaHLPGyuiosjmcSyL9dtC7STzNvSXNK5AVZrq89Qaq47nhH8yjsEitNIt9YKigXL/n/YZ4vBqkFn9RSjylwVqD7ujs0ZyV1GtoJAeaIIBbF7MwXyqvQlhOmlfIl9nxf0t2r3IhwQGO+BN6Kj3yO9oNU6X9feaTujsqxK0akbnHr7wgOedyKiiyIRYabUwfUhdFdvCaUqrXKRfXhUFhO/TaUJbU8SC3b2moT8HdlSfXOLEVgtdIhN+J3u8K5zH9bpfmcYvJqVClavOiyOIzM5xikOmI3nkrlB7b7IngO5aUDh7SmOitEkaO6v6dLtLSkO9xMrGHtojactfCIiAeKcJIT0iSQzYFaODNmzEJ1XS127duJdDoh04wpErqkZSprEusQCgZV85PySUuPiAJlEIyExepG86xDWBWQGbJ0RGM24od6UIcojBwppTmcsXoV1p67XmiiBHaZrOBL7Ny1GzOnTUNNNIyA0FgDSGczeHrndkSaa/DojifQHm8HohTxoXWQ770GzQghm2GIG6YTREAfgyWL14u10xxIIphJY8G0KYhqOYSQRsKK4bZ7boMZNpExssjpTkBtxxfDVfljnWklhW0g1gs8vfEIclYzArk68T8VoOK0j6gQ9w+gPzaAqpoqVFVXCYhm29GaKuBQ2k0t+kKepkqurTn0YE3EikkttpBBIJBFXbWBaRNbRJjEGujHtg1Povt4BzT6a+VSyAYymL5kMWJZHioEkOruRrqzA2YmiUhzNZZdcBZCzVWwkJXNhoQeylF915VfcpdZtl1OxWC1s6iKhnDG4qWYPGkSntr5FI61HcOChYvw9JbNGEgkEApGEI3WINY/IECdw8qif6RYaXXpu7GNszFx0mudo5ZKZ62RzxJ14ZBM/LG+PsSOH8O+7VsQPX4IR3ZsF+BKn10/KHVzKRXuhb/5LbOuBXUoajBfQxeUlqLryndl/MzLWXZdsNs8rhUL3/B2LFh/LuJ8WU7jCnCTVam/+2nkM9Sjz4cyeMvnqvsOpvgN3wCVj+zirWxRykWnBGqTx/+6vvdS3PbUcXzghqd9IPXcIUDqU3jlmRPwxSvni1WyN5HB7z9wVkmQ+vsNx3HWzCa85xebcPe2zvzGbW5rDe762Dqh7X7udztLNsKt/3KWWDi745kiQab6aFDA7ku++gj2nhiQZy9f3orvv3mZ+JH+/IHDJUHqT69aIeXuiWeKxJRqwgYoCvXiax8Wn1o/3ffzr5iPFy1oxpt/tAHr54zBJy6fUwRS+ewP37IMy6bW420/fgrHelO4/UOrsev4AN7y4w1CD35uL7fzHZAqsbndEVDOsD8USPUCyRHUzJ0TvBt4HhCScp+nwPrSc/Y0cvBmKUvqYKLsabZvpY8Pgd+GaoXBINVPbS08XQqkFn71wh4H4BSp+xYKWIDRyqJKnY88SB2yy0YCUkfQ9/5bxSDpak04hxSDslYg1dWUcA8n3H0w9zi6+HLy8oA6Z2wX/Hr9HVz5jOpNWsgxZaosQ9vJRvnUFu+Zi+Gte2slILWQjj+NUkUhmKeh4vlG9z2NkTLCR4d4mYd6z0c4JCoqVKXzSkWJPc9BanFdi3YbhVdzhCC1+MX2tlIhN8nJBanqQ7lXFOsXt2G1qPtayAV0ZEnPCBCw6dAZOoQ0HUNDxs46dF9aAUl1DYqgD8EgQ4uQxiogy9U+I603y1iovE/5XYpFkhOvaSGS0xHps5E62oN6VCOYY8gSG5GqKpy1bg0mz5gGIxJFtLoG8WQae3btwxnLl0FjOVgfW8PJnl60dbYjVxXAtrZd2Hlin/ytSLM6zKyOnB6BlaNwEU8yIli0aA10vQ62xWAoGnLJJJK93cilY4gaNvbufxpGDanEGYkbqnxZ1TQjodKE+Go6Ma1Y8yps33IcXSdIa2lCziLVl/cqNdusmRVrKuvW0NCEjJlFPNEPy84iGDREFErSJagVcSQ1ARKEq4AytNwStCrVXWgmAloW2UQ3QkihpSaIvuNHkO7rRXUwgkwyjYzdj2CjgRe98gro9bVIZdLI9MZwZNsOHDt6BNMWzMTEhVPBotI6zsmRVnH67+riX8vFWMjZMoMToIb5VSaJoA7UVEUQjgTR2dMNkvYsGQRqKQrqQYxpGoPjx9qhG7T12rCck2MJ15MjPXgOJoyCJbXCOSJ/m/LxVP7F4YCGdDaLZPdJdB85hLa2Y9B2bEDPiXbEe2PIZLNC1yatmlc5qm8lZXCBrHtvKaAq1nlP/FR3YXPfXPd3/ltdW4cpl16BpRdcjEht3XMOLCtpgxfqPZVZUktvQ0ayfpZdFx0LRPFMr6HzuwqkXkOQmuaMpzZbD3/6PAek3u/xSb0Uf93agY/9ejv+8pG12NoWwxt+sBFnzWzEbdesKglSGVP0S/+8QCjBX759d15QaA5B6kfX4ef/6/P52Vt3lOxWCi9NaIjgg7/cgmM9xXFJ6W/eGUvnAeD7LpyBz//TfLGukvJbypL647ctF5D50V9txaZDfUV5st5U+aWvbB6k3rgFD+3txj0fX4ev/2kvvnvXfrxh7eRBIJXzwZ8/shb1UQNv+8lGUR/e8PnzcefWE7j6508XAeznZvyeIkh1sWh+w+1+4fgCOvP6cJbEQp09TLA8UNUEaIiLT36M+kaxG2eaVjVhs5Q66vE+M9gKNaJ2L7/NGTqZMs+dCkj1xkkt9f7nAZ5Yobkfck6/3RL6rIiiWeFNqCziGRqkupBpJHNSyUYrA1ILFmrVmNSUEIaQ51BlaJDqllABXImpPqRNs8KR4b5CvsO+0mZ0rwhd6UHh1kH55QZEg6MYAvs7q7JyKjey4vaq7Mm/17s87f+CBqlOXF0ZL89DS2oxbHRfwqKp3wGTnl4oxrIFrzbHkqqeLj39uSnnQWo+q3LxjjSsX0SQelTCE1iajkzOFD/SnG0qUR8JS0MznwR2EY0kO6cjpIdgmhQNcpTUDAIstdHmf1bOhh4MIWcSvAqJVE1YpP3QpygLpA53ozalo9YMwjAZi9N5NpBDpK4Osxcvwoy588Rvo6erF4sXzUfOTjuTu4aT3T04fvIE4sjg0Z0bEA9bSGgmkkItiiCgVSMYbkSkbgzCNdWob2hGzuL3QZgZC2ZW1dEm+NJMbN++AU2NQRhGApYdF7Vd2yYopPgPhY9UFRjvlDxfLRdEOmlgy6Y2DMTCCOlNyNlhGEYQlrQNe0LFr0xnCEpDEhfVJJWZNtFsHOlkH7SAhdq6qIB5uV8zEAgEodm0TvNfcpeVhVUAs5VCLhNDc42BY3u3ImKnUMVfLYi6bkbvx5Qlk7Ho3NWIa7YILUWpGOwIGoncVdhGWsuC4R94aCDAmv7HEmdVlVvyy9EyS1EmGw1VEbQ01WNsUwNMO4ud+/eiJ56GzfrSqqwB4aCBKZOn4OjBw6LOzJRlexJwQDctqQ1zMGHa64osqX5xnGdz6pVXS2LqiulbFlgzlUSirw/9J9rRdvQ4gge3ItbZjoHefiRiMTm8MR0asVjCPf/5rZ+ulZX3u3FSK6kf7+ezDOnTOGUqJqw9D/PWnYOapjGwA4w9O8pHfpUUaqh7RtM39HTL4n/+FMt2OiC13Exdrmr+g4nBU31h3u/47uX4n6eO4ZobFd3XHQkEqfVVpPsSpLp038vEGrr9WD9Ikb3064/gqUN9OHfe2LIg9czP3idiR/968Sy882ebcMfTJ2S8UVzo7o+tw9NHYnj1dY+XPP/8yqsWCg33n77zOHYc6y/bkxRWuvbVi3DlqgmY8sE7BQiXAqnXvGSmKAW/++dPSznKXQqkXoIP37QVrzhjPBqqQ3j995/E4ZNJUOH3E5fPxqrP3S/CSbz3/RfOwMdfOhsf+dU23PLEMdz0npVorY/gnT/dhE2Hi8HwaA/HytNjz5azpPo3C2p8SKiV/HbDg2qcOSo/a4xo/vACVbVODwap/j2Ogi6k+rouF4M9Ot3S+Pc0pzi3lXqsEmTmx9fezZRz6FwQThrce64ltQBS/b6f6hmFSVUImkI4oOJDKb38PAAAIABJREFUAHfekAN9uk8VTH3lt39lbYWjGOvSacd8HRzm1yCf1IpBqgeGuucodIVifPU8SK2k84Z5m7zmUq/l1n2s8EIMyz4cGUgdlIGnoL5316GK/9+1pJbqQ6djhpsKRmGIeKFS5XNzJXc+n0Bq/sSmQPfND+hBdSn84jqPF2Yw52Z/xwwLUgsLxIhA6uLjDkhVSqwEqWI9oz+k4z9JlMbQJzKtEujAEOEiCv7QAijWKSMgwNQNlaI8mGhpFHwr9F/eGyDFlRbb/gx697RjUrgJ1RldVGLVhtwQy1x/MoVzLroQ9S1jERuIo7G+EbNnTkMOGaUgrAVwvKMLbSc70JGK4d5NT6Jq/BhkggYC4So01LegqWkigqE6WJqBJJVldQX8FBc4B12sq1wqCChNJOK9sO0Espk+pJMxpJIDsLJpOj0im0khY6Vh5tIIBTUVHsYy0N7Wj/17e2BmqqHlqqFr9O1ToWOkR3I5pNK0JgQQDBGkGuJjKtY1nT6+MVTX5NA6vg59fSeRTtML1kA6nYOZMqAjhADC0AKkrjqnMZaJoJ1GnW7h0PYnMC6qI2xnkWLoGd2EXq9h7cVrEWypRTpICjfbPYegpSi3rL4dsCW2qc5+5Wm4o8zMH+Wggf3qHDmIbdXOYWx9HcY01GKgvweJVBzBSAR9qQwSWdPxq8yJenI0EkF9XR06OroQjkRR21CPZCKO+EBCxk9T4zxMnPZ6hfgrOyauZDZ4xu7Jq+ySkmPyhJgHDFmYqRTMni70HD+GjhMnYKWTsDpPoK+7G6FkPwZOdos1lpdrPXVputzwCwWYtHHH4iCS9pomoaBqps9Gy5IzMH3BAkTHjRdFbQLT4ebrco3AMmvkmJe9Ie8kX5J6nBtKUXdIAOjZJPvzdp8r97z3+zL3uKq9JatV6pmh8ixxf2UgtfKhV8l6mu/jIW7u+O7LHJCqLKlqstHwkANS1/77feiLK/Da+b3LcKArLgdRf958Ap8RC6g2JEilui9Veb/8zwtx3vyxYmm8d0cXoiEd/3PNasybUIOXf+sxsX6y2ShMFzQCojR80aIW/OIdK/DNO/fhm3fuzVth+aoTBLb3peQZWmXpE7utrR9X/ddTUoVSIHVmSw3u/cQ6/G7DcXzytzvyQlFMj0rCDEEjZdA1tH/nYty9vRMXLmzBNTduyYsg+UEqQ+T89KrlkibD2LztnCn41MvmghbkW548lu/QyWOiEqZn29H+fPieynt7NO6sBKQWD5Q8SFULkONDxw9eS6qHaFkxWPVqa5Duqw5PC5bUwh7EGZB5l5fyIHW4NjrFGc/7WCUvnVsM/77YsRILS6wctdn1tnSsYXlBvRKzdYEqS/pUqVjHxf1SBFKHa6pBvzub0lNsQkmuRNsNDVLVGChtSVWJuXRfxRpzM3G99RQ9nPojhayHWEOGbZOCD3Ypjar84+47kGcKlHbw8INUHtQUmrfcQCt3cuL5/h8gdYierBCsDjsWnosbXrAg1TMjel6O/KTgjt088HVe5PyGfuiXYUQgdekJrJ7XJptpWQ4ZU5SxLw2q9ikAqmimCsiQZktrG0VtFR2V9GBbfA698jQMHcD7guKfqvw6GR2V1NEAzd5xE7G9XWgxGhBNMy0CJ6qwUYxpDAJ6GMtXnolcNIhDbUewZMkSjGseo+KcsgyBINo6u5DSAzjcH8O9T23EuFmzEK5vQChaC+QIFBm2goHsNZiUoSfjWKyFSunN+csJmM3YkpzQKGykwqzQqkbFXDMVRzLZi2R2APF0H7LpBKxEBoGsgSMHOnH0SC+CwQbY2RAMPQrLVCCaJ+CkC6fSSfkcDIfFF1WpDtOXN42ANoCWVgOLFk/kEYGA1IFUFrFYCul4AMl+E/GBLBJJUox1BIPVUv+gbSOYHkDfkV1o1C0Es0kk7SQyYRuzls3B7OVzkYnYSAcs2Iai7hIg0idUgXz2j1JcJiBVanuKkCUWcbaDS0G1SQXWxK/XMqmiCYSjQTSPa8FJ+nvGBxANhdHc3Iyuzk5kMhlQ9c80bVRX16B1/Dic7O5Eb0+v0IkbGhZi0vSRq/s+F1NMpXm6gt5C2aHSMCnUFtWdLQGvqWQKQb5bJlU6c2JpT8TjCPFAKBoVAKlzfDA+bm29jBXX36vSMjxr91UQNuZZK8sznNFogdR8jOQRlDe/qSraXSkHqwJI3YSBFOXPVcIPfep8NNCS+v/uQ8wBqR3fu0zCuGxv68crv/sYjveqOKXKklraJ5UgdW9HAjNbqnHL+1chlsziPb94GluPxnDJknG44d1nYO+JOO7b2YV42sLMlio8uLsbP7n/IOh7+h+vWojLlo7DQ3u6seVInzA25o2vRTxtimV26ZR6CWVD39XXff/JvApwKZDKwxxaPCmetPFgH5440COHObPGVQtIfclXHxb6MEHqie9eInV7eE83XnXdE/nwPH6QSoBMa++P7j0oYJxCT1PGRCXMjhsrlfFgb7z6DJwzdyze8IMn8afNHSPovdG6tTRIdbb7JTNxh4tjV/WYVkuD1EIiXqVVpVoukEP2I/4DRQekCnDz20fdDUwlltRK2+l0kFaleTj3eY2PJUCq0xpFifotqYWt2yBrg7jGcL53Q5fJy+u0cREwc4HLiI8mvfvD07CkDgXuPS48xZZU1TouSBUWkVN+F+AVg1R3lFLDwxkvIrRFC/JoXAqkumc1+RQ9X+Tfk8Jgzw8EPzz+B0gdjT451TROYyyfapan/dwLGqTmTW2qGVyw6mUBnCJILUpPfSijZKdh3ZITWDWvTdErRARX+QNQbIeKryIlziQ8YXUI7kRplL6pDjHU1hiwXVCuABQJOUIfR05mOYbzpJclRXgoTW4ibAfRvasdrQSpSVrgbNQ1NWDO/IWorW8SEDph0lSc6D2Jm3/za7zvfe9HXXU1AgyXQsqxFsSJWBz7O0+CEf46UmlExoylDBBAuqxGS6dD4aTqMIWKnNieMmsxyos6W5YW4oklL53gnDBVJPOVPyZM+icmRWQomY2LBQ1JE4m+JDY/uR3tJ3qhGzUIUJhJC4lgE+nBpEwT9DIUD7MJUUFV50aAFaCdkoBvADNm1WPatBqYZkKUpyheBT2IXCaEdMJGKpFFPJlBd/cAuk8mYGY1VAVCSHR1IhDvQTVsBNIJJMx+1E1uxLI1y1E3vgHpQAYpjeJPEjxI/FsFoApQd0MCuRuTQswZWw4lSN9VU7SWo+WcbcFTzqz8ZhgUPwggY9NvlzTfEKZNm4bjR9sQ648hKBRgBXoJ+C0ro3w4cjoaGxZi8ghAqt8KOFxsy9OeV/6RwD9awGmB0iDVO0mPvKmG3nwV2w/8qbu//vp9q/HI3pP4/t37kcqquYtv6zdfvxQ1EQPvv34TUlnlVf7r964WkPrj+w7gjs0debGwxZPr8fmXz8d7r3867zu6elYTPvHSObj655tESIgXgeA3X79YgN+3/7JPfDVXzWjEt16/GPMm1MoMGkuZ+PQtO/DfDx6WZxiqhhTdqy+YjrChLEYMV/Odv+zHt/6yF199zSK8dvUk8Rm97v+z9x7Qkl3VmfB3U6WXX7/XObc6dysnaAmQZTSYYIyNcRzGwzixbM/Y//i3wV6eHxsG8HiNDdgzZmzDGLCNDBgTDQIBAmUJFFvqVgepu9Xx5VxVN/5r73POrXurblXdqldP/Rp1MR71qzr33BP32d/Ze3/77uc5Typ9ClkDJ/7nHXjg2ATe+pFH+NwgGUT5U3/p1g34/TdsZxBOHwKXdz50Bu/6zDNhntTP/MYN/Nt//tRTnLdVfQiE/uzN69i6Su6+aT4ZU+M0NbfvGcZPfPgRfPfwWJrHOlymFqQ2itVjrUIukmYgVTU0acUJp4KY+h72S2HWuLtvQrdjoEOloOkE2OxEHdXtrTW9hoCEOQkqllT1ZPwJyQwrWW2Td7H8VoHUhslgRG7ZSirBastFvWVWLV0WodgnCSrlbZIAUqN9rlhSxb6mTyOQqkpQHUy0xUye9QmPUm+yyBoWXnMVyKzCcios2En8LfG1Vg1SKdNF2NBqU21Vz+NtVqNVwQFsgQ+9GpZijacetWVfMHlpLscxaxWkLk63aDxxMg+T4L2RDWv4RAOQmvicINSp7IikQpFJirnw1BFUmoYD+y7g+p2nhXuFAqUE0ChtiHTHECBV0GRzLCbntiLIZ8CkNCr0bwa5BIIk8DN1do9iGEuglTEP/S2ImbKaidLpWejjZawIstDcAOs3bsKP/tiPQbeyKBbLTLjz3Qfux3fuvR/ve9/70V3o5ne5gQZHtzBle/jBkePwunsxR5Y7ioGlnKOSRZZckhl8UlodAt2SCkiIKgFPOVZWumMKV2WR24uAKlk1nVKJwazFaVcE6CKrr2H7GDs7hnvu/i7mF8gKbUDzdE4/o67umJQocFB2SjyeppURdQQ0hjSWRWSzC9i7fzX6B2i0bWb19UyqT0PgkDs1Wat1eF4A2w1gl3VMjM5hemQKWtmFOzuD4vgEYJew4M9j13W7sPPKHQiygGf4cDSX3bApBobGhS4OGKSyZJbrhZmQhTIoei5y3YpJpxyzBlv+2PJMeVo9l93Bab2wizexA3suMmaGLRw0buQKRumLhEsTrS1hTacxWrFiLzaSu+/lz5KPwFKKvCVvfBsvCBwbGu2zDn3qg9SK2lX7qsajXh+kxn+JKsnqHbUxfZEjocYCVHmqpo1h2YSzqu5ZH1esKOUYAUaykk7N0wVebaon+m2wK8Mu7eNzFOYgKidmXcvQMR+Jp60/ZZVxIWvpim5K8RVgcsGGQ3m0l/DTk7Mw3GuJlDlL+6o6vYiDVCYNbEAoUwtSo9VGdYjK90mrToHUpC6r70zJ7lt3WKpAqlAjOjmIS1FXNbwUfxNIJU+retRPXIpBZXVO2IRpJbDEbImSOCksImoPLdfVgEUc0Q0+iap7++u2TnVCLdBFnlwOIakFxkkgVc0+PUdhXZQ6Lboi1F8CpNYj2mq+2ZXhIVwd8v6d9Lswt29ouBGXAWLuxN4S1t/op7LOwl9C4qQISA0t4vE2xhibw5/SgdSEK4fmA/AyKNFoG9TLiHBxhkWu6tTESUupsUUApMCrDaVJ5aBJfXOSBqRGFKe0IPXKUdy4g4iThAuYAKqcD4UVC8U2y+mwOEbVhUHWPnJdJPikGTAIfJD1kIGayO0ZZDQm16HcKbphCpBKUE6CNDg+eoMCTj12BBvyAzBdDaZmiRjGvgFmxB2ZHIdrZjAfaHjzW38O27ddQdGw/F7XtHBidBwPP3sI/Ru3oESWS7I+EpRiK6mw4pKrGAEu23PgMsgmbxv6VcBTkYxagDRybaazg1iLyzZZ/ijOKWCroUu5OG2iHNJgBga6jRyOHzqKb33j2zDNLAOywAMsMwddN7kOPfBguwtMwGRlsjwWdIFBlmTTCuD6M8jn53HjK66AbkxDJ0BJFlaDQKJOYbJskaRUPjRupBQEPgFGA76rAbYP0wtw7uSLOHb4MLr6u7Hn2r3oGewWzMQmWZwpvoMsnxb5UwuAGog4IgajcpmShZUFNBuZRTSquHkUBlXGmuTyq+scj0lA3qAcqPyjrIRcXGktyBtLjceBhL7L7VcXGaNT62Ebb7w4MmNZvbW5jBAlpPVd3UWzBhnZ6wmqX7Oal9UwLLPGSCo44UWga/jqfS8mxB01UpAbHzRJiodSrJJVo3qAQn4fqTAU+4kLIOnLakU5qtNWvCvqa8dxe9Iym8ofgua0BlJZKiiZHuu9+jKNZBA7ILbCpQUt+l0cpCas+Si7L10Wh6lAlgJcLnaqVZsq41NppTj3VEyq0GSiBgHxbrZ8spdU9CIhoV0xfpGIKii1RlGzuEVqTtmQbj5bvhuoV60CyjGQKvRddVZx6xPYfcW4CZmqQGpUT1ZXAAqktnuhUdWSMGaaLxokq7KalZATxifvuSgjcVTipQCpKr42YWlzjHj9mxy1eARvRRUeuAxS293XVQPeSZHTUpOagdR//4lwvyfJ65be1bCwdHqXN0OdBamRZdrUkloRbkLVSNoxkY5oGm65cgw37DwN2ybWXIoJlSEsGoFMAi3CVYvCNcmSqmnEUEoAlXIqEvik/Jk65zkNbA05PYdMJoM5bwblgICeiL/glhCwIasmxVrYLibOjGP29Dg2dg2jW8+hYOSg+wI+Etgp+T4WKJZzxVrc/No3wrZdrFs5BM00cfL8eUyWyjh2/hy27N0PgthkpyVwZxFAZYuqYBwm12SKDa0LUsk+TC7OlMuV3J2JzZYswY6LUmkGxdIc96mrpw/QTRgExOfLeOS+h/DYo48hmytwChedgDrlSJWETIZPpElz8Hwb+UKBARvnQSUASwRH5hzyXQKkAtPwvbKIQ5RWSBagxFSskSVSpFhgYiN2szYRuGS/NdgKTWA7MHR2FXaZO9jj3KpktWYLpk+gnW79RD5UBqO8tARQpcsFGiOGrsIbWmRMFRMH0yJrrkg5RPoGzSsd3MRAK6ykgGlS2h+bWYzFWS0OJPqdQ5MdcuExMDKxBp9/8KrObb9LqqY0SoW8GZBjzyoRuY7zJUslxueS6vYl0lghMSN58JTFo0771WzGJW10jivJGRoNQatnaPiGOsupWX0KhFS3v3K3KVVErkhekCZWWqvcXyJTnXw+LqbxKbd2q68gDySx/xWbvkR7dZhgamZEAQs1jy01IHw4Zr9ljyJS+PkSWK6RyL/41EgCqaxHNFudLTUwUngx9Vb6WQEw4l9Ch1Eki6KvUZCqLDfKIscPtdjHei2PgdSaYUm74KQa3CBfaFh1syprQKpMm6fEhFAXqkCq/I7rFjqBTpfmURdg+RcVqYBUOY4V7qPkhVFzPxJhAJAhS9RskaFBkH1F+8swIgg46wIZWFj7iY1VfZBaIU6q00h5z5cMUiOzXoc4KX6StLsvLj/Xzp7szKgpkEryQ+0VDQsfe7PY2oUkkNpsE7bVskhkNrdJvaTRy+QCTeXSIeupW2/1rYH6uwFIlQLjwP5R3MCWVMp4KcAcfQiwcYwpoVNhdgsZerkZusY5Vek3YuY1/Sw0L4PBrmFkchlcmD2DIhaYEVhYggjZEGObx/lXpyZnMDtbxIpCP/r8DMZPXUAeGfRYXciQdZbcW7UAU4GJ3i07sfOVP4piyUNQKsGjujIW9FwOTx95Dka+gC3btnNeTnEwGmzhZfdV+pvdrwWtOX0MzucqBJXIVSbjP2RZai+5rBaLJSY66u4pcLmy63BeLHq6PDmLb3716zh/+px4L4NUkb6FiDdMw+IYziKBVLjoIpDK4E6CVK0IKzeP4VUartg5AN0gdzKKYaWFbHHaGFICyFrpubZ0DyYYLij9qX8EiKktDLA1k58hAit21WYLKlk8A3bXpfmkeFAGqAR0q0CqwcBVkCgJ8CqIliTjEo8DW5x5qQtnZXLdo/awtdoTxFNUzrYd7j+n02HFiNyuHWb+Javz6ORafObevW3ttEv/oSSZEN2navAr8iEJpF7K0GA5z2EUpNLFT+iWV6fRzUBq2uOmVfVaiu+6Q9movnibKn9VnhHfVQxC4qBN/lzKK7HVUW+yctNOdqsbgG/8FgFShTSXQn3xjVSjRtawMLd32KcKZFVAjS5JFeeDeLuSba0ORCvl25nbWqDKrQ3jc2vQUFWDqvrVrHhNd9T7BQRmqNVwutLOZYdAanRIleusyu0ekxDCo6qS91N0NHycPNwsujCXltXI2qEexUBqGhNwzThHvpCCsgakhgJUXSIG8JxmIDWyeuXFBVuEo0HgCeIwXFWJS7JyzlcsqdWSuGr8WtkGl8uGIxCe1S1eIC1qCBlfiLC3iwxSI4cA07xXgsTrd7AOSE18IOmASVaPwuXM1acAqftGcf3OF/kWSbl7MjIhV055G0r/IFZcxlCBhqyVEy60Gm1qDwG56gZZZNGF/sIwHM/BlDcOW1sAGf90ttDSQVWSllgDZScALAO6FyDv63CnS5g6NwnLN5AhFlvoKLk+5vU8tlx3C1btvgGelmOCJXKpods4AobFUgnPHT+OdRs3YLB/ULZZsBgyeZEEdULpIqsfEfmQy6sYP5XfkgQEATRmXV0gAiON034QUORxIABH9mM9gKnpmDh9Dl/63BdAbsuUcsZn6ya5P5vMlEzxuSI+c4HjTPN5iqOiRhCgdaHrC4A+ge27+rBytQXoC2xl5ohXApyUS5bJlwThBMeQctoSDZ7rivhQeSPIIRXEeBzOGRFVkaVWWEPULR4BWxGKqsFXhALyUkJppNQ/kcKA3KaF+zbNn0OsygRUZa5YZick6MyWVCpN4Jcs5cIFmNojCPSErwtZ3+ndZIUdm16Pz92/f1F7/9J9OC1IlftXsiNWW1IvZWiwnOcuVLGVnOBwgOicxa0oFw2kNtFPqyV/4+KRX+UllFLOxXmeAFIrJ76czrQK8zKa/fo+eMuokcIDKQ5S5ZTUmeRkqNUqSG0sYWhdmEQaE7OkKplV2TL0VrpETQSpdVSUzg1+dR/aAa5R3U5qVxElN8nSGUZjtNyRtCC11b3WBKS2Wp1MZURzL1yg4xWIS1XS96Luq0ozle6+dLEfgw8Vx9/Fg9SqgZfhdzFLaghSxSJkM4bjinVK+mVsbcbXkRCJwrpeia1trOmHI1SzBJNAansbI+00trsLWl7Ol8AD1WMmd0oIoxbdheUFUiuH+UsDUhsNn2LFSAFS94+wu69Dt0jKkkg+npw5RpAcsRE0MKH7JuCaGOpfxXGWRX8GZWeBLXRkRS1Yg1jRvZqtjWemX8C8NwOL3HUNHbmshbn5CYCALYOeAL5FlroAWWqmE6A0WwYccMynV3ZQtn2UtDx2X387BjZcCRuClEilkBFpcDScOHECuUIeq1avlsH8BJgC6OweS66okuVXWoiZtVAeNBwjKvk+SEjRh8Yim80KK2uYB86Hr5XZKkoxuGeOncRXP/8VZLQsdJ3ymFLMp1DmOO8lPet5nLuU4ngzGYuBq6VRWSIzmoYbXMArbt2KTK4ETSeHZZG2h8Ff2FaZ+odZdqVhm9yFVWJ2yWrFT8oYUhpOymsbXjrI7rKVOcLaGF1BfINJQNIgpYKUIuHCTURHbHM2AFd34RJYpYsHss5SYQbIwqJOlSsVXtwaKbcaclkWpBK6b+DC1Fr8y2V338jwR/epUiYvg9RFHxBtVNAuSFWvCp9vEbq1ojg0dgFMPl87ClKjGlfY8LQqUhuTshSPxLXQpXhD5+psBFKjtyTy350BqUpRrp1XNeUMUlnOK91HKfyVrkdBaqWmyGpvZeF3ZETbfaFoPZ+hNYGiCQ1r6zVpQGo7+6wBSG21OtUvDuORuV7lePB9tBwKZUkNXaDVpbiKSY2BVPGQerZl4iR6sNF4twNSY/UtDqTGVkdiO4UBYrHsvmmnsq2l2ZG9t/wqSRqzpHjztlu+/ECq2Gqx/Fd1e1e5QUlWK6IPtngL2oiMKbbfKAXNCG7ceUaCVPFOApGBLpl82YKnM0DNaAVktB5ktQKI2K8cTGKuOMHESPAsmH4XBrtWc47Hc/OnMF+eQUazYFEOSEOD7czB08rwDYqb9OGZnJETWbLDkXXPIVhjithJirc0c5j3LAys2oWV66+EGxTgsxuvEEo6AVFoOH/2HAYGB+G6Lrp7+9hSqmjyOC+oRq7LzNxUOWCiO1XIiEo6Go4DlZZAZvSjvylWtQxfdxHYDo4+dQj3ffM+ZPQuaFoG0CxpnSVSqYAtvXSDXCrNswXWMiktjmDYJfJRH5NwcR6vuX0voM9C0x0ZFyscpJXUZlcB7gOBQuot3fSJuGAxzcLtVxBTibQ6DE+lEkZzKRh7lQIhwG7kFfxPppeiV9HlBPn5eRqsIIO8WYAJE3PFeSDrw0YRNHtkMeUrAkXuQPNHllR6E1mAOXZW7AfqP40f3QbogYXR6bX4zAOXY1IrsxDZlDGpKRbmZXffto+Ilh+sAakRS0FFGa9soOSb2Mq3nVYc0gBUKR5r9nj9wUiCD2L/1lhSa9ZntSRpecgvzgM/LCA1QU2oBamRSUu7gFLMCsXjqfi+mndKcyJ7z0jG21p51/mw4BTNlkVaV9X5iZpL3jr1JIKctHul2t03isLSSpToSFTy38aebrWq6N2CJEcUnlKiIkW0KIgohRWViaR4cUiQz/8kd1+ypMZXTVsgNdqHelO6DEBq2NNlAFKrz4f0e+aHr2Ty+R3p52Jdg5cNSA1XIHVZufvWpm+v3U+hFqBQUu0qiGzwxgEKCatfDXDSRubvNBzYfwE3kiXVJSok4R7KgI5AqkaWRQKC5JZroWD1ozc3DGeemmtjITgP258Tbqa+CcMl8qNBGIaFaW+MAZ3mGMhZOViWiZI7h5I7i8D04ekePAra1HwQwRDn76T3wILvCdcPAn8LnoVM1xps33EzfHQDWlYSEJESRe6lBmanptHT04O52Tn09PbJRNnkririZakyj91YZc4uHiqVfEYIV3GLJSyw7PrKbspk0aRxIJhHlmYXPrHmOh4ev+9RPPXIMzCRowQ17KJLPaC4TLJikky2bRul0gJbUSmPKIE/1/GQ7yJIOAEjO4EDr9oFx59mN2hFwEDvVcRXBPY4lpThH7n7UuPJNduVTLoWdN1ijzAxhgRQhSVWnhzcHtFlyRgooaP6isvRTzRO8jaU4mtNN4Nuqw+FbB/GpybgmkV4ZgmeVpKsv2S9ldZSBqV0y0wAXVhRRbYJapFIQUNImhy5R6fW4s4Hrvzhk3ipelQlFnnC2gepqV55uVCqEaiogkLxUikLlNxN0i9+6EEqa5xSyaxFIpFxbVXjTTUllwsJV5VFuvu2B1Kj0ChpIsjVUTAqVs191SU5h9LQ+aoOmjh+uohznKQz1V/SCqQKwFWb1i8Z/9fPUV+v4+pKuRKTukxAqvRjU+AyPnqVNRCOA68DITQqGo0AqcIKn8DfyxZWAh4lAAAgAElEQVRFkYKmqURJKiAbpX5SKgh7mkWJk6qs4TXuvmHnor2sAO367r6xN4dT3BmQ2qDDTXZRs7Fs/crmIm7bi/3qVoDrsgGp4aCJpVBxB6nehPWApBRkjdZgKzeg1YPYCKTuO48bdr3IIJXABXnjixyo7OMrYCtZ1bQ8TD+Pvvww8kYPHLeIGfs0u/xy4CnlCPXz6DVXwnECzAWTDHRzWgG9Xf3sJjq1MAlbX4BHgI8AMBk8jUDGmdKflkBJlCqFrbkGSpoFw+rD2nX70NuzFvAFky6YfZeZiNh6SP8/k/eYFij1CQFe/h+ZBgPKF2oj0Cp5/FTMaAQeCPJECdgYKPK0kMsz4SsXtluC6zkMpb/z1W/gzPFz0DwiADA4PysNM8eMMrAlQOqgWCwiY5ocX5rNZEV8TrAAzZxE36CLa2/cDNefDZmVOV+tLizEDPp86kkWYKBKcadUexmaLlx+PU8AQpFWpyJEw6OBpobhbXTtVeI/BHuviFsNdJHblj7k6mu5GfSYg+jOD2G+VMS0MwrfnEdgFpnkiRiDuaUUm6Lay+zNAueL1Ks0lz6nLSJ3XwMZXJhajX9+uVpS6wUxiVmo0veaW1Ivtrz+YXp/Rb2oBalpAKoUHTGlvZlyoMYvjZLQ0hEgK073/nipkEokjBpJzq9Z62OX7m0/TGtm6fvSAkgVykcCGOw8SKX1ypc4Nbk+5S7gtaPyfoauSrXDlbjwk69+lmas6wBVboKCVtVjmrZ9jUCwPKujUyOLvyQgdTFbNVSaIqCtLraPalhKKFEsJ3Fv1K5L+oYAKulBagbi/2iyChIFtdDDQ5BaE0dLRhLiI4nEpC4apFZOg8QWx9oZcfcNLz/k3ok9vHQgNamNac6kpdmTy7vWUBqkAavNQeonxTEbXmMsUefD+qOLqBlvdnQRN1oO0fQ2rba/2TIjS+p53LCTQKrLm5gYfYn4hoh36AAikqCAyHM8k8HpYPdKGH4WU1PjcMwplPxZQjSgpJzZoAtD+fUwggzGi+dQcoroNgfQ3z+A+dIsJksTKOlzbJXk1CgU86pAKkMsQdRjcqoUHw6VNA04yMAIerByxVasW7MDgZ7BvFOGniEyIgqiJJxscn5Sn9oq4x2IRVjkBQ3gaiLFDo86W/xEzlL1N7sI+9KiKvOnCtAqiJro54mpCfT0dLPl9t67voOxs2PQPGnlZDImAtZkxaT3+HDsEgPVrJXldDZkTTaJrdefg5GdwrqNWezYvRK2O8e3i9yEgBh5PXanJQBJIFgPsjCImCqXg2Z6KNozcIKidOkVrrXKzTyqOCrLauwOm7scz+LLQFVIcdieiI3IwkIeXViRXwPD74FuWTg/cxIL/iiMbFG4G1NZcgU3TeFS7bnC2mtolDmHWY7pIKIcqfR/GsfSWrgwueblZ0kNRUPCQdOGJbVVSXC5fPoR4Fx+Ku0E01qnh2NCwlTmOK0u2FRSp6woQSWs0/H6irfqA7v7cucvg9T0q6fTJVOC1Br5El1RkfWYZL1qt8mxbAMhwpK1Va1oQZGbzr+33mZI+Xjr3akeq4jCmMiClABSq3XMJAU29litFVFmS4kLm5pLh5SCQDk/iA0s9RwpmdJXUTuUMQHTrKLqiZREjjIuVcZfCYkpOTa4teweriwGsgnNXpUkpFXr5ZqvB1IV1GZ2X0WcVA0iI3Kdf6pLnBRtaBOpHgXCKiY1YqGvLPdGUr3ZyZFuNzQa3s68IV07LtVSsVmP7v10ILW620sw5EpA8X/T7KZ6U1G7qRNLVgvEujPbrK/S3XfXadiODYPyXBIrG1H9EKAg9jL6n2ZBd030ZHuRRR5u0YeZ0TA+fw5+lrJyEnOrgYxXwFB2PfJWD2xtDudGz2CgayXy+QLGZ0cxh2m4VpHJk4gxVqSEEblZNXbFsJioh0xwdNFWorQ4OQLOBryiBreUgYYuGNlu9K1ajdUbt7JLsOZbxOrDrqSck5UswoLGVtLHC+deBUrZtVfeBIuhkyQAvswpqhGrrshpynZI3+M8so7nctxr1szgc5/8NIKyD5/YfTn3lsGWWEoSw97CugfHXoBjl9Hb3QfHdrgeK2PAcadhZCawel0GvQM+jAxQKHSjUMixazG9li2jBLhdyoOag4Ecurp6YGQCzJbGMe9Mc2yoZlgi5Qy5VLGrrSBfYoAr3ZdFXK6gNFKp9SorQ8Soci4+zYDLlucAVmCgCz0Y7tqI+QkNPX2DmHLOYtY5jcCcFumEpCWVLN70PiLeEu7RwoJK48DYl12nfeg+xaaSJXUN7nw5sfsmioTIl6FbfoLyQ/uDLj9knlRxzDfb15eqqL/47VYArTFIjaeLj7ZaPR/qRw26lHYWWzlSGqkz8aYkKVNKXRMyMQZSE9NhpDyvLv60XsItqAKpLA8iRj4xVZFP9eVDvECFL6OzQyKaVIUiQ2Bau0Mavj1pY7Sg+7fXs2gPIgOcRtdK2nT8XVVHqi4Sor/yT9XzKsFQe/0RqmhFX67oQu3Wl/xcOnhTGd3YNbrQyfj/qf8KI0IYy5pGkCYMddhWbl7Uklrrot4cpFYmJ5yzRYNUuVdUheS9yHqp/CKSpzXdOZGuVL25b4ZaFld7Z1fccqytRnOL6HTCJFQ3BQ1ZUpM+nR7yZlMc3WmN3l1t9U1bb6Npq/c+UfeB/SO4UYJUzSJrGDmHirhUjjnxCMSIuEiT4kM5m2keVtbEVGkUrk5kQh4030Qh6MWqrk3QPQMjs2dgeyUM9azhWMyiW4STnceMPwZoNoNQzxZxmIJV1mSgGrgiPpWAja/7CCzh9mrYOkwtj0DLo+TpsGGib8Ua9A+uRl/3CgaqxDBsmhmUCfwaggCK43nYhSQQhEyaIUiGSMhIlxPhVks5PE3uv2lanOuT3FipHUR6NDoygu7uboyNTaA334W//+jfIqtTLlSdgSLFpMZAKlmj3XmUSyX09/bDsW24bgnZnI6yPY7uvhJ27B6GmS2h0J3nNlHsKsE8jgslkOwGBE2RC/pg+ARSu7DgTWHaHoNn2AgMVyoshiRHYrTJVlgW/p50GWaQKhJWK3GrUt+qVDzkOuwSqmS3ZQ2aqyHj5DGQWYPB/CYmgxpZOIEZ9wz03BzHxXKKGs2A4wWwjAzy+TwcX7g4M1imsQ6PCBeaR6l3LIxMrXt5WFIbbt8qkCoP0/hOFoCUrxfI/Ymp8S+D1KU8pBYPUuOTnk6Fq9+jVgBqVFdrfnLUL6HGoDWQ2vyNSzlvP7R1s8yOxKRWg9SaYU8PUpNKNlJiO6c1NampGUhVjexcgyLdVjpYBES0s7TDtkUaWQVSa8a6GqQmngnpV3o1SE3/ZMqSITivN0CVvkdBKsspSUBVPYUKMHILqhdoq8I0Mt70HmFJbQxSyZDA+mBNzLHwBKg4PdVLQRNtZKMFKtdXqJBR3LYKy5LcIZEizZf84jZD2iW+uLekXFeXYLFGO6BNkNrpUQh36yIrTt6yi6s0qW1KGgK37BvDjbvOomjPM6MvGw91DbZPYZ+WyI9KaUd8H6abRcbvg4kuzo9WdCc5PpHcdylPas7vxVDXaszPFTHjTXFMqulkkLO6UeguYNodwYx/Aa5eYnZgIiCiTe/yrRS5hRLoIRIm4olwYFom0QPxrZrlk7UQ8EyyrBIwzMJxNZRtiorMor9/DVYNrUeu0APdyMK2XQSGiFcl6/Bzzz2HnTt3I5fvgaZZbJ0NOCepvG7kdIiUZobexyKN4YGpiTjZ4uw8KwvkijwzNoF/+Pgn0Ffog8Exlwa7GSuLLLn8ErhwnRIniC50dfO/NU5hMwcrv4CtWwewfmMvYJbheY602oqcjBSNYVI/y2Xk/R6sL2xDFjnMLUxhwruAUmYWHsX0aj5MBqI6OHMqU8JT+z1OJUNGUcFbFMBka6cPn4CidOumHwm4E6syEyqTizdZZel7PwOrnEfBH8BwYTOvidHi81jQRuFa85xGh9YG8035BvKZHvT29mN8fJQvHSiGVxBVBZKAxofml9gqf2F6Iz59377FLevl9nRaKR+2uz2QqkBra4BkuQ3W8m2PcoSvb0lVVtToDKj+JBCBtNnVeuC0mZKQvAybLc74GXEZpLY5aUvxWAhSHXHhygp0QrhkTK7U1yOWypK6+K5X2sz9k382XO/RiKrEghU9Jznmq/p3YdETVTXbaVU9rlazolVHEUYa4BWrK80DaUa/xf6kqTLsl2xjjZhJeme0UILLc13rc9TSnAwEY5iuSoCGIJUUT9KTolZ+uac8V3i7qbQ58TsCOaGSYJJXCnkaEgFUuGaiyDo6gPXGIbLIEyyplVNF/KvRaC7F7LZzmi1FO1pZisuzLI1ky5bUTndlqUBqvUXfSvubgNT9Y7h+x2m4PgEocsMlZ1+NXWYpRpOJe8hSSi4Y5Tz6suvQlV3FVtap+bOYXxhDd85El9WNrNaNtUMbMF9cwNmJM3A8m0FqX+8Qip6NCwsn4eRmANPhGMXAcTi/6YJbhu8RAKRYRnIYFSlpyF80yFj8nRGIlC6aSUQ9BArpzBZg1fcILJkolchEaqG7u58FUalYhGlZcDiZOLB771X8u24UYJld/B7Kg0qutQSo2KIraZgEOy0jdngOufU6KM0vYEXvIL7/4MO49557MdA9QDgRgS9YbsndleIyKUbTdWksBQkA5VwNghJcfwaON469V67DqrV5mJYDSuoiPnTiSnZhQpicBsZDjzaA1bktMFwdM8UpTGMURXOGQSXxQGW9LCw9D9szBYGR5jH7roMyAt1jgim+n2M2Iw8mGVhdD6ZBQF24NAs3aBp3n+OEKQ0Q/Ay6MIBeYyUK2hDckoOyOYEp+xxK2iS0jCB48tiKmgOCDEwjA9e14Xolbhy7HzNVPV0+0DosMegfmdyMT9+/t5VFvDzLNtP9G7Y66aCtrpDGLO7uGwWpy3NQLvVWybipqpjUipKw9CC1kfW0kRJQfzk2W6iVMyIKFRItqTHlO9qaZu+41NfFxWq/9AZiIhk+bFKAVLValdpemZtmILUaEr30va7PmpuGp2Rx7VWLu1VVOwqP6o9gjfdzEpCNopE4Slpc11oF3a28TcUQ1QGpcQ00SU7E4GX8zUnF1fsi0C0+6lECQjHIIUglTzFOKxjZE9JqSiBVxKSKFieCtCUHqXIBRJZgoz3Z3n6tt/Cqh77VfVB5vv0nW1l4l0rZZQFSL5XBqm0n5Um9dvtJeB654JKLapnJfehGiVxBiXyIwGN3rgdBuRulWcqVOogVK4awYI+jND+OXZu34Mpd+2BQfKgEkxMzEzh75gwGe1fi3PgYjl84iUltBHZmBgY8rBoYxMzMJNasW4UjJ45gsL8PqweHMDI5gcm5eVgwYZkZzFEsJ7VHuuSyKyrvAHEzQUy+5N0r8omKmFTX82A7REAUcKytlSEgS6lacih096GrexCZXC/MTA6GToRLFrv4mhkLhp5lSysz9spk1XPzc/BsF/lsFlkji7u+eheeP3oCFvWXWI3JVZkBtgePYgel9ddg9xCf86I63iw8TKN/MMD+qzYhV/DgeuQWK8ydHI/AqDagTLGcZcYILCaj6jWG0FXoxZw9iylnFCVtDibd4rkGevUVyBsD0AzKIetDM134xjymi6MoOnNwabAscrv12C2brKkE+ClelWOPNQ86EV85DNmFNTiglEOUfmYIfdk10Ms9CFwN2QIwUzqPaecsyuYMXHI59n12BTe0nHCVJsNz4DBIFdcdZNIlPmSaOXLSzuDC5Gbc+cCeS3fTqJYvSi+/DFKX5wJoBFJrLxHi37Rz91ylGDRZU/UO//YBalwrbg2k1mjUS09SuDwXzRK2KhqTWuXun6hrJl10XUogNZqSK07xsXiQmk45j09mnR0Xq6oWpApm48q4Vxh7I7VXY+JqxHGpgNS6yWLE2FVAapsHZs2Srj07m4FUBp3kTWYYoc4Vg1Qxdt8ohI3PP69BvkWU3n+mGQG8rfZP1s130YJIVADkeNgfR611VMKk3Qdxgs1WmtDZ9rby5uVY9jJIXdSsvGLfeVy74yR8z4Gp+/D8MnKWjnWrhjEzMYV8rgtmYGDP9v0YPefg9MkFBHYevf39WHAn4czP4Lod+3HztTcyWBkduYCzZ89h5+4d7ApB1rVnTx7DPY/dj+lgEnYwi4wfYPOq1cjkDIzOXMC5qbNYt2YY+3bswsmRczj0wvPoyhSwcnAljp4+BV/RlXOsKvkJCxfgkP6eQimJXZY5jOi/RIBE7qYBTAJoHgG/HHyfSIsClAlHEkkTpbehlDVsTTRhWRnks93I5/tQKPQgk+tiEFx2yJlWR1e+m4HjXV+7G0effZ7TqVDaHAbOECDVccuCDZiRtAvTIutuCdmCh6GVWWzesgJW1oYPsjaSNZIAuMaWYQasfoCMnwFsA73WEAqmAIiE9Wy9hKmyyD9rBSZ6LbJ0rgI8A7ZrQ89ZKAVFFL0JLDjjgEHUSgRODbiayPFKOFjkpSXXYMC3aM5tWL4lUvhQATLABllkgm6YXi8KmWHktC52+XaCWcxjHDPBKByzKHK4uhpy2TxK5RI0w2YG4kA4ajNIDQKKcyX2YxumlsHI5CbcealaUls9h+ruzhZAKh1bnnD3WzwMWpS4eFk8zAdsmCdVsPsKZas5SI0qZa0OVpr40+rDf3HgtNIz8a/o6qpDnFSj30TsJHGTSavdv1w+cQQagNTE8opBNTq3cZBaayNabiplwk6r00S1Z9IB2LTKeXRgq5Fk9aDLsZVm0rCZiaRRUY6rCJFR9b6J/d3+gbPkMamxoajfzs6LhSoraKQd4l21llT+ljzNZEiZckdQNdGuIVLMSkxqtWyUZ0AMpJK7L4WNVWppXYiFFOrCUJEAUiMHUOvVL+qJ5SYXFtWZi/jwZZC6qMG/ae95XL/rRXZn1YkMB2UUcgZuueE6nD9zDhPjszB8Hds37cHctInRCw4W5lwmxJn1pjCQ78JVG3Zjw/B6rBlajfnZWRRLC1iwF7Bp2xYcP/kCTk6cw5mpC5icm8LwQB+2Dq9FXtOxYk0/Dp86iEcOP4Kubgvbt2wCClk8efQwvHkHPYUejM3NwDMEMRCR+lCwJQFCAqHKaYNvmoIAuqGxy234P8rZCXJxNaA75F9MNLMmfE3EtQYalQdcl/JyUbymSGVDrsCWlYNhZGFYeeiGcGXt6upFX/cwnnzsGTzwvUeRtbplnlSNSZfssg3HKaO7pwsuEUU5szAsG6vWdGPt+l709BkwLQ+uX4Iu8suI2zPJ/sVuw4GBbJCD5XRhTd82BnVEuDTnTmLWnYYdlLivPdl+9JoDyGv9KBUXMLMwCi1vYD4ow8YsfG0euiWAM5M66WThJOIiYsWivKUkXH14OrnlkjU0K3KlemRt1RgE540+wMnz//XmV0BzdVhZoIwZjJbPwDaK0D0LhWwPz0mpNAdfXwCMEgKdLgloaRIIl2RMgQ1DJ5C6Ef/c6ZjU6GX2onZEnYfb1xVSVFjvGBe3qty1yyB1KWa1Hix4yUFqGoBKjY2qDY2XZCsLtrL+xJ6VOaJZfxL/jlHIxqpW1oDIl628+iWb1Uv1RXShSKQqaYnTGoBUDr2IT46YveWljIoWxttUA0Kj8r6J7K/8XA+kxu1wcYgatYhGn4/XxeE0NSl5ahtWO/oJ777kQOpLveGTQKr8Tomrqu3OF+bsGSf2AOl+ZNgQqW+EdKvkSa2sPZGusFJZ3JLaIZDKy11klmgIUpNx86IEW/2ts7xkwqI6edEfvgxSFzUFN++9gOt2nGJLqqX7yOfJYmjiio3rODbx+48ehKXlkDO6Efi9cO0MfF/DQmkOmW4duzduxyu23ohgwceK/mG8+OILWLF6BVzTw+MHH8eLI6cx55XhZ3SUSzau2bUPN++9Dl1WFp5u46mTT+LrD/wbYNjIZnUgZ2LGLkErC7BEANUhayMZ+DjAXQa9kxstxVtK2m51iFHaHAKqZDIMGKQSACMiIBFbamaycMi1Q0oetsZKIURusAQUKdbVV/9mciViBBbWVkMvYGHGxhOPH4aGDAKX2mMw6RPlRPV9BxnLRNmeR2+/iY2bV2BgRQbZPMV7FhnMkjCiGFxChZQnVlCuy9hWWLC8HPJBD9YNXgGn7GKhPIUFAqgoc9yoqZsY7BvE3MQCLKMHhXwWZXcGM/YkbBQRmC68wGYBTKCb8twSSuXoVI695XBjtjT7rgcrZ6HsEpsxpd7xYQU6DE/HYPcadiWenbYB10Te6kYmp6PkTWGieIHbYwYFTjNEsbiuX4SrzaLsTbPbsUdWXCYpoJhUCqkqcyzzyNRGfObeKxe1bpMf7vRhGeGB73hro21tAlJrUtB0vDGXK4yMQEcsqS1emlwGqZeXYPIIdB6ktqd+tvdU67OaZLmsluvVZRLkPje3us1VwDJsXBJIrWxg5mzgy++qbD+Rb8RvMp9wmA9WACCVnEe8TvJD8JmvLnjkf6uboS6MGg1ifXxdk4Km9blI+0Snz90EZl9uStJ7QtupvFur1xYxQzGrpwSngjeDHMVEzHfF3bZ2cJcFSI3foqSdpGVQ7qWSIcugq7EmXAapi5qRV+w9jxt2nWFglcsYWLd2GAjKOHH8GLJmF4qzwsqWN7uxbctV7Aq7engI377/m5guT2Dz0Ab87G1vg2Vn2G11ujgFRy/j1MiLuPfh+9h6aeQymJqb4c2/d/su3HTlDViYnsPw+iF85Z6v4NiFYwgMAnglBGaAgaFBWIGGqfEpeLqOMq1tdtMgEeMxtREJFIrLJPcMFSPA3EBscKV4UqaZEC6n9B2DTxkZQqlmCJzKfKkMaAnMkhssGzYVLa5yeSPLLQksAqM5FEs+SkUPc7M25maLDL7tUhme48IwdGQsC1uvWI98AUyOZFgOdMOFH9BtOFmCKYaV3JJ9TrFK1leSkoZuAYEJw7PQnx9CLiBWYBseilgoL1DGVmbHXTEwCMcuYXZ2jgG0yWC9BFebh6cX+T06W5wzbJnVbBMZzUIhV4CVz2BsfgKuLqy4umgSyjq9B7D0DEwizLKBQmYQOauP65kYn8bqVWvh+jam58/D9hdgWBay6OGURAQ+rXzAccrTCyPQLJfjXenGkth/hU2GLMgGRqc34DP3Xr2odfuSgFQR/LxEn3ZBapLytURNfJlW2x5IFfMZMzqmXD5pAWp05purhc1LVKZXKXBKD2xiSY3pi5ctqUu7TVoBqZU1WJn9CLRSVqQ2G5wUapByibfxxnoXd3V2gQKlof9vXE5W3xmF7U7YfCpnp9rQAqOyu1YVUK2MLf+LrXLCWqcwVbXlWgAgEa5E+oj4VKUejHW9yT5OAKkqH7wAxGrol2KmWpExjZZA1ewkHY1qQGuqqb5IjrepMjzRuaoqo1iiOSY0sm5IiUzQAQTQrbD7Vka2nfGoXFSktqSm2U1LMd1p3tuwzLJs1KJ71byCyyC1+Rg1KHHzvvO4Yfdp3otM9OPZAKecCZAJ8lg/vA1d2T4sTJVwy3W3YdWK1XC8eZyZOoF/vedfUbAKuOOa12LDys1YKJdw8PjTGJm9gBdOn+QcoldfcS22bt2Ohx9/FGfGT8FFCVs2bsLs7DzKXhkTcxPws5QlpQQtcGHqAbZv3YpCNoNDzz4Hl4mQyE2XYkttdkk2KLWMJvKKlss2x5UahoFymYCgEB7ETszpbVxycSXaHkqBEvBvLh0khskst/QLUQ2TG6zm+sKqqYujRTxFYLdi7RS3cUQ7Tgy89JCIt3QcB65ts1DLUmxr3oTrLCDQHAREw8vMwQLoMpEQuS6zlwcFzAvAyG4n1DZXQ3e+F6WZIsc80O8aiJHIQl9+CN35HkxMj6Dkz0I3XU45YzBhUxFbt63F6tVr8fhjz8Ap6fCKGt725p/D2JkxdHcVUPLKeOCJBzBnU67TABndZBbmcrbMlmLdzTFrsO94yJgF5PK90Ci36fgYVq1Zh6nZcTjeHPL5HLq7+pFBBqWFMh+43X15XJg4CSdYQGCyHZXT2XDbqY16mf8anSFL6qUAUuOKzqI2Ws3D7YBUmb9tmbnndXZcLn5tLyVIbQWgqtWYThVKVypUklUOQGW9Ebq01NmEUpa8hC+D1KVdsS8zkBrB1Mnj2qBA9U91AZpAJQpYKkun+JveKtZ6FPIzqJTWz6Sdxc8yu75iyw93Vi28UnWpS/IkeR72pcE+rj5CZNujFxSdA6nVaLgV+dJsh0Tqrje49UAqg8goyK1UEB2Hykmuvk04f8PBiiwkduOOt78GpEZkZrOe1v6+RCB1KVWX1jspn3g5glQlReqmoPmEHJVObqi2Z2gZPqjhlfvO4vpdp+B6Il0I5fWkCFAGgn4WXVovMloewwOr8KprX4O+7j7Y9iy+9dBdODR2kEmJCnYXjCAD23PhWw5s3WaX2te96sdw7YZrmXRnwVnAd56+G48fe4QpwG2bWHdz8IlRmNxOA5fTp2TIndXz4ZTLAsiZGSYvymYL2LFzG44eOYhczsLu3Ts5jjSXK7CraSaXx733PgjHlcCI0rko1lyykrIwo4NGg0/9hM7MvoHns9WV+k7WW2KodRlQCpDK7sNkZ+WDheoW40QWQpWuRvgLE3Cm//pcJ8XMWsRKTO61wkdE3L5xAlNRLzMS0xNcN9lJZcoWNgMT267GRFB0+Hm2jrzeh6Ge9fBKPubtWeg5G9NzZ2EZPlb19mLnFZvZzZisvoeeeR5O0UDeHMDrXvVGbNuwA1NzE3j4Bw9hbGYEW3ds5XQx2zdvwdPPPomHn30UgwOrcc2uGzA6Mo6ZuUkQQzMZQafnZ+AgYJZkLUNmaUKxdANARE+UMleH5wawsgY8rYiyuwAza8Jl1xmy6Ao3YkMnoiUNYzMbced9iwSpiYdZh/Z5rJqlEqzVbU1Svui7aEzqZZD6UgjRZJCabEeKqkThSqnW5+o0ulWAmq7vbewB+UjMInAZpLKvwkEAACAASURBVKYb7iUv1Qyk1s53XJJE/mJLX9U6bkG8Ld6SGgUTixw4Nm8m1BHbexUAUCkpC/BxLMZDWD+r9GjFvSOr4DPaF0A1SXILT98KSBWPxUuG4yeZXKk+pcLW9KQRSK27xcUPUXDWGZDahkxJPb2Ruht5LgmhHK818ZyOSmSJ1KKYsx7YVdbs8A31NwavALluOE8qL0WxHlOK/lg/aF2wsSJtTGrqsV08Nqw38y2IjUhr23uqWXc7KFWavaqN34Xez5HtEpPQ3wsfe7M4/gv//uUOUqMCIC6m1XI5sO8Mrt95ErZDMZJkrSSnT5/BI6cWcU3AE2lJrt93I6ZHp7Fxw1o8+vQDmNLGYOgaLMeC7wTwCL+Q0Uyng9XEpqHNuG3v7RjsGcLIzBjuefJbODl5DLCk2y2x+ZA7L+UUzRCRj4cuw8DVu3aypZTSyDxz8DDHU+Zy3Vi7cQ1OnX4BpdICK++O66G7pwcLpaJIGUNWVMOULqYUfykBFDEXGxos3eC8nmRz9Cj/KwFVguTk7hsEzNXLwoJiWaWLD4EqTqvD8FSQDLHoo7qVa490JWYxGjncCIxTjEN4YFGcq1IIVS4uFqDqMBWHJlm0OScsY0CRyMWkpDxeFr2ZIXRlBqBnLEzMXIDrjGL9qj6sH+yDU1zA8NBKlF0PTzxxCMUZDbfeeAd2X3EN8tkuzC7M4OChpzA5NY4brrseK1cM44nHH8WRF45iZH4C1111M/ZfcS1bSclKe/8T9+Dp40/CRgmeHnCKGzdwERjSVcmT5ANE7Y4MXEpbZDCfMC0lkfeV1g65N1PqG73ErtqjUx0AqerMism9RRymdR9dGsGaHF9TLQPVygkkcdJlkNrGKdHyI+lBqjh+xKc13uWlAagJilya3rcDUsP9IjXA6DZZxDZM09yXV5nFgtTIaCWBVPVzajGnQJpQDVM/FoKD1p6onmt2ZVUEUOE6k0614dlKXgDKnVbetvBvEhLKJnBV0voZY8eJvVSEC8VAapw2V+gDMiWJsqQmJe9QEkK4DgvQW/lUjUsdkCouGeqNYTVIlW7KsoWL2zed3tT1AGeD9RHLj1qNWStymMFiiBbVZEfvNOr0pcaSmtAWnhdppNCIOCkCUpP2kghnToymVcUTQWqVfXhxc9fk6QZDnmbW0+/o9CXT9jfavs7XnrYVjco1BamfXJ7t7kTfY4KneikppFR/ianbh1v2ncaNO0+izCCVSH0IihFIpbhGnV0/aZdZFHOIPGBTuhSb06D4WZsZYylFTeARIFSxh+Q+a6HX6sX126+HW/Jx4sJpnJ46BdtaYLBDMZMEGMntlvKaaha59TowPAd9+RxWDA2ip7sLR587zuCTwjm9gHJ6kucvsfP6wsIoBb1DMapmRsR50CEmASKJJspdSoRF9BvRB3GXdB26S0Bc47hXEiRkSaUu2JrgB+bcnj79RtCK6mWbKoPKysLSYcgYVho7To3DltLk7cO5V3lIuRWhaqsEGY85gX1dY0unR1ZdAoFUp2dAdzPoKQyyC7TtLMDSy1jZ242rt+3EmoFhvlAo2jYeevj7CNw8bn/VG5DP9HF/Dj9/EM+fPIarrr4KQwPDWNG7AhfOn8GXv/ZlWIUMrr76Bgz1rMbg8CBKwSy++9jdOHbuOTiay6ls9IwOxyf3ZYL5nFQmdIwKfFOQTRGIZ4AKuHwG6zACU+Rn1UswAw0XpjsEUmv2URqRGrkUaPf5ju3fZhU1A6mhJtOsosu/tzACSSA1WekU6qn4SAW4yXvqgdNGB1VjKd5Cx5KKRiqPtYH2cjW7b6PtdRmkLnIi6j3eKZAqdIJqSyrrAcxgKiGU8voJlfwkbTnOePtSKlls+aSUdA3VfhmeQ+SE4f6ML1D1F+ksCvjWmwFNWrnobBc+wrWJK/nrmLtv7aVV1JLKXlmhJTUqR6KtqAfkqlvaZGOGXV/MTKU8W+vugsqaUbK0pjWxzDEViRuWS3uzJ0GheK4CUpteDCfmMUoaM2kZo1z11SC1unh0H9UZGwVS45b62vcmt6RS6WJmNwYnlkiSiWoX3colbV3nKw9zkMS4biKW1FZAalzZaN7YVss3rzF9iWbLVbLMJcm7qkcP7D2Nm3edgu0SjKH4R2Ex8zSHgRIBO43AoRZA9ykuUrDEmpYmLGcmgVZymSVwRSlUNPgU26mLdCqmZ6CQ70bRLbMbMMUq0u8EcQhP0nMS+hGeAXyXbKKCJIkOTybqNaARmY+8ReU2krWOniXWX7L+0vsorQq7lQpWPUHbT9Y9Q7DZUh3qWYsAH/UpCPOwGgSaNaL38YRFk/OWCqIjoYcKdx/F0MduQsw2LBQ68be6ORN9YDgburHQs+QSpDarAKnhgSXzvVKb6N2OL9h8mTSKShLq8zVOj0MES4QHTR/ot3pw61W34Kpt++DZHk6dOYWR8XFs2bgLq1as4djZqblRHD/zLI6eOIxCdxdbPndu24PZyVmcPXsWmunjwugINmzaimxPDuWgiDNTp3Bq5IQgmaKLARpPtjILEqggcDHU38sXGGNjFONK7r7UXmEx5rllzGoJS6pW4jjlkSnKk3oR2X1TEyIt9mBOv6OTS0ZBatoUFIt95+XnVRoWjmXnizd1tMbXQxyWVn6rdww30rHSg9QOrcmEahYFUqP6R4eaeHklikFtnIKmdrAZMNUMXkhlWjusMZCa9LC60pbHoDgMZbqM1u2pi5lXOmPpkrpiVKty+5UAki2p7BWmPp0BqeIyuc5uTQKpEZBS3923nvIemcW6eyrFZotZCBcz+nLeU1ah1mFUTipX2fgoxsdTqEdRi71cYylAqlKtuMYUQxPrSqdBavX76yybZQNS6y3DlPN9cYotd9DbcZDa8qpuYyd0cirjgjesmTez6ov8bygs45N6YO8ZvGL3abiuT+kz2WXX14VrqzwioXOMpguNAhQpPQlZQvWA41iJdIhhG+ccJcskYTICniLu0uBqdHahdeAwYKMUKmRIVM4uDO7oWT5vCIAK8MaQzxM3vaZFqW8ImIoDk95FUZxkUSXSJL4JJiMnE7J50AjsEsak1CqGQa1nYEwqp0/mYR3IaDpyZgYLjsOuwzmYcP0AZeov3ZDxQUygUiiqBDoVQBUCWIFSGdsilVm+cZWjV4lFVQe9qkOyAYYpdWigKFI24DymNOZkxhbWYiJ8suASTiHIbFkch2tqOjKeiaHCKvzYra+H5Zrwyw5Kjo0LoxPo7RnA+tXrYGpkTZ7BU4cfhqPbGJmawOjYLNas2Iyta3Zg++adcLwSjpw4gmdPHcKcP4eZskgjwzZUX4dukTuvIy8HaB48aIGDnVvXo7+7B0eeO4GyA5Q9Sn/jM6cUgVSaRWIkppbrlCc10DAytRl33r+/kxtB1pVy/14GqUsw9j88VVaD1IrEbB+kNtOv6gLbmmFNucabTUcrIFVIv2Y1Xv59SUagdZCa3IxaS2pFJYj6R4pzqaKvCm+ZKPCNPseXsLx4XxplMQ5SI2sy0sDQnbZDILXCxkuX1EsNUqMXAs1Aaoo9GZubTsxRindWrRchPcQECfAouDlYzkbS8KjWcSkFUmXssbjsb/zumIqbrpnxrZISpFYTJ4Uxqc32f2qQmlywWtuvvozqxOw27MKSv6DZACb9viwbFWloR0FqOwO0HJ5JuDeNgtTqjR3diBpwYM9ZvGL3WbiuB5cIf4jsllK4+MQ4qzFoFTRDXuj+lTHJckhghKyuEqgRSCXCJbKeecJZlnKHmvIMY2upBAdEMETWVwJg9KG/ySLIh4EGJl0iJl76nvGeIjgw6L0EpqWrL1PCBzANcjUlYEeWUkqZ43EMn0lAyvcwOLgCQ2s24LnnjgC+BxcEXIErNm7E2uFVeOLZZzE3V8Jw7wosLNiYdsrsDkxAmJmCWbBK0STZ5MTRLeJDQisqWU55fCVIZSksgL3Q8eRvDPppjOlrYgcmoU0jZDPwC1wHu7dvhec6OHHiBLL5LqItguebmLfLgElPuAgoxyksFLRurO5bx1ZKuj1eu24Tjhw9zu/oyeVw5e4rYOpFHD7yGLK9Gc5D+8LJEWzbcCUOXHk7hnpWYWTsPOYxiy9+9wuYD+YAy4NOlxV0GUDWZHLLZuspgc0A3d05GJoD0yti68b1WNG/Fk8/ewTjM1PQLROF3h7MFYsolhxOrUOKDzEz656OkelN+PR9+5Zg89Q5mWq+TivY2jnpOt0taW33qiypy6Fpne7qxa5PLotkkBq57JPloqp8FMRVr65mADVJxa8/vR2Y+DpVxNoddfe9DFIv4srsNEgVZ24UVIa8fnKehdtqJcdntLRYOgJIkddShexlaYFqCJRjllS1kKsC/yQLb0AyM3K9Ek0go9Y6u/tyaE50U0SBougXu2IycZK8rK7a5IkxqdEqI+BWsASL+uJbUelyFbgWLryaPZtSDiwapFaPRcr3VpZJZL3J1UOhVgbFcsr8s2q+lEbFLnZybBRITfHaNCC1ujexjX2JgdRqoZRWq+m4MGvhxdXT2MKjdZrdeg3NllLrNTYa0dQgNWmjdbYpHZ/4xVSoQCrPRtWURIUWgdR9F3DzrtMo244gDSKQSgLEoxQiBLfIIioPSgJlEgwqF1bOgynzhwlrqDgEmdGWcqTKA4+sa8JOGskJJpMo8xHB+E2AVBZPMocYx5FKMCsMrgIAstOxigVlgU8uugGMIEBvIYM1Q/2AXQTsMvbs2Qujuw9f+vrX2OLraTZ8uFg5MIjeQhfOjYyhXPLx2gOvRckG7nnkIQQE1KmtMmUqw1HPhW4owSpaQQc6N1VcC0pSB2mE5b5So2VMqxiZsBx9L1iCxfdkG9aJ5dgp4ZXXXYvVw8N4+uDTGBxeCTpvx8ancOL8WfgmRYMKQU7Wb803YbFbssHxxPl8N2wCh5qJwC1j9UAvdm7fCNeZw0JpDn2DQ3ji8cPYtmkftq7Zw/G+z586iqH1g7j3+9+DZwYo2gvcV7oQIC9jslZTKhye4wDYuHE9shkD9sIkpw6yjC6cuzDKMLxvcJAvMKZmZxmkqrifwKeLAwsXptbizvuvWswKr/NsgvhJlEhp934zcbYEXaip8jJIfSlGmd+xBCA1DUCNqvfNV1zzEg3HK8Xj4oiIxKRyhSkefMkm6uX0ogpI5YRoMtykMgJp50VZUhVIVasuSsQjPYLkmS2CWMWblP5eIaQhAnpPkP901J00eW7F6SrapxO/RFgs0sAISmGdpAlI5cthYs+XOouoMqwk1hDSLypER0kxqYIHI0acVANS5ZiH7L4VTop4r+MgtZbIOO2cy1prwFer51+0fIvvTkCFpDPpJnlXRX6M6KVqXVFollqD8RYngPhFiISwFTFAryqsHasaSyppY2mHJWHoq919xUqv/bQzC2lnehHD15ITxSKGqU4TW+9h59vQaPSagtRPiR5E5U5MBrXewUVN5kv1cENLamTzaRoO7DuPG3ed5pQwTDLEoJTOHbF1GUSF5wCjsVgvhGsQWTwFqQAfIkT6Q5ZSji0VZEqKLZeng9nR6PAVKVoq/606FJmogA4RqlhkLRXEREzHw2zEwjMkgEt5OCndi1vCqsE+bFg5iE2rh2HPTmPLxi144tgLePLQsyj0dsH2ilhYmEFPPo98JgdNz+Dc2XFsWLsNtm/izOQYWwPp8CXrsG7pCFyXgTBhVCJ6Iisx9Y3Jgji+NjouHFwrAXnlRjqaZFsG4Cr/ZAHf+abWg+Ha2LxmNYZ7B3D0+DHkugrwXQ8bN27E2clxnJsc5/hf7je7WVNsKjElU3odEnCG+J1y3RoaNLeM3t48W8OzpgVdMzE1Ng9T60LG6GEHa8efR74nh7Xr18L2PRw++hwcQsCUtpViksl1mw9ziosFsqbJ87Jh/SrMzk5hYmKWXcZpsZiWySCV3IQZRPMaEi48BHZHJtfgzvuWAqRGlmYoidKKpJdqc7b6nssgtdURa7t8h0FqWoCq4EL0qKrfh0Wu5xSP14LUFA+1PeiXH2w8AkkgNcWKqQEHSSBVvDmm/DLpoMz1GS7gOKOsqpozATBxYRS0dVanikPGJiBVbaCUltSOgVRJOqUAqvIQi1moQ4ZXcQ4KtuB2QGobe7ElkNopeCRXtVwsseXIhEMKpIpyld/pcsHjC5BoXGocBC4epEbbE7nbSHBbr17PKrJY7BNBnNQas3v1puO2RFIcJTMgVO3TRYrNzu7S9N7+ra7e5u1sXiLNUDVrV/tvaQZS3y5BahxWRa7Mq0V0mu5cAmWqY1KjM1B1HXNg3zncsOsUW1IVFwJbLPnWUgLKKiEXJrWWbrgMUsMbXvEcMd2K54UVUVQh7wzU4UcYlMGquIlSNkV2reUvhDVW/ZfKingTwRTH/6P4Vza8evA9stp5MAMPWc3Hri2b4C7M4sB1B/DYsUM4ceoU7rjjdoycP4szJ5/HDXv3Ybh3EEVo+PK3voWxeQe2YWHBsWERCCPWYYpnpZhYssC6BOE9ZDJZ7h81xWdXXgLM0vIgLcjUZrI4Vj5R9yl5Qygty6JfwpVIWKrBrrzdkvmY8CeByyu2bcPI7AxOj41A90UMsC/ZCXUio2IjL7lgiRheIpQi3hdyWHbcIkie6kxOrEMPMpwHV/MyDFINy4EHG/mubobX03OzAqiT+7XvMkgVIbnicFWXBaYI14VG5EjM2Exu4gHnd+VrCopLZbdpcTtI1t2RiVX47FKC1ESJ00wMLcd9re7YpFWAXaDkRdGl2J3lOMTRNkVAKsuWGHGSHPCIdiO+qVWYwm9amKP0alcLlVaPd71HlTgKyysrqrqsXMQ7l/ucL/v2CY8ZIhRsyZJaD6QKit9YjGn8mJK5uSPlYhavCPYgkCqsi3HLomno6M4amFpw0muvsZMyHgNbAXvVIDWyLkNTrwwbamJJVadWfUtqXDdUllSxVaqUKBWDyXlShdzgp6s021BeXHIgtd1NEr9iCGthcJeprVSgNRFqRhcgEfKkzoNUNYsRO1a4jKMTVwtSeW7DPKmW0JulFpTarBh63kn1NgZSxdqrlrrRbyq/tQ+f2n+yznpIUWE7J0mKattdoJETL0ERiHzVfhuagNSut/9DZAXG3/hSB/wvehRTV1CVfqYmJjV+GhzYK0Cq47oMTtheydY4gjaSmp5vJmXcuhQkDEQkGGbmWRWbyRtYgkwy7sl6BIhVRm0BPEW8qQKiAqSq5C4MWOVvVB+7n3H6F+FuyyBWfoTbL9k8CfW6HNdp+C7yxJzkOrhi2xY8f/I0yo6NTWtWwy8voDg9hav37MGOLdtwemIc337oIcxpFkqBhmwmg65sFm65jLLnwfYo7tXgW2NFQ2/qBhyPXJFJSAmQSv8jMidmOCaQGvpKhS2N3BmK3KuKbVg8L+yvFOdDjLlBuczgkHAwOfNS91xTh0tMxpQah2KCDEr3o0P3JNmULnOsyhyunmfDMCkGxGfBzy7dHoW1ZmHoGdilANlsBppfZgRLgN8hoElcz2QRpXdQnwjsSqt14Pmw6CaU9SdHpBNyNQGOTUMQXxkCRHOuVCZ+EiKWLODnJ1fh8/ddnXpFpy7YUAK2Ix5Tv3mJCl4GqUs0sMnVxkAqufKTwqnYfVsDqa1YUZU6nG6FilIDXRnem7MlihNvMkrNKq4LUgVYbebqm7N0bB3uQj5jYKbo4OR4EbbIP9WRz/ZVXdi/oRdfeuw8E9u9vD6NQGqDia0DUsMco/UUMPKEYhdYqiAKxyIVSl1AgVTCZDtW9eCV24dww9ZB7Frbi4EuC694z90o2iIutJWPelMc4oi/mDiJQ3GS1qXawCoFTQToyMriq6fa3TdpPMUTLYFUPnvj2D0EqFxZxZJaz7UzOl5xd99mmzlhpBdtSW1l9lTZBIDKX3FyWiZ/ZI2giiOFx4Zcq0OQKvTZ+Lylv9KLrpJKHXXGMNFtfYlAqtQNRdhW3JJaD4B2GqSqmXopJWpqzsqkZdzOMkz5THxFNB6R1sZLglSWpzJ2EBoqKWje/o81wQOVrfPSstKlHKsOFIuAVCUUqmuNKCW37D2PG3a+CNuxWRCQOyaDwUAXbp6RuBQRUxo6qobbTIBLlr7i/1ETuAqmT5L1yUbw2SdiWxW4FDWqRlXfYsVdglnohIqTOnlEGZetkQSaAmTJzZViSAMfruciMMldVUOPaWH3Fdtg6cDp0ydQtksouy7KHjBT9pDLdGFFTy9uuukmPH/yeTx75CgzAxPQsjifaoD169dj3dp1OHjwEGbnijKRt4xtYaRJd94efDYlR9urRCaBbRoXssxKAczWVBo7GhcwKNZtIrOi3LAESoWIcontV9dg0OU6E12RUmHAkABSxO8GIfsvvdEPhJWcbo2Z6ILclNkSS67ZFoPXLFMhkxVWtJtjg8k9l0AnW8Y9ZEwCo7LNxEAsraucI5ctphpMU+d8tszRzDf2Yo6oWfSXAR0XJlfhM/dd04G13lR/jryjjcO9My1cZC113H1jWswiX3H5cTECIUiVXhpsSRUKpwh/iIdRxRTP6L13yqUWlXSNH6n99an//locvTCHn/vfD9cHhCnbUTv9lXjURiA1Y+r4mZvW4U/esgt9BYtlI6X/Ijbyj3zzefzxF55b9MoiEfrBn96Ld/7IZrzmg/fjsRNTbdVpcny98uhpq4qL9FAFpAoymWQVKQmTqqJCDZDW05gLr4KhkVop9RqdBbE4zaquS5BKXjMrezL4i1+4GnfsX82XtiXHw8mxefzghUm8918PSmtqkgJSfzirl63QDFT7WwOp1eO11CCVL+4VSI3IlBjMagGkVpiWWwNmsdFNBVLbFhZ1JrKyIlVGBuqBiismd98QdEVeTbqdAKmkdVU+iwGpMbcBWWvNvRzPlXqL0marrZkR+Cgt5oYRt6QmQPM63gSVkiISShFzJcejxpZSolbTGnRqJMw6V1PCW5a08k6J6E42sgJSheGPAVAFpHb9BwKp0U8Fs/IPNSQEnerkxaynNZBKMakEUh3b4dQhiimXBAv9LSyaaosIwaPcc5N6qURTladuolMcgZg4OI1ucfEbT2qksgpArXwtCIiUxY8sei4LOYssIXTzzjk7xe3qcF8fdm3biuL8LE6+cAyrhldg47qNmJyZxyNPPQ1Ns1CwMujr68FMcR4zpSKDaQJh3Drf59jQlcOrcOjwEczOLwj7s2IgZkZi6ZQp1mP4CXOAkwlZgkmR+1WMAjMX029kHaUvGRCKJUx/0wHoEWAkC7UngDNbbAmosqWZstdQSh4BVImFV9zCSldiOZeCSFkkRafyZBU2VG5WxxXxw/ROmV6I4mfoUW6TaKiwZjObsuiermXgUo4csg4Ln2LZR/Id95mEiSy/OudJXY3P3r9IkNrymdryAxdzE8eOZ/YvqGb3jbbuUu3aMhnhsBn1QGoUGkTQQCJIbWEuLjpITdTUaDTSgdRX71yBT/7qdTh0bhZfevw8W3VX92axb30v7jo4gn968HRHZvi23UN47d6V+MBXjmK2RC6krX02DRXwiV+5Fu/8xJM4dHa2tYcveulWQWp4KxriInWG83SLGBx5nyxWoDzVRU9DS2qUYCkmjlQxDHVZ+Kd33oTh3izufOgk7jk0gkNnZzA5Jy686+DpmCtjkjqYBFJDHyxmhm3BklrlNpkKpIZ7vFK6oSVV7iMVkyrinOSYJXVQsvtySr0m6yueDqjNxRgDqRHiylh1zVqiJjRNObWqxDPMQSLbwAYMTcSkVkBqBLCRBkEeXzWkV9HGtgPYFbGVUMqEGiP0GP7E/hudtGQpze6+5LacCqQmbYZqkCrcnOMeh43nOy6+Owms5JC0udwW9Vgb3ah/mdFuS1pvRP3t3jJIVYJDOpX+0IPU+gJFyeED+8/h+h3C3ZcJgRi4CGIgdvPkXJe8pcMZbwRSw0JqByUoQkq5E/UQ6BXW10R5HpoiBSBSoEjhP3XMMk0RASeyoBKZkE9MuaTci1hNvsMwyEXXA/WM+AFN38WG1auwde1GLJRtPPj0QXh0CMpDhgCgS62ScbUE5jyH4jM1mJkMyuzKRH1gFCzuSCLxwKEorfH9i7hPqwHTFUsyQUq6zbbYEixeL8A294u9fimXqhg3ds2W76aqyIapXkeszGIuiQRKAlMGx9Re4Y7HKWU4CFa0VhFA0TpwmbwgejhR3TKnLbWXGZUNBrxUlJUHogomMzq7ZsscupTLlvrAlE4mRqZW4TP3LoI4Ke052fIh3K5QW8rnIpZU6R4e2yltjcVStvcSrjuUVUK6iJhUsV9C2dQIpLY4F+lVrdqKG1lSaa+ZpsYW1qauwIlAVcXXk0eH8BAhErXqut7/1j14y3Vr8Et/+xgefn4ynPhChgjlwFa16g8NJ3m0kNWt0YfSnJFrL4c8pviQpZTaR9bS6s+737gd77h1E37qrx7BUy/OpKgtXRGLrLPsnpiufJpSVCf1gHOQCwkdxqTWWlI1sIWYy1YCZcJDMqZfizVUAalx5buyvuMxqfXaTLX97uu243dfvwP/5VOP4zMPnxJEe9FPgyk2Zf5v9tqq+qgtxmsPFH4S0T3SgFQmIRQEPPQ8rSVaF2xJj70ruscBMZ+SCypWMpKCRkoDahtzQnC6FAHuxUW1uLCu7XrEQCLBUSWfeoOV0ULcgBovWjuxnlaD1MTXpRNe1DeSL0SM2ehDeqMg0CQdIQmkZljns0zywFLrXcDWpQKp7MbOnjEaTCKZJHlB/ZA6DnuZiVQNob7LegvbCzg2Lexy6yC1MloWp3BUdaqY1ApITTcTSaPfOrhqJpOoRk4RaagzoPPvqGnDS/CKxv1uvQFpQGqyu2+NJTWyzCQDXHgQyFZHdJBm8/cS/97oviDa6oolNRSWEUWkuhYiTrp+5ynYjkhBwxZUsq6RFU0KyKjAq56MmI4TmVthA43cKEZGSwBNQSykeJFY5EWAakVfjLRYgtQQ5MaEhnoBaBth+QAAIABJREFUCR8iHxJpWjiFDefoFMch3cOz22lAB5jPzsgFM4uy48ImgC5jKAXIUuzGhnA/IWHruTAo3pJclBkMi55y7KhUkBjzsYuwJO9VB02kKyQQRUyvWnjikOOhIQHqkWtsBI4wqzGhbeY4Zqskxa0qazcTWFCOWmk95aGX1mNmWOa2ESOxHD1ygSbLuWQ+Em7AMrZYKTNyPdCT/Lv8iPEUahFn1+HcuFIBIt9fjRCrdF+Wl5V0NpDrN/3f2NSa9kBq+9K7Fb/gl3hfN3tdFUitujBq9vTl39sZAWFtYoUzDUito0g2O+qSl3O6RZ4EUq/d1I/fed123LJjCBQnOjHv4G/ueR5/e88LWLA9rB/M4w/fuAsfvvsYDkctigHwtpvW47Zdw3jvlw/h/JSNO/atxG/+6DZcvbGfidxOTRTxwa8cxb98/2w4oB/6hf14xRUD+IWP/gDHLsw3HOjBrgz+5Cd34fVXrkJXzsDUvIOPfe8U/uKuYwxC7nn3Adz50Bnce2QcH/0PV2HHmm584MtH8aFvHMev37YZ73jVJrzpLx7GhZkSv+e379iKG7YM4I8+fwjv/and+JHdwwyKP37vKXzoruNs1SUA94dv2oHfuH0LsqaB05NFlBwff/rVI/jMI5V+RBt++54h/MxN62N9mZx38P/962GuP2vp+Pmb1+P/ed02rOzNcj/+8cHT+OBXj8bcrod7qL+7WaGnDwGk6QWHQfLXnrqASSYVqnyu29yP9/zELly3pY8V2G8fGsMf/+thHBuZEzkj+cLQwzfffRv+7KuHMFDI4F0/vgdr+vN4fmQO77rzCXzv8IiM+QtArth//gvX4e+/9zy+//y4/B7YvroXv/uGnRibtfH+Lz7LoOx3XrcDm4e7Qg1INFm0+wuPn8VdT1/gszO6MjOGjm/8v7fwGFz57q+h3CQG+e533YY//7fD6Mqa+IM3i3a/MErtfgrf5XaLD83ZG65ei9947XZcuaGfpd2J0Tm89wvP4t+eOMv78ffetJuB+f+97yRoblRrSX951xt38lr/2D3P879/4rp1WNGdZQD94NEx/MkXDuLgqWnZGXFu7984gPf/9D5cs6mf5+mT95/Eh+46ivE5W1iZgwAfeNt+Biqff/RFvO+t+3HN5kFMzNv4yF3P4W++fYyP18HuLP7oLfvw9SfP4ZsHL0SAaoCbtq7Az75iI/72nuN45kXlsl4TjRZbEz05C3/681fjf33zKJ45Pc2/7Vvfh9+6YwfuPzKKT91/kvfm669ai9+8Yzuu3NjPs0Tu1u//4jP40mNnRH1BwOP+P37+GnzsO8fw2IkJLrdrbQ9+89/txBMvTOBj330htOJFG0HPfe6/3IJ3/t9H8aZr1uGdr92Owa4sDr44hf/6T4/jyZPickqtjd68hd970x78/IHNyFkGnn5xCr//6SfwOL1T6kUDXTn84i1b8J9evRlr+nOsQz19egbv/txBPHlqmkGq77lY15/Hf3vLvvDSXbXrt//hMY51/qu3X4+7nj6PrzxxNmz7+hUF/MGb9qLouPjLbxzBiVGSSxre8Zqt3P7f+scn8Mc/sRd37F/FytWnH3oR/5PmerYMjzM4iJRKJCs/8DNX4dW7V3KY0w9emGD39YePj8mwLMFX8Fdvv5Zli5L1JdfHqfEFfO3pCzGvjf6ChZ+7eQN++VWbavt8chp0sfeuN2zHUE82tgbUH3/3nefx/Rcm8Lor1+BN167FH332aV5/rXzyWQN/9rNX4++/9wLXFf38zM0beT188EuHwr28c00P/uvrd+L2vat4/cyXXXzqvhP48F1HMDkvvSVaaUC7ZZsdpA3qbYSa6j+2iBdGKhWorFlMagOQGjP11/dLaXdYl+C5tCBV3OqxJUAeNhV2vLi/O1nAFLsvWVIZdvBNIrlnihtBZaGMdijK7hsDqcqFQhaOusCyrJQCky2i1EJ6F98UV+6BuYwEq+p59Q7m4RFSVxA5RcmYqhRFzs2pShMY0zRm6aV4TjpRaOlQJliKmyUrJVWlWyQgdAR0cjPQ5XskzvNJqWFc1+G4VHJddclVR6MUK+L4Nk2TmW0JCvMtMd/QJYN06gGVJWulGBLRQ5FUPDIAzG4n0vfQGDEwVO7BMp2LsIQSSBQgU4Bm4Z4r+iDaT0lvab5VX8QtLrWBYkh5IsSFsHLAlk2pXMLKNoZ5XWkYfQSGaJ8WiL4wMEZlLYnnRRohcmKmwuPT6/DZdoiT0unvdfbeoh5egv2ctkq5BnyyqkfYfdM+frlcGyNQC1JD+RW5D4zo8onvaHTU1V+N6dZpEkj9+C9fhy3DXTh4egbTRQc3bh3EVRv78AefPYiPfe8ErljZhQf+6Db+N32n2jfcncXf/8r1IKVkzx98g6XAp371BvTkTFYe6VLq1h0rsG1lF37kT+/HE6TkA3jHrRvxgZ/eg3d/7ln888NnME+B/QmfXWu68el3Xs9kOt9/YQpjczY2DxXw4LFJ/MkXD7PsHfnLH8PDxydY2ScCprOTJXz64dO46+kR/NGbd+L3Xn8Fdr/72zg9UeQ3vP+n9zB4/d5z4yjaHo6PzGP32h688opBfOL+U3j3Z5+FZej4rR/dine8aiOGejL46hMXGJx94bFzeOBYXElTzf79N2zHf3vzTq5XWYIJrPzGJ5/iIu9+4w78x1s34rGTUzh0dg7rB3N41c4hHvN3fOxxjMyUudw1m/rw3XffgoePT2Ku7PIYdudM7FjVhcdPTePX//5JnJ0SgPtHdg/h4798DU5PlPDgsQkGajTe1P63/tWjOHp+Bhrvfw9j/+cnceiMsAaT4kyfAzuHsXW4G7/4vx/A1548xwdr1jJw7q/egl/5u4fx+UdOs2Dvzlm48zdfiZuuWIFzUyW88j13o+z5eO9b92H7qh4GFTdsG8SF6TLHO9Pnnx58EZ//wVkVeBMeErRmvvl7t+DI+Vl86r4X8Muv2Ya96/tYkf2nB07ib79zHKOzYizoM/bXb8Hhc7N8Pj1+YpIvUw/sGMaO1T34hb9+EF99XFwa9Bcy+Piv3hgCnKyp41W7V2LTUBde875v4+CZGfza7VfgD964Cz/z1w/zmmFvIw3YMFjAY++9HR/5xjH82b8dwsffcQNfKlAbqW+37BjGYHcGr3jPN3FuqsgPvXL7MP7hnTfj/HQJDx0fZ/D/I3tWMsj87X98ggEvyd1P/fpNOLB9CM+emeaxOz9VxLWbB3Hd1gF84IvP4kNfP4y+QgZf//3b+Dx/9fu+hbIjzuGcqeM9P7Uf73j1Vuz83a9iaqHcwBW6soFoLF748I/jbR+5H988eB7bVnXj7375Jr6A+skP3cd9oDX1iV+7GYWsiadOTfHlxK07h7FlZTdue9+38BQB4iDguX/xL9+MX/roQ/jiD17EpqFufPQ/3cCA8y1/8V3eb0kfAp0nPvxm3PvcCJO1PXJ8nAHLbXtWoWR7eMffPMygl6TWcG8Of/6L1/J6vPfwCCbmbNyycxhrB/J4+18/iLufOc+y5ZadK/HHP7Uf00UXRy7MYag7g9v3DPNl1a3//R6MTBfZCv6qXUP4yu++Gg8cHcNCRLa8/aMPYq7kYOyjP4W/+Npz+OCXn+XLBZIbf/ZzV+NtN29Csezijg9+B8+dF+v499+0G3/443vwzWdHWN7Qe4ns7ZbtK/DFx8/hd/7xKThkqPE9XL9lAJ/5zwcwNW/j/iNjvKaJFIz691uf+D7uPnhesPvqBkb/15sxU3LxzJkZbgOtV+rvxsE8fu0TT+Bfvi8uCg5sX4H3vHlX3T6TGkmXWqt6szzOV23sxwuj83zhQJ8//9pz3JY//sl9+K1/tx1XvfsuvDixkDhn9b4keX7yw2/Cr/zdo/iXR+OhGDRur9k9jFvf++1Q7n3k7dfwGj94eppBPF2C3LRtBT709efw/i89m/iazsC7Bt36/9n7DjApquz706G6e3pygCENOeecEVDJKsiq6xowh7+uuuYc1pxzQjEn1pxFJEhGkCg5D5kZhmFSz3T+77mvqsNMz0wPoOv+lvLzA7qqXr336r1X79xz77l1fEB1X9Pqi6njA2qoqgFSQ96WMYWT/idAqvEajM7VxXpCLGYIdkTwcuFXN7DTXvRpnwuvVwELAooAFXJ10KdAmEAoPVm1Hs/CVCd6MSrwO/xyhRE03K5kv2ewhFS1C1sPyaSyjBBYNV44wVqoitHDLIrV1R8ZAsP6vxUjbMSJKrEgMx13CeYsVgF08myyfczTqsdWShoV8qs+nwgVKSbTjCBFjExB+H1e3ZXYJ/mxRIlXB4mScsWn8nvRek5RItYhDPIrDX7djTcSoOu9rFxqdeIysl9Fnl3ZH2AhWNb/V25Hel5WCi+JCrGe8kVaJBGtIXc9YV/5iCDjT6m8y3+oGKRI9bVIYwSfScCrhlXYNVnpyTAmVuULE7OGqGaxAQqU6k48SqGYMalFjfDpwi7xL7Dx7dv/i9nSmrriOEiNf6AciyuNRa0GJjXiMbGGZnWfuZqHcdyDXJ4eC6Q2Tk8QQ9yBIrXhbMNN7cW9UObxY+xT82XD/ut9J+FgiRtnvrhYwCIPMq+vXdgTH/8bzNz35TpZ45qkO4UlPFyuvgWMCX3lgm6YMmeHxIbyaJzuwOsXdUenJin4ZsV+TPstD/M3FUSJ5RCcPXF2J1xyQlNc/tYqAYh0QyYASwylKQHyXxwjLq5P/7gFL/60HeURrsLVgdS/n9QCL8zYhoe+2SSb2NQEKx45qxP+0qshet03JwRoP/l7H3TPSY3L3dcAqR3vmIXcg9GbQMbafnt9f3y4eDfu+2JDqB3nDWyCp87ujAe+3ohnftwqfWOA1AEPzMXaPSoONkGz4MYxrXDp0OY488WlWLq9UAwBi+4+QYwKF09ZgU3cVJuAvi3SMfmi7gJ6xz65QL49BKkFkydiT2E5zn95EVbtVCwWN5I/3DoMc9bnYdKri1Hh9VUBqVy6zxnYHI+e3V022b1aZAhILXGH1XebZDgx/dah+GLZXtzzxTrdiFF1f8EVnXG+P944WDbwZFUYj7qzoAx9WmRgfK8meHPONtz92W+hmUKQSnB3weTFWL5D1btHs3RMu2WobL7PeXmRgB5+OzmOC8vcwoZz/JzaszFevKAXnvp+A56dvgWdmqTh02sG4P2FuXj027A4123j2uHSYS1w9bsrMG31XtRLsqGozCv9we3MGX2b4ulze+Dqt38VltFmteKn24aCQGzS5CXCVtJF9dZT2uO6kW3wl+cXYt7GfNkFfPD/BuDETvVx/+drMOXnrcKqEoy8enFf9GmZiW53fI+8IjeeOb8nzhvUHKc8OReLtxxU8yQtAW9f2R8HS93424sLw/uwWvbDkSB10ZaDeOSsbvKsi15fHDJUsH/I+pGZLynn/kQxqy9d2FuYRPZZZZD64+p9ePDMrhjSvj6ufGMJVuhsaKzVk32T+/x4ed4Zz83D3kJlJCJInXrNILwyY7P0CfcKBIdPntsDd368Cu8vyBWDRK8W6fj+lmGYuXa/ANpybwCJdg2NspKRW+ASYMd3fv3I1rh5bFuMfWqBMP+RILX3XT+KoSF8qI6rDFKHdagv7eZYPKV7oyiQSvb9ngmd8Pb8XNz1+XoZ9zRc3H1qO1w4uClGPbkAq3MPQTMBU6/ujz6tMnHGs/OwhHUJAi3qJ+KlC/sgNUHDCQ/OlFAEA6T+uOYArn5vlfLeMJswoFUGaDBcufMwznxpidSVTGl2qh07C8qlzbzuH9LmNjK/l+0oDMWkEhDTcEJgShbdONhqgtRrjxKkXhoDpD6pg9TBESC1UZpD3s2eQ9RdgXgkvHNFPyQnaBj20KyYzHtkXWONp9/9tzgwZuUvbdVbKlNvR1trPSRQ9uFqPxxW940bpLIScbTuaOt6VPdHdm1kXWsDqZUeGoFlOfkGddmPPm1z4fGoDYti90RqR8CcYveMeItIdjYgVm8Fa6PrIyGaRroSg+004jwFCKnrFb5RsYryBgi29GiKSGI0hH8Nd2C9/FB8qnGxHmMsLKsOjMUNN+iHxaRUa/1mq2yGrGQVCSwFUCk2lWSyuOAGAY2xF4xjkZQ8hFcqjQo/YhRmMnKCUjFX2iAuugx8pwux7l1LUBwByqO8n0PtjswhqzM4oZmug8HImBI9F6oBXqV9ugszpaMkvlSQrwmaxIsq12CmiSH4FZ5TDAzsa/XxtjDdDRWZDNCvs/CqOyvH8USMJ6OPJSbWqphSMWurmFRGoEq8KkEz3a4ljY0ZeSWNMHV+h+pnQ93265EVOqoZ9ue8+ThI/WPfy+8DUmsf0rVfEdkP1cakRhRDF7Nnz+mGrk1T0fOemXL7/RM74ex+TXDl2yswa32erHdXDG+Bf57eEX3/ORs7xHKvPqQS16d8XoR1INibs+EgbvhojZTFe8muXjeyJc4flCPurOv2lAhopNsuD7I+BHZkX4Y8PC8i1jL6rRKkbtxXikveXCF/Rh7VgdQrhjXD+Gd/wfzNYVb0rL6N8cw5nXHdB7/h06WKnTtWIJUuvmRmL3h9uTCtxkH2ZMOjJ2HJtkKcN3mZMEKxQCqvp/sx63ju5GXCvpK1mX3bQLw8cztu+2RdyJDITeyUS3pgYq+G6HrnTOTmFYdA6qdLduGG95cLQNQ/ofj0uiHCNhIc7S8q10HqBFz2xhJ8vmQXCEBfvqi3MDk/r8vDdaPbCkgly2t8vSNB6t1fkCmJPSb5K1n5aTcNkk3sOS8twpJth+D1+QVgElD2b52F1jd9i9IKVUeC1C+X7QFdNY3fWM4n1w5Cq/pJGPvkXMVuhg7DmG1C24bJ+OqGIWC77/lsLdIS7Xjib13Rq3k6et0zQ+7gO1h4z4kCdE99Zh4KSjx6DldVID/TlwxrhQfO6IKxT8wRFrppZiIW/XMEvlq2B1e/82uo74d3yBY294MFubjzk9UyGz64aqAwxee+vFB3vVUz44axHcQl9S/PzRfwP6B1FqbdOkzYpnt1kM60PGQEr3rrV3y2dKeqUBzbzUiQSmb0+tHtcMvUlfjGcOOtZmEkK/759YPx7Yq9uP1fq+QbTtfhnTqTmpZow+2ndcQ9n67GJ7/sqhFsGCD10a/X4bFvwuwZ9w0z7jhJGM0znp0vwOu5Sb2EOT3x4ZnKDVv2YUHMvvNkOGwWnPbUHHHXF+Ekzab6Wx9iA1tn4pt/DMBpzy7C/I150SD1zh+x6UBVwbODr04MMan0HHjmvB5olObE67O24IULesUEqae/sAizNhSEvMZGdqqPl87rhrfm5eLBr9YiO9mOmbcPxYa9xTjzufkhjQ5uq24a11Fc7AfeNx3r95WKcZ9MKkXirn5vpYBUNqdfywy8d0VvfL1iH26cGjbURL4uXjegdUaozTTUGMJJvzdIjWRSjWEYC6RWjqymkfOBv3TFuB6N0Pm2H2ocN9UMzcjZXdslR34+jrlV3dc2jluPoF51BKmyqBsullEB5XGuHEdQxWNzS3UgNdQi/TGV8qRWeXg0oBzceT/6tt0Nj8+rUo6IAIUSIaI7p4iH6Eyq8bsApJBravgBBvsa+ciQWpnBpur5VQ02rvK1RlxsrDLkDRkCs4JvVZ+EnqvHE1D0SYknKTrST6VfSxAe5t6y0qXXohZQef8Edkpxzu8LyteMnx8rwRtjI4IEsgSgVM1lvC5T3JgkV5sSGZIU66qHdHEjsq7Sf6EwTv2KyvWNaKSo7UrqF95LsQEq96qUNyEmmu7KIvxEt111M8+ZrQSZSthEXH+5uaRIMMFnkOCb8ad6X+niAewTEYDS3ZSZMkeeJcBU5betfNCZ2ThEzImuxEasbNAq7LQS5qDbn2KzySgr13q9n4MWHChugKkLO8aeFnXbq1cq46huPjbT9JiXchykHvMurbHA/16QmpaooX+rTAzvUE9YTlr9OzRKETDT7W61mW9ZPxG/3HOiMFDP/LhZXOReu6gn0p0aJjy/WNhB9kB2agKGtsvCgDYZqJdsR6a4oKWK++c/PlQgVV+B5I+cDAduGdcGp/dsiFSnFedPXi6sKd0R590xGEu3H8blb62stucJUudtLMBlb62UWMDIozqQyviufvfPwfb8MOM5tH0W3ri4O16ZtR1PTVOs5rECqW9d2kPytV70+gpxg448pt88EDaLCWOeXizuxwZIZfzpYZdXmOMW9ZwC9u//aiPeXUChoSDG92iID67sJcD/tZ93RJXJGNWbxrbG6CcWYsGG/ZKFmxvzF3/ahIe+XBsVA3v/GV1x9oBmGPnYbInDU+6+YZB67qDm4mJ52tPzMaRdlsR8GiCVD+UqQ0YumkmtHqQyd+20Gwfh81/34IYPVqhvkQgtmnD36Z1w49j2GPrgjFDKIILUV2dtlbi+yPjVe0/vjPMHN8fIR3/GtvxS+X6QwTmxU7aMZbI3jNPr3iwNr83aijs/+U32JBcMaY7H/toVE59dgAWbD2Jgm0x8du0gvDl3O+74ZLUCgcEgxvdqLMwiXWU7NU7B2/O2K+AGiPvizNtPlNg+uu8amIkGFYJCgkEyv+wFglTOndOfmSeuwQbKPLNvU7x2aV9c+84yvLdAvb8l948Ut/KLXlssXg13jO+EM/vm4K8vLMCm/TQ2xLeiGSD18W/X4/ox7TF55hY88OWaqPfOzy3je0/smC2GAbq1s8+6N0vHm3O3STwoH5hsVyD1uWkb8feRbSVW+c6PV8MdQ9wssnYGSL1iyhIRx4o8Xr+sn8QNn3D/DIn5/eamoejZPB1bDpSGwB2vZ99T8XnUYz9jT6ELNs2K1g3SMLpbA3RslAwa0xqkOkQVfPxzi8RVmNofJ7SvJ+C+dxwgtW+rTHFl//vby2SD/+Kk2CC1932zsTm/LOQl0LtZKl6/sAfW7S0RNr91PSd+um0Y3p23XUC8OtQLO29QCzxxbg9c9vpSfKPHRxOk0q198dZC6QPG3nfNSZHyLn5juXhI8OD8Z4gDY/I7NkrR26yU0Nnm+QSpeh772kDq9WPaimGF3iPcg3K9JOO/eEuB5Kmu7jDcfeduyJc4duNg6/hMGsYimdQUh0U8LkZ0boCcTKd4HDAkhEfHW48OpIZ7Nb65UOer4pxjRrk1oas6P7vSDSpDCZ8QJ5MafjMR8tNRrytWlWIt1nXshaNtaZRVs6ZnG5ssPtCod8T1lW4d2CYffVrsEQEeDngFrghgqH+r2FKCGYO1DLvSEsRGyN3LqDNYN10RiWyaMHiKMRWCT9xAFelNVo1MJv9UskaKqRVuVRfxUf6tBGDqT2Fv5X0zJQuFTcTZVFhOxpIq1lCVIxLvjEX1e1VyaCnTiqCJ7rsWaASzfh+8AQ8VG5Rrr7i1WmBijljpEz5PMYSMayVIVYJQBJQ6INTdX8VCGAnedTEiIwusYTpUgkaqPWxAKM8snyXiuRQeUoCPzLLRHyqWVtHIVO1VxhY1sAQcUnFXz3PDNDiGmpjEAEsaVHUxc7Cq16WzuOKVq8eySliZsmIbMc3GgqKMAboRRIYWe14x0QhalcqwnFYKVxLqqltT1RBQho/80ob4eEWn6BlxTPDlMSnkqGfqsS3gOEg9tv1ZQ2myS/0vBKn+gGzyXr+4J9rUT8K8zQUCVBhrfmq3hgIUDZDK1v9402DZmP/9vZUCUn++bShenLEVz/+0Vb4BXZqk4qVJ3YWd4uaL8WoOmxnnD8zBV8v3xQSpsj5aTBjdJRuvXdRNhJRGPrFIflt41xDM2VCAa943Nn1V3wFB6oy1+bji7ZUoLg+7oPLKmkBq33/OwY4It1zGcjK+c8qcXDz2nXKVO1Yg9cMre6F1dhIunrIca3QXXqMlZIvpbjzyyUVRIJUsr3LDNInLH/t31rqDEjdLtmli74Z497JeuPaD1XhzbjQIIOt6+6ltccrTCzFnbRik0o3z4a/XwsOYR/0gmzfphJbCHnEDGgKpU5Zg1roD+O6moSJQ9OCX6zBpcHNcFQKpKo6Yq39Vd9/o9TT8r6BsuDmOZq3Lw+VvLI16oRRbuXt8J4x7aq4I/PAQkCoga20USL1zfEdcMrQlRjz6M7bmlYJg4/nze8q3g66W+wpV3OWFJ7QU4HDHx6tljrZrlIyPrhqANbuKcOHkX3DbqR1w47j2OPnh2Viuu0Hzu0dBGAJVbrAJINgHj32zHoddHgFyP902HGt2H5Z4zsofJLrBEszxCIHUp+dhf3GY8T29dw7evLwfrn9/Rejacwc1w30Tu+CyKUsklnPhvSOxMrcQN3+4okYQUXlWGCCVglHDOmQLO8t3T2BpbOMIIshcc8/zy9YCYaMTbVZMGtICHy3OrQJSp/+2H0Pb18dLP23CU99tgEsyFFR/GCD18ilL8EklkPrqJX3Ru0UGBv3zJ3h9AUy7bbiw+WSUK6v/FpS68fyPm1Dk8uDcwS1B4wRFwRjLmV/sQYM0Oy4c3CwEUimcNLRdPXx781BUdfdV9TWY1JdnbMZn1w2Wtl/33nIBXM9P6oVRj84W93n2FWNS757QCb3um4Ut+cp9lTuVnk1TBKRuy3fhjOcWSMz49NuGYspsZVBRh7r6bwOa46nzeuLqt5fh8193h5hUGqFW7y4SLxGC0QSbWeLL35yfKzHTnDfnDsjB3ae1x5a8MtXmEres2XQ1DoNUFaZFg0tN7r4EqbPX5ck6w/0m46wZ2/3j6v244q1fQ/u8ym/VAKl03VaGlvDRvlEKXG5fCKTSMPTSBT3F8MEwAs5NxmeP6JyNpplOdLx12hEwqbFxyx+GpGp5UAy0VOPciPdkJEhVmKwWd99QwSE3zMiaKxeOqm35LwSp1fag0TrVpmzvr0h3LRKGzpiOjCkkUFM5LxXrKJ8xXeBIWDazZEHRGbMIECuoRLl6itunLh6kMq7qOUt1gKZS0FC1VinxCmOopIIMvlvZZ1XQqnq9hjqt4eRK8R4BtapddFEzoiClPDPJ9qXbAAAgAElEQVRQXuGS1DEUD7JAg8ViE+Ejq7CfAXjhQ8ACiediKTbNJmlqzMxbpefDYtk+Ly38SjDJqtlhtdsVUNfzCvJPBVJVOcK0RobXGv4tRs4dAea6ZL08W90r8FJ34xW1XgHKgrrl7xbiVH8ArrIyIbSZ29asWeAz+SD6RUJ0W2DhP9h1Xp+IPhGcErh7vR5YbRocCU5xZ1Z551Q/S6yuIPNw3UOKwYZFSHcblhqHVHzJquppeHRuWQF8GhPYe0qAQphdZ3vsSPlbvHO8DtcdB6l16Kzjl1buAR2kqj+OXUxqfKMyvquMKke5+/oDuHBwczxxdhc88NV6TJmj1HzJgL54fne0b5gcBVIvH9YCN45ui1OfXSDupvdN6IiL31gm8aQ83ruiD3o3T8PN/1qD71bmSfxVp8bJ+PDK3pi9Pr9akMp7adCkYFBaghXDHlsg7pezbh0k6sCMw6zuOBKQevnQZjj58YUhISeWPbZbNl6Z1A0PfrMJr+vM5LECqU/8tZOUT3dfCkBFHr/eNxT5JR5MeP4XEcwxmNSRTyzEBroGmlRM6pB2mXjyr53w/95djW9X7hfBmK+u6yfs6uPfh+PPWPbT53TG5cOaY8iDc7Fy+8EQk/rO/O2481+rZJNqHK9c3AdD2tXHmMd/FkEVA6QyDpDAb2z3hrjk9SXCbF55YqsIkGqAFBMaV2JSw+2LHJvKgEnG7qebh4i78OD7Z0YxZwSMt5/aAYMemClKtpxPBKkUVLrtX6uUGJF+vHRBL4lvHP34HIlp/fiaQcL+k52dufaAlNujWQY+vmYAPv1lF24XkKo0GSZf1BsjuzTAuCfniMtt/RQHTnp4lnzHjc0M+5yxh1Q2JYPMWEwykxR2atcwBXPvPkn+fhfZ12oPEz64aoAA478+v0A27MYukS7ET53bU+ItqfzLg0zmnLtPkrhcbvC/ufEE3P3Jarw5Z2vIqMzrKmk9Rp3jeQOkTnplMQa0ycLEPk1w7bvLQKBpHFP/PghdclJFaXfGb/vF7bZr03R89PeB+GbFHh2kAsl2qzCpV76xFB0ap4DM+o0frMA3y3dXeW5kNxgg9fapq/DqTH186ptkuphnJtsw6rHZ8PmC+PDvA4XVPeXJOeL6Gjp0fQy+FWaNmHXnSfD4g7j8reWihMvfx3RtgPcu760A24Y8Ufc9IQ6QyphbzoNbTumAi177BYy3Pa1nY7ygM6mMZeXexgCpJz8+H0tz1ZjkboXCSZMndcPMdfm45p1lyMlIwIzbh+Kn3/bjqreM9UpdfcWJrfHgWd1EtGruxvwQSOWaePPHa6TNTGPUMNWBNy7pJW7to59aIO9kxi2DhQG//K0V2HnIJcb7MV2z8b7RZmFSdZDaNhPvX1k1JpX9aQgnDbl/lrDSNE7QffuakW3E+NTjrunYqYstVR7OBki94YOVIaEy45p7J3ZGv1YZIeEkqmK/dXk/UfJlH7NtNGg+eU53ERY7liCVdfjDgKrR4BgPjBekxntd+FFhJvV3AKl12zjUsMrV8VRkDx7rOkSD1EHNy9G3cYnEkxBY0pVGASS/ikvlF0EHiJQfoviQ1EhnNJUkjwEL+bNKbSIxmoZbtQjr6GBTcpYqblE9wQ9zgOcDsAjjR3CrmD6ybpIXVEhYlQ/U0OwViR6JYVWsqsBCQ/03oFLLmE0BFB0uxI6tm1Fy6BDgC8BmssNic8Dt8yDg8cBCQST+JwJISvxHQFvAK7lUpakmExyJDlRUVMBLAQuLFWkZ9dChS3eYNAdlgZXbr+7uyxLlI6RPPsHPuoCU8fFUJ1XHKsY0nKNUuFURc9LFjvinpMNRfcR65e/eidVLl4n8eVJSInjCT8BvNaG0pFT6WHqRMaEeunFb4ExwSrkutwsmzYLsnKao37QZzJoDZrOmP1Ox6XyHUm0z3XSV+JSR91SEnfRDxbaq50haHHFRZvs5cnRxJ93dV4SqfAHkVaTi4/X16zgn4rn8WM+VeJ75e19znEn9vXs4vJk69kxqzSPyyMdrCKS+8otsfu4e3wFXDm+Jic8vwi/bVIwm3RPfvUyp9EYyqdzUfnHNANw0dTXOH9RUrP9XvL0c+w4rNdbfHjpZ3BUvnLIc2/KUK+2oLtl49YKuNTKpvI5GulUPDBfXt2GPzIfLG8DHV/UW1d0WN/0UBVAi3+uRgNT/N7w5rn5vNT5cpJQquem/bkQr3Hd6O4x9anFIwZfKwn1apOGsl5Ziea5SJq7uqEk4aUzX+gLUL5qyQlyZjYPuqRsfOxkfLd6NK99eKRvQ6mJS6fK74K4hePz7LZIqp0m6A+sfPQnfrTog8axGftSUBCs+vrqPxK01+ccPKC2rCIHURVsKRMmX6qNGn2988lTsPuTChGfminsxQereF8bjie82SPwhGbh7Pv1NNuwxQaoJ4u774y3D8MWyPbjncxV/GNqJRP5Fz6397fWDJd55+MOzsWmfihlMdFjxxN+6iXtro2u+1l1TgwJSl247hPNfWSTuiSyOY2XD4+NwoKgcpz49TwSY1j82VuKiL3tjKXYXqLF3eu8mEmP4ns6kGmr3BKgEY3SDHd2tIV74cRPemrs99F4qEw5krr6+8QRJi3LJ678ICFz1yBhsyyvB2MfniFhXLJKCv71/1UD0bZWBK95YKsy0Gm8mAUMXDGmBQffPwGqdwSVQefzs7sjJSpT0OaO6NsLZL8wPpZFRN+vVrGF3HhmTumzHIbx2SV8B8P3v/QklFcqtc93j4+S9X/r6LwL4uC86pUcjvHhhb0wNMalhkEp131lr92Pypf1EuGroAzOQp6d1ijUnDJDKuGb2mVF3q8mMrc+eihlrDuCKN34RIMbUMzeP64Ded02L8m5gWJVBOzDl3eanTsEnS3aLwjiJDs5bpgu6aUzbaJBai7tv/isT8cmSnaLaTCb8/FcXy96FIDXMpEaDVMaITpmXqzfVhHP7N8EzZ3eRmNKPF+Ui0UYQPVxi6XvdNQ0en8oVb9esePisbrh0eCs0u+5rEaqKjEmlVwpVfo3X+u31A9GuQRL6PfCzeIZsfHQEPlm6B3d+ujaUr/f2cW1x05g2VZnUOEBqZXXfS4e1xKN/7SZzkeM71lEXdd8rT2qNx87uitOfXYBZa9V4T3Vq+NffB4po2rEGqTUuyr83iD0KhFz5Cx6rqGPMpCpXxfCDjnwTUVun13z+9wap4XZdQkn9MW0oHAirRUOAAjqS9sQnlB2XbWIpMpTuoFmEh5jGhABS1lrGPooyLF13KRLrholgyWyBlzGdjHskWPETpCpFXQ1WAWgeEzdFQdj8JiSYATvBEMzwBC2SBNpLJpNJ6Sl8ZNGU+A7/FwCmwrpF70f8WRVolbSdBKkBAtIg1q5egZ9/+gFpdg1OTRMmlaGn3oAPPjelzr2w2ciuWmAz2+Aq92BP3j64ykqQlZ6GRg0bisgQrw9aFOiq8AXh8gZx9gWXwpGahYDZpoA1+4TgnJ1CwMq6ho26UTG0qv8MtV7DPVYBPmGxyYYKeFcxsn6CVDPBdwC2YACbly/FN1P/hYYZ6XAm2FFUVoTikmLJr3r4cJEslkyBmuhMRFpKFtLTMpViMF2WTUFUwIeUhg1w0oSJMNmTgYBSNhaAzT4VUEqmVLlMG4YHlXc2nN6H/S/GC4LagA92s1XcxVX6G7KoJnhcFSgrLkFmdj34vD5s3FWOa1+unlWp+9z5T83Tute07nccB6l177MjvENnUvUdaFSeVJkTMYqNNfKizYA11eXIx21lkHrB4OZ48uwuePKHTfh06R5x1T1vYFNcMLiZqPlGglSDYSWjNapzNl6fs0NUfQ0Ciuln+rZMx71frJc0McyFedVJLXBK9wZ4dz5jUpUYCIWE6E5H1zaPP4AkuxUTejbEFcOb4535O3HD1DXSaWQDHzqjA75esV8EgpjahXF/3AhSYInPPRKQeu3JLTFrfT6e+GEL9hVWoHk9J/55entJwzHwgbkS88njgYkdcNmwZnjgq42iQMw4MYLwWEdNIJWxc1Ov6i19S5Ejgi22mfcwX+xV767G96vUhs4AqQS02yRXo2JSLxzSFKd2byBs7PQ1Kj/o8+d1kVg1AtefNxyUTfu4btm4dkRLvDFnJx74er2koDEFAzj46ukC/OjuS+aMLfxLnxzcelpHydl596dKaZUgdffz48W9lN/FIQ/MxP7DFK0BuAG96uTomFSO7ybpCfjx1mESZ3r3Z5FxxxE9FcFSntqjIV69uLe4GZJxIaNFIMeYVLKed3wSqe47Qd4HxXfIBLKYCb2b4I7TOuKlGZuFIWW9yaQyFyiZTaaqoQsy42dHdW2AV2ds0d19VX1oXFn6wEjZF7C9wx6ciQN6CqCW9ZMk7ynBM9Wt6XbOfI8E7M/+sBFP/7BByiDwmDSkubh3UtiJrrQJNqvU4dsVe0K5KOnuSzaa4k0ExTQE9Giejvv+nRKErqwnPjRbvLPUEcQp3Rvjn2d0kXFO0HD2C4pR47c0O82Bf/19kLgcn//qIhTruV4rj8fKKWiY/oPqtQTz5768SMAl4zDptsy8mcx9SSaT/TW2W0O89vPWKkyqSkGzW+4h+853ds5LCyUmN9ZhgNSSch9unboCy7cXSl9ecWIbnNkvBzd9tBIfLFCGAboeE0hTQI3xnAVlJAFMwron2TXJc0sGfMYdw2XcXvfeSmHiO+ek4tZx7SWF1GnPLMD8jfkiIhSKSa2i7qtqmvfKRHFR5Xw4+dHZOoNogNTe4vq+uRKTSgPeI99uwq7CcmHe7x3fXlLgnPDwXJS4KoTNZB7hm8e1x4vTN+HTJSp2nG0jW0+V4mveWa6LZSrhpF+2FeKx76kw7hPDC/NV33lqe2zcX4JxzyyUsU4mlfOQayev69g4BbeObQum5xr/3GLM35QfN5N67ei2OPvFhRLvzPHE9fz6Me1EgKz7HdOqNQTWBaQaTOrk2Vsl5zDjVek2f9XJrUXj4P8USFVTts5HdV/vykXVCFITJ32gllTd5dKw5kidhN2pWlz1NT3yDUXVHoinrPi3OvH3btUyLxnbDpePa4dkqw0Ouo2KGqtfxTCSSdXBH922Dnn8KA6Y4TNbBRyamKqGyNNPJpEsK0MTvYodhSYJt01WIflgJrlmMsOrs6yiKmTyCdun0X3IYUV9h4ZSfxB5FT6Uen2grZCsHd3NCFKNPJF8dxYdyPHl+sne8lpK+BGcCVD1w2ExYevGdfjsg3eQaA4gp14WrEHGyFrg9nvhchWj3FUirKrZZIVTS4DLVYHi0hLYbVaMGD4Mw4cNh6uiAj/OnI5DxUUiMOXy+mWjM+nyq+FIqwefWYM/QFdfwmcT/EFK51tEMdeIIWX9lIiU8Q4IUNVHSzK1hFhbdZ7g1hIgOORYMcFvIaPMfK8BaAEfNv66FO9NfgX1U5KQkuiEzW6Fy+VC8eESMTjwLodDg8PpQFJyui4GZYHD4YDFaoHHCrgtGk6/4HL4rAkwW+16ImsFnrkhIsgNMk1NMADNahGXcDKqFjFUKGEqwxihGHgTgl6VNoBMOgWbDh86jH179iDB7kD7jh1UjrKdLlz/8uIjWxliDvZ45lP8s+TPdeVxkPqHvY/qQGqEX17lL8Z/FqSW4G+vLJFNWnaqA29f2lvEYZg6RbOa8Ot25qMEqJzZ+z6l7suDG6kbRrXBNSNay9/Pm7xU3HiNg2Ieky/siXrJNuwurIBmNuG7VXkY2j5T1HsNkPr+Fb1wcqd64tZGIEChJtaFqpYEjsy3yYO/E+ROGpQjAJKbHAK+r5bvx3Uf/iYeKEcCUq8Y1lzEhoa2y5R2MsUDY73u/myDuO8ZBzeCFCeiGybzrL49byemzDXYlOjRVRNI5brWr1U6bhvXRgSUCPrYjlK3H6/O3o73F1KAUAEVA6QSyEq6Ct3VkeqmzCnL+FMCHR4s494J7YStZvwqn+O0WwTUE1i73FRK9Ym3EUHq96v2gUwrAQm/H/xz+up9uOez1aG0O4a7L9dksmwEV4aWwpUntaoFpO7GXZ9GqJLq1GXlsc6NK5mlK05sJSEdND4wx+O01fvxyNfrsTcC+Bx8ZYKAU8blMnWLqrdDmDimqtmls6Z0TaYLMMcM050QEBE8ctM8b0N+GKTqE/HqEa3x8F+74bMlu0Q9V6UuMqFLTho+vmag9P2hUre4/DJ2b9HmAtzy0Uphb1kEn0P2b2LfHHkX5R6fxK+S/aIbsQHeCFIp3jR7fZ7EYTLmkv1OkaCbP1pRJaaVIJmArX/rTGEg/7VYxRuzD6mA+/G1g7Fo80Gc+bxSxlWuadFjMc1px/bnTg3lSeVcpUHi1Yv7SHwuXaepOPzKRcxBbMOeQ+wvswg+kVlmTK8STopmUglSOcYIOhhXSjdlqkVHuo8bNTFA6ss/bZb8ujTKUKm3QVoCXp+1VQB/QamKb9SsZozt3gj/GN0OrbOTxTjG3wiO3vx5Kx78cq3sgc4b3BL3TOyMsgqf7KMopDV51hY8clZXXPz6Uonj5Z6DsbMinFQNSGVMKg0V93z2mwhCGf3LlEVkUglSVeqasLvv09M2i7sql3SCU7qxPvjNRny3cr+ERBGkJjnMuGFMO0lZRI8Quu8zRpMA9eGv1koaGZXRQYFUlsW5zNdIUM57mEf5melbsCz3sIRo0WB4z2ntBZTTcMQ2vzZnBx6a2BGXvLk8GqRWE5PK9tHd9/qx7ZBXVBEyenDby3FIYbHK+U8jR1RdQCrb+8pFvSTn7rY8FVbG3MkE/RN7NxG34qj0iHF/pI8ADcYo+9iUEkela3hQHM4Q8gAFUoU+C/0fSkGTOOl9eUQInOq+HOq5EU+vDFZj+XyEpkAcDYu6pLpW/ic21lVB6qWj2+DqsR3QINGJROYD1ZV7CUKFRdXld+iGtN/txd5yD0qDGgICyLwK5wcIC1Vspd9KwEgRI/KnFgRMHgFcVkM5liq64mJLCSOziBHx7gZ2E5omWlHoC2BbqQslAbNAXbK0BEWkacloEpCSvuViQHbWItI9AQStBLMBcdUVYjXggc0chLe8DHOm/4D5P32Pji2aI1lLQEV5Bax2Tdxnvf4K5BUcRHFxKYKeAByOBKQkpyA5MQHjRo3CiOEnI//QIbz1wbs4WHxIGNN9Bw+iRbuOGDPhTPi0BPitdomxYF2EYxRFXgv8gtp1ZlofE0o4SsWiijO1MMERisy6vK5EiZKQVcpDCJrJgEpCHDhMQWxd8xtee/ZpYaDJGNs0syzYfiaOZ4AtXaM19jUpcg1WTUPDBtlIsNll6B92l6PIE8CF19wKOFPg1ylfje7cNCSIIjKpah8CPg/8Ph/27NmN3bt3IzMzE+07tJdcsVa+GzEUyFuHOQCUusqxPz8PuTt3QdNsaNKoMTIzMpCUkioGkK27XbjhJd11qK7T6X/u+upA6n9i/fgf6nx9EyKu7UYcfKSVU++K2t9C7VfE1auVitn02CjZCJ0/eUmIMSRQZWoQbsbp+rcj3yUglCDIYPOMZ3HzbxOjnknAhZHWWjZ64vrplLKcNg2bDzCpvEvcI8kGGKIbZFiZfJ5/ZiRqOFTmRW5BueTxrLzhJftId1IK7rA++4oqRFyJeUB5ELww5IIbwsoH1zWCbpZpfKofPrMjqO7LPKR0r2zTIEnOM/6T+TjVxj980EWNoihMo0AxqOqYVNaTKu6Rz4osh5v7zCRN2sF0KxSgonDTnsLoZ0r/WqMV0kVILhCUTWyl6snmv2lWAlrVS5S6b80rw65D5YoVEVemMEh95oeNeHPuVuSkJ4pxgu6eVMY1QK9RX6eNazMEuIVV800CZNhnld8Rv99kt2lcdoel6aNyZ1d+N2xns8xEUXBl3249UCr1JtiOfAMEqS9O34zXf94mjC3ZRBoMKPJE5s3Yk7F/KczSpkGyxMBt3FeCXQVlyEy0S0gSmVJdqF62fFSTpfjRP95T6rrG+ODYbpql+ic7xSFMf25+mfRVdD8F5Tkc7y3qJQn45/jhdfyf74J1I0htXi9RUtBQKbdldqIIX23aVyyAofKoZcqX1y/tI7lI20Wk4mH/MY718bO7Sdztu7p7siJT9B4zGsh5YbfC7fOHxjPfERl5zkPOW4pHUnmV45/vm6CMMYnpSTZ5jwLG9V0wz4fLUur7fN88z7JiHQZIveDVxVi2vQAt6yUjNVHD1gN8Ly49nVB4ceKSQoYyR+aHU8rdnlcqrB+ZY1bFoVmlL/mOyVyT7WZf832x72ko4CHz3mLW1ydj8VV9xCca47sion+4ubGazeLtQMOZutgkMavMk9rrvtmyT22drebZhr0lshbRmEHdEu5PON84lptlOkFjA8viuKb7OY0XYlLQvw8pTkd4nOvioHw3NGJ4Ze+mqkAjCcvjGsQ1bpM+T/jbgeJyAexGTCo1R/h8MriVBagY3hUlzqkroLAtFK+qDbxFj4HwG+daxT11ZH5qAlUKxfF90mDEuco2kbmNVAeu6fsVj1E3ru9ftRdFP6G29h/Vs46wcAOkSgpIfW6H86ROeq/mYqswqfE0oa6bjj8LSI2sR9gGcPaABrj0xBbo0KQR0hKcKC114bDHAzet4gQ6QRMybBpS7FaUBILYXuzCYZ8JPpMVFrogUQmYbrZ6+hEyfj7J6ZKg4musFCDywuxxg9OZ4CvAXKVmK9wBRlda4bRa0NAWRLNkM4p8fmwtKUOxj0yjFRoTv5vo5GqCOwj4zRZYLT5o8Mo5S9AMDxcYswav1QYT07F4vbCbvLCb/Qj4vVi57Fc4TT6sXvwLdm/JFStigyYN4Ei0o6yCydNN2JW7G74KL7p16wZNs4sa8IhhwzCgb3/sy8vDI089Ab8VsCU4UeZxY8xpp6NBi1bwag54TRq8QSUcRMZYI3AOAj5dLdgYVQJKJZZXxXeKkJBxUmJT9ZyrRp7XgGIuhWkVt1oVK0r4bvV5sXjObOTt2AaHJYjfVixDkIww4ydgE1Av4b3/dk2rCAZhs9vQonkObCYryl0V2FtwEFp6Ji667lYEEpIhHtsUTvIHYPb74OAHwgSUFR7Cti2bkJKUhPJyF0pLS+EL+OFMdEoaHnPALDGwOS2aiavzhg2bcODgIZhsNjRt1QpNm7VAalKKile1J8DvdWPLnnLc/BKZ1ONH7T1wHKTW3ke/wxV/MpBK4EQgx4P5Ib+6biDemLtd4korA5669Ubs75mMOolNN6y/xtYwvJpVfU68tuW61TDW1QZI7XnPz9hdGNtV8eif8mcpgdZK5e5b8OrpeGbaRnGbpVhN6KjGHT2yBSF19t+5WbF2PAJSf9qCR75eF5VCJXo0hQFIlc1tJKegDzN+Sx8/p5ukX7lkyhJR0OUHNTyiow3EsZttZGnn2dh7tUiQOuHpucLW13aQyX3jsn7CClKgKPJ46tweYOqajrd+hzJdyToCl6pLYxjEqqt/zXVRDK0hyxi+NhL0Vb+nTXFqyH1uPC6crNyEY3dR5P3RY7KaMxFBubX1ZPWrTE0rUdTEMCEEUrveNVNE3FR/q9qpVIS0x3vVfotG+tBL0EuK3KjpIJWhXxYryQ7jadGTUMwblTog1gopo5R7QV04qXJ+0rr30P/SHbVAvD+qK2qohpBQkq7DIK2AMEg9vxaQWqvdoXIL6wpQq1/4okfv792T1dkzgji7fzYmDWqMTs1zkJWSgj15hZj561K07dsLHgE8Gho4NdRLTACdOjblF6CMPrwmCxKCjDdIQKJNtHzlKPMFUOCqQKnXIrGkJpNfmL8Mmw0ZCTbYLSYwvNzlBw6WB8FYB5vZigZ2oGmyGcU+H3JLSlHq8SHJmYT0BLvMczfzQRV7JZ40LcGM9AQL7Cb1XLbuYFkQe0tKEbBqYh3McpiRYqPLaQBLlizFCf37wl9ejmB5BX7+eQ5mzp0Fr9+DkrIipCanoHevXphwykSkJCeLJW/j+nVIdjjRvWt37D1wAE88/zRMTjtsDjsOFBxCuceLbgMGYcDJI+AxawiYNJiopusNwG7SZLHzUYBJHzKKQWVNlc2VC5yMDiNtj57eRclQqZvMQYJU+u4S2KtoaVrpbLSkeirgMAMWdxm++Og9rPhlMezMgUoBKr9ioJmvlLG0AaacoXXOZhGXZrfbj0JXGTr06Ye/XHw53BR+Eqt/kPAWNn7U3G4UFxRg/65cVJSWokF2PVEFpktMuacCCYmJsNvtEh+8fesO7N6/T2J2OS6atGyNDt26wZlGt6ggbFZadWkNDsCmadiwvRC3vnycSY1v1h8HqfH10zG+6s8EUnVRm4fP6CwrA1MUkMG7/sPVkl/v6I7jIPXo+u+PuDsWSF0v37bQETdIjWB35dVXdTM9Fi2qvOOoK0itqQ402NDQTBb1k2sG4ZsVe3HThyuiY/F0fBDbNF+19JqAQSRIHf/0XHFjjXWoVHGQlDnXjGyLi4a2xGlPzcW6PWGxLoYEXTa8pQB1qv8e/RE9f2PNZvFx0oFYXXewVUCqUeGoFxwbihpRErH373WtSXRPxXpi5RLDJg/gllMVk9r1rhnYeUhPv1IJMSqQSiZVuefHnhuGhYRhWmZYawKpxvyK6LPjIPXoR3x0CfHRm/FddQzrZjxQ1mXd1Tc2SH23mrod3QSpW1P+DExq9SD1xJbA+QMb4IQ+vZGRlo4DRcV48sWXMHTUCDRr1gJWP5CdnIj0JAcovL6tsBClfhMIHVtnpCDRzAltFlctldsUAma3FJWjPOCDLehDo8QENLA7ZOIzCkcltwEYkpNX6kGR241GyQnISbSi2OPD7hKVaDgzLQXJFjPKgkEcKPegrLQCWQ4H6ifZYZf8qCoPJ52aKoJAQcCPPUXFMFmsaM5nalZ46SJGQSYLY2OVC63XU4HPvvwCX3z1uZQxdMggXHLxxbBpTnGrpWuQZrHCTirSDxw4mI93pr6PA0WFsNis8AcAl8eDpKx6GDruFDgysuA1kb1k3v/YVsQAACAASURBVFUTbAHyxUCQrjSSOUYBjUiQGh5DxqaBNRHfXyW2pKsOqzRA6l5JtWO2CMD1+90w+9ywesrxxovPIT93h4hK8bCbrDCREbVQVKACJs0m4Npps6G8tAKuCh/cZhMmnHs+OvbrD7MtQdyGGCfsdblwcN9e7Nm+Hd6yMqQmOuF3V8DlKkWC3S6t2LVnNyya0j5mblq324eAZoUnEMDIsWMBLQEZjRvDb7FCdJb9Ksk7VX8tJjM25xbhluMgNc5lpDaQGrfJPc7nHb9MeqASSD3yVfwovzX67ZlJNhCkiktlXhm+W7UPq3YWVXFrrfvbOw5S695nf/QdRw9SVTwq661/OCObcEQeZTX3QcQeTS7Mj4tJVcCguhljlPnAGV1E2IhCMXSjPOuFBVhZOc9pjAkrjFW11Y6ENFW3wYa7bzRIjS4xJ8OJ+8/oIu6RTPPy3vwdeOirtVWYY2G0Qznlj3YshXurMnAL1y4MUvWlLczU1rJ7P1KQGp0qMLKNR7keVtNd1Y8ZdSYapNLzIuIO0VeBikkNMA2MwaSGWdZwN0WEZkWBVL28SgNf/TPibv2vlY0nx5nUI50H8cPP+K880rpUui+0NVPip0fIpB6jytRYzJFvb45d7aoBqaYg+mUV47QODpwyeiRymjRBud+PvIICJCQlwmF3COAhIOSiutdVjr2lLrhhQVpSAponOqD9W3rcVV4BV3k57HYb0hMJ9MzY7vJh3+HDyLRb0DwjBUmwoNgbREGFFw4tiFSHDTaTCQXlfmw7XIQGyYlokWRHmduD/NJSpCQlItFuF1fVPFc59hSXIUWzoVVqEpI1Cyq8Hhwqc8PvN6FBigNmixUl8GOvq1SC0ps5k5CtUa0YWLdlM7xWM3bk7sDAnr2RmZaKNWt+wxtvvykpau64+Wa0adNGGNTps2dix67d6NW9O/p064kEzYb8QwV475Op2HfoYAhqmsgmO53oNmgQmnToADesCPjIK2qwBlR8ldJ2YvwRrdXKQqfWRvXRUB8rHZwq9SQp3yKwm+l3CFAZtyqyvPpyR2EmpssBJOSorAQLfvwBs7/9BhqZZbqgSMqfAJLTnAgE/XAkJaF+VpaAWKo3788vxKFyFy65+irUy2mKCo8XXpcHBfkHsG/3bnjLy5GZkgqnZsPhgnyUlhShvMwFT0U53G63xP4S9Hq8PpjMVgTNFgRtVqRmZKJrz56Y/8syjDvzLIDpeSxKNZigWdyd/R5s21OGm4+puu+xmyl/qpL0sSIS/rpictjY8ft87P9U7f9PViYOkFr7G6j9ihqbeJS3x9d9/50glQrCVMm9aMpyyU/6f/sISFgN3RC/u/kEfLx4Jz5YsEO8VEJvrwYmVV2jXykhJZV76/dhUyOf8t1NJ+Czpbvw7nxV7xg1CP0Um9U0Kh2UnJdMO8I4wX9+uQaHSvn+I9DBUexGqzxb4UlRdqXg061TV0kMbSy4SyGlR8/uJiJGFHKauninxFz+vkfU2w09KtQFBnaKMEQo8Kryr8tYqGGLSnXiz64bgge/WiOqu1UfEDG29Hh245rKAE39fmwXNcPrLPJZ0WBd/evcgc1w0bCWmPTarxLXHDbasEaqE0QY0q/HgMs2LTy/4gaplV52lZ13xHuINC8fB6lHOkuOfLIf+Z11qava3/8OIDVy+NSlQn/Wa6sBqQhiYP1SnN7ZgTEjTkJO40Zw+32S/sVEESWquBJ2iRByEPluD/aUVKCMcaRJDqRZgnKuotQjyZcpQNAo2SlKsLluYN/BAjTPSEZmgg1eXxA7S8txgLlJ4UcOwaaF7FsQu0oqkG63omWyAz66lAaD0Kw2cXHdTREeAuOAFfVtVrTLSJQYgvySEhxy++APmJFqDqBRvQy4EcRhjxe78vPR2OlEs/R0uP0BvPTWG+jauxe+/eYb/G386ejZpSu2bduKt999G2kpKbj0gouQmZWF2Yvm4ZmXX4Db60WrnOY4/y9nY0DfPti1by9enPIqvEwiLuJSFImyoNDlQqN27TBg5EgEHE6YzGQkFTAWVxem0GE2WP6pg1LaVMKq0gZA5Z86SBXQKleJxG9QxJIokMClVOWppUXGH/BCYzofrwdbV6/A1DfegMnnFhU2xhHz+a3btxbGk9ezz6ySl9UCtw84WFqMU8+YiISkZBQXFqFgfx68FW4kJTrBHGjFhwtRWlICb0UFKspdIjbFwHqP1yuxscy5Sl97GgRMNjucaanoP3Agdu7Zi7zDJRhx6gTwTTOnrDTGzzRCjNn1YOuuYtz48q9/1sny56nXcZD6n3sX1YDUyD1d7dut2q+osYFHeXt8nVcTSDWWKuOa6O1f1fLDQCK+Zx+/Kp4ekCzaTIEmDE/srVUtWCMMDvQwk+jnRpT5x+zcqm12FeYpBqgJJQmsxFrFPx4rjeOoNitgEtoBigdQ9H4wVheFBMDl5LHtxJrebSiuUm981JP1HOwGq6lwl86qGkxudW7Ata09MZuo9h3x9EDNbYpnVhjXRFc0VrVZVXmDclLfc+kaIJKPXr+JAFXCsiL7RP/7kYLUyn2hf9KV01wkCD4ek1rLmhD7dG3DNJ6RFJl0NJ7r63ZNZZCqxmANMan/18BnvN0VuaJEL9D9M4txehcHThk1QkBqYUkp1m7ehJT69ZCUniF5RdM0DUlWK2h/2nXYhUK/GR5vBTLtJqTZbQLMLDYLHFYgSen8Yoc7gPzCQ2iZlooUh4YSjxfbSstRoKAWHIEgkgjM/EF4rFZkJljRLFGDjRBIlAUt8JrN2FBQhEIfOTgN2Q4rWqfS0TgIVyCAMl091xn0i+IdNeGKKtxYu2kz6ic60bVVS5R6vHj57TfRoXs3zJg+HRNOHolB/fohd9dOvPfBB2iak4Ozxk9ASlIyXpjyKr6fOV3ywzqtdpw9/gycMWEC9h7YhweeeBTlfh8y0zNgpTttECh2u4HEBLTp2QstOnZGYmo9mKwO+Hwmcck1C0il+4ixTOoCfmRIGb9qrJlsh3EQpDLtDjckJr+ILHGTQndcPlOikEwW+ChGhQBSNAv2b9uCN55/DkF3magaKyEAM9Iy0pCanoYERwKsBLoBryTPNtucSMrKQv3GjVBR7gH9l20Wq+R1LS4uUeDU64HbXQGf1ws/gSiVm30+UU8WPQDmv9VsoICe5kzE0JOGw6Rp+O67aWjSshWGjR6HCq73Fk25EvuYQ4wA2otNuUW46ZVl8Q7e/83rQtOUFu/jTOofPghixaRWIh5q/0DWfkXMdh3hbUfWR8dB6pH12x95l2JSjx6kMo6uum18pfYcW5wVV2eFHxkJCaqbDNEVjFldXVk/hEJC8CmizBhpCFW+cL1E3TVXlRFxn3h9KqglDlIh+0y0a21cDa/lotpAauUeihJhEhCmp8KLqKPqClXXUCoR2R7H+eJjXBZ28a291ccGpFYdG7WOlhBQ1esofaOOcFrKCA8FY3zojLqMAaOMWO6+MZpenS0lJGYlvIUSTlIAOc53UHs3/5+6IqZx6Ji3MI51pU7PDIPU2Oq+VYSTfi+QWqtJL85m/V6voXqQ2i+zCBM6JeC00SPRrEkT7DqQj89/+hHZbdqgYcsWMAWtqGe1omlyIiwWKw6W+7G72AVngh3Nkm0i3lPOXFKkD/1+pNk0YRt3en3CpLbPyEKSja6+PlHtLZRF06xUe30UTSK4NCMrQUPTFOrSBqQc5i31m82S9mZXYZmoCWfazGiV7pQ1wuX1whVgSLJJGEJJ6GICil3lWLZ8FZrXr4feXTrhsMuFV956C606dMCihfMxfsQoDOjbD0VlJfh11UqkJKWgV4cOcFptePblFzFj7iwJcrXCirNOPwNnn3kG9h/Yh/sefRR78vYjPTUDjRo0FJdaCud7LCZ4rBo69uqNdp16wOJIQtBqF+VFEfE1rHJRHzkCD7XYhUL0Iz90JB4Fcuu5VAlSldOsSlcjbCqt60rl11VYgPcnT8bBfTtgg1e51rJvLGbJ90rX6QQNIktv1ezQktKQ1qgJAmZN5XINmOAqLkFxcTG8Pi+8Xi/cHrfkAZNqU7mYcb3BIPw+gxU2w253AFYbElJSccr405C7cydmzZqNlu074IRRY4RJZRoheUuSXzUIzeTHhm2Fx0FqbSvCcZBaWw/9bueV1V3lwYtKQRMBUuPDkfFdFdWQI7jl6DriOEg9uv77I+7+vUGqbNGrNuQP3CtH71CCkqKE6TaYgsY4mLqI+TmZYkVS80TUuWpVq47r6nd/+t3yR+RV4Y+yYtxUmcY3OwRuIoJx+N0N54+sGl977Lu0Ujuj/il0oQ5Sq2BsaQsFHiUOM6INcY3oSg2pC0Bl+bWB1Mhm1Nxn4StrBaiRDVMbGwOpGig19Fv482sYKyK8SnSQyu9DWN23+oW7unGnSlZu1wJSSc4YOXPjegnxX8TY7Vb1EyU1GXPD8mDameb1kuDx+rHjYFn8hf0Hr6w8Fn6fz+WxAapqhNUZpP4evXusuq26qXgsXkN1dQyid3oRxnd0YMLY0Wie0wS5u/fhkx++R3brVmjVsT3MQQsybRqapCSLC3CRO4jcg4fRtEE6MiyA2+8XF2CPj2lLgMYpiZI/c5fXjwMFhWiblo4Mh0U+KjtKXDhI8GQ2Id1hgyNIgSILDpa5kJ7gQJNEB/z+AIrLykTkx2m3C/DcddiN/eXlSLNb0TYjSV57XnEpDlW4RYhJgw+JGt2TgaLiEqxe+RvaNmuOPl27YveBA3jz/fdFPMjtKsPIoUMxYEB/uPw+HCgugsWsoXFyMpJMZnz3/Y947c1X4TcFkJaegb+e8VeMHnkyDuQdwIOPP4bcPXthsWgiMJWWnAxHYgJ8knLHApMtAT37D0KLDp3hYY5UEQxSKe64JLPN4tKrp3ZQb1UHqqG10pAk1D8aZnKoRtoZdT0/BgSfVCZmPjB4PAh63Pht2VLMmf4dXIcOwBoIwkLgTsElPyOIfWiYmYSxI06A5khEQakPRV6gpMKP8jIvXKUuiXmsqChXEuzyKCXSxDgNM2NOCVCp0OsPiKovLX6MAzYz7tRqRdsO7dGoUSNM+3E6WrXvgEEnjURF0AyfJDE2i7syXZRt5gA27yjCzS8fZ1LV+68mHuw4SP09Fuu4yqwJpBr8ib6rqaW8Oqzddbg0rkbEfdFxkBp3V/3HLjxGIFXycdc00GqAA8ceXUX1ZmTx/FS+c0U/nNqjMbrePg37iytEIOmff+mMwW2yMGnyL1i/tzhKZCm6evrXNQQqo19c5R4IeToZIFXPd2l8ovknjbRisIqExhE4R/4qrKQyEBvrQ6zePvqurOYdVvk5AqTqwMoAZgYLHJCcvWGhoJAwhr49qXbIG9gtYjzVpV01gdS69VloJ1VDVWPAxGofEtEKfTwYXafOGDcqI6ZF03Soe2QgVdz3I0Gq6JfojHZdOrSWtYnx1MsfHIl7P1sjceF8zImd6uOlC3rh/QW5uPvT3/5jq9uf78E1d3y8r+U4SK3zm43s2vCEonASQeppo0chp1FjFBWXYs3mLbCnJSI9Kws2zY5kuvtqzG1qwr5iFwpLK9C8UQZSAZQyWfMh5s4MIjPZgQaJdold3E3l3kNFyLZraJLmFFfSvHIv8imcZLMiw2mD02JCiceHPUVFSHc60TgxAe5AEHsLiySfasP0VCT4TSg3ARsPl8Jq8qNFaiISrBoOl7tRWOGWpOMJdjNS7DbJc7Vx00asXbsOfTp3R++uXbF91y6889GHKHa5JKXMqBOGov/A/ij2+7CvrESSF7dKTUO61Yqig0X41ycfYOOWTejSrRtGjhqNBvXr4cCBA3jwsceQu2+/ADa6vTrsGurVz0KC0wFGjVrsDqQ3aIxeA4ZAS0mD1ZmEgMkayjOoPgphkBpOrh7e7gbF1UYXrOaX2kSH3qAAR8NSKfsMWSuDwnjaNQusQcDjcmH/rq1YPv9nbF69GgGm2wl6YNNMCPpK0aJRFiaMPRluTwA79hXhQEkFSj1B+DxBcTMprygHE7OrjzFT9/jEqKdZNWFQ6fYr8bhmC/hhs2qKMQ+wjmYzUtLSUT87C5s3bUFGdkO069YDqdmN4EhNp2iwVNof8MFuAbbkFuHmF4/HpOo0dWzvnuMgtc4r3LG6oSaQGplVsXa3rDogz3gurc4kf1QNPw5Sj6r7/pCbawapxhus2cytA9QaQWoUBKumZSG/x5jnDVfTeL1GjUKidydBnN67CV6Y1Etyn/62qwiZyTaM7toQb83djie+2yBsUGR8rgEg1LcxAqQa7pySeUD08cP1jnB3VbGI6pTh4RvCJAyRYXq3KJCqf4gjgMx/FKTGAqg6pmK9I+NSFb+jbhC9DIO9M0B65Jutbl2KA6TG3nHWPmGOFqRWec/GI/WCQx7ekQ+Kmjz6aIpYb8Nxi/pNukdgPCA1VouNx6nSGM7D/3VxzdDJ6gXN5BLdxl17jwIUwHrhgp7o3iwds9ceEPHNwW2zhDy4+PUlWLeHRp/jR3g3Xntf1AZWK4NUtbDw1xpjUmt/cO1X1FS1iFFf06YjcoTGmBzhOlQqJPJrVEP50jmVqxlibIxJpp7SN/MQxneyYcKocWjWOEcAicvtB1NnKnc35WZK55pCfxD7i10od3vQrH46Mk1+WE0WlIo1joAGcEgMpQX7K4B9hSVw2MxomJqINKsSIKBQEkEs3VaZhzWv2IsijwdZSQ40dFpQHghid1ExXG4vGmWlowElci3AznI3CkqLkJWcjHqOBCQQOAWC8AYBm0V9rnbszcPHX3wiSs+jhw5Hj46dsGP3brw79UMcLnchQbNj7JCh6DdoAIr8PuytcKHE60UDRzIaO+ywBYDysiJRsLXYrXA6qUlsQv7BfDzw6GPYvmcPzJpNGEeHZoWmmZCVlYGM9DRRufVbNAQ1B+o1b4UTRo5BmZcCVMw8ahagZgBVBVDpsst+COfkUq9Mt2oGRQtXxnSQQkh6LBEZT5Ukmoy0GV63W5hNExlPfwW8RQfx9dR/Yeu69Qj4PWjaNAetWjRFssOEw/uZjNuCCp9FcqOW+X2SjkeJQTFW2AyP2yNzicrOHDIej0cWsoSEBBFPklynDjusBKiyUGrifhwwBaHZLfCWe2FyJEiccb2mLdC5Rx8kp2XINYyvtZj82LKjCLe9+L/OpBrWhlgfoshzRgoaRcuH1X1rX6mOX3FkPSBbOPEkUNbySOt5NE6sGRbU6enxgNQ6FRjPTrO6AvVRFtJ4C7MH4Ttitb02uHTEDfgfv/GPBKmVu9pgdqoO0JBbq+E6qYewhNCeeMtGjInadnURj6YrYtecNAxpXw/1U6j678OSrYewdNshFJZFqjmHN1OhvxkurjGY46j5y2+sxPsb+WarryCNs2EWumpfCAQ2QK9engFAInu0Dl1Qw5iPc58pKEZfy2IYJ1hKCKSGNowG3I/YrlezNkUb7KJNduF2Rt9sGBbUBj76iLqyGoQbu/8MXliVFwt7Rv9WKbbKqEYskC7nYlRGxlZkntS6L+DhsVgJpIa6pVJrIyxAkTg2nsWR1W2QmoChHeqhU+NU8eyjOvaCTflRLvXxlPXfek28cy/+N1lzieGZpICphOrp+jM1CCcdg+6NZSIM1TWO5lW+pApgjWh4DLeTmiS8oyZiZZRq1Ds00FVf9M7Ix/hOGsaPPg3NmjQNxQpw2eb/BKdKkMiPAy4Pin1eAZlJVjNapifCrk9hXxAoKXfBqWmwaRpc/5b93rz3MExWC5xWExqlJCLJSviqpjwB6t4ir7gPu4MB1Euyo1GSSfKd7i4qE6Elu9mKTpmJ8rzDAT92MWbS60PDpGRkOxyw6Xt51rPgUDnen/oh9ubvQ0pqEk4bNRKtc5pj89at+PKHb3HYUw6nZsew/gNFhbbCpmF3WQlK/T7YvEDDRKVCLO0JBrFjZy4OFRaiZU5T7MnNxeQpU7Dv4EEErWbdpYcWSC8SbBoSE+xISUmBMykVJnsCTIkpaNmlK1p36AqrPQEBETpib1tEREh9zEziyizgM4RJ1IeOCwhdcJSrsFnELggUEfQBJqoF+yT3qCST1jS5xu/3wgYfkixA/s5cbF79G1atWo4WLVogLTVV8p5aAh74fUG4vUERgWIeV7vdLKypz00HZQs0TZM8rWROad3ju+Q2nWCVGw4mr7babVJvGSNBxSKXV7jQq3cP/LZ6LZIz0uEKmKElp6HvkGFIyagHj9cDq42Q34dNWw7htpeXH4PJ+N9chPHSK1uUIo1ICiXIBkisrMdB6h/zxvXN3Z8YpFrMNPpx/kV/KCVk3cT1Qwm6GNs2/k71dYrY8SATVe7xV7mf5Yp+R8Sw5JqlylNjk9c4NDNSE6yybz/s8qLCG5D7ZMWi4a0Gxs6vu0NKnTQLkhxWiY9iao8Krx/eSilKWG8eHl9A2pCWoKHC50dJuU/UxSMP6RfZfNcEONSm1qiHcb9mMUn5zElbXO5DaQXzTKvQi5oOPrPyIXUwXPfEXVT1mcNqQUqCNdT/9OSJfIX0ZmEsJq9h3xS6PGKw5fqrPgiqNnwmmxipECp9r9eF7Tfqze+nymGu1uzKhyjHM5+3Xl541EA8dRI0M5IcGkrdPrjc0X0e2TdGObzfACGshfqOKbArBlDNIsyO3WqWfnZ5qNIfLolt4/mSCm+ob3hWs5jl/bBtBK3qUPcxbMimmZGRSDG/oIQXVfjCqd5iAqIg4NUVXdlHlWGTMb94L0GqMaYtFqrrR5TIT7FubDZ0G4w+lAyJEQqyxl2x5m4tw0zeOQ9jnsk/qOavu1dVLpOjnJoUTrsVyQ4rytzsE7/Me14rc0WPSQ0PwnAcLfs5NF50Ij7Bpspifxe5PDLvfZJeLvqg4TsUp2qIATH6KMIVWtrD36owKtG7XL5zzonURE0IFL57rhNGWWotNFSYw6OCz7eExrVqiYxRw+AfUWUpqxaQqsa38X3WQaqm6Xu7cGHGOsKxyHU21joSvWbIQi5ZNcRrTp/fJATUoYd56Xty2T8aa0BorVShYhIOpg/lyDGakqDBS485ieVWB9vjtHNPapI+rbweVh6PkfM78pxxH9curm8JdovMca7PfE9u0TEJ3xG5dlU35mN93yrfx2ZyvavrXKptPY8DxdU2VUPnI4FqkMSU/g39/UCq1D5GE2OB1JgtrbwQRrjORJ2KRK6hcRqV26kmsGq4D0RFp1cDUnulF6B7Sp58SDj4W7RoCbPNCluCE206d0dyvSbwSYwlFWd1UMUqBbxwmoPgosXaljPXJoEVYYju38k0LaIGS/Y0oK7VzGY5zw9JuZ8MrZqA5OX4FM45b0At7DaLGRVFh5HgcCBg13gWLE6xfup/jWKzbjc2rFmFOT9NF4aT8FozW5RzrdmMCo8bAXNA2EBnYgo69+yNjCY50JJTELRqgsQJAqz8gFL4yR9EwOtDWXERvvjgfWxZvQoJDg02uxVunxflHreuviscKYJeN7LrZ6FBdiNpj9/qQAVjeRvkoO+gwUjJyoI3aKWsriz68pETN17AzOeLFdYPS5AAlsYWJXrk9XgFOKqoTi+C/grFaQf98Ll9MNEVV3c1plWv6GA+Nq1cjsMHdiPBakKK0469u3fD46ULsRl+rw+eCo/KpcokqyKurJhZu2YD/CZ4PF5x57VZrbCaTPB63dzxwWq1SQyqpMAhK2oOIsCQ2IAJ/QcNwoZ165HTuCFWr12PrAbZ6NKzH9Ib5wCORJjNmhJo8Hs4irB1Vylu+Z+PSY0FUitbyI+D1Li/BsfswvAmRDGpugq3vlngWhe9tMf65NXxM1fHy1mVdQ+PxI9rDuCuz9bI5tM4zuzbBPeO74CzXv4F6/Yo0RkCwLFdG+CaEa3Qsl6iAIUDRW48O30Lvlq+VxehAU7sWB9TLuqJEx6ei12F5XDaLHhgYkd0b5qKm6auxbIdRfLbRUOaYtKgJshKptI6kFfixltzd+LtBbvg9gZw74R2cp6HxM3T0Km7FO4sKMfoJxfJb6d0b4ArT2yO1vUTZd3jJuqjX/bgtdk7sPdwRahNky/shtQEDT9vOIjzB+UgO9Uu34bpa/Lwzy83Yteh8tC1Gx49Cb9sLcQ1768WAFT5SHVqeOG8LujVPA2d7pgVOk1ges2Ilvhr38bSX9zozV5/EI9/vxkb9pVWO7q4MVv/yEmwCmhUhgECZ7bzqxX78NGiPSgq96JHs1Q8dlYndGmSIhtFdsvGfaV4fU4uPvt1b2gTd93IljinfxPUS2HcvwISP6zej/s+X4MDh2n6Dcpv6x8fh/u/WIMPFu4IbUn+0jcHT53bA/sKK/CX5+ZjTyGvZ47PTrjohFZ4b8EOPPjVeuln4+D7e+2S3hjRuQEe+WY9Js/aKqf4jL4tM3DNyDbo3zpTNrC8ds6GfLwwfTNW7Tqs2IHQ9sSEu8Z3wKTBzWRjzv5g39zw4SpMW71f9haaCRjUrh5uHNsO3XLSpL/YN2/8vA3vztshf+fRJScVX14/GD3vmq7nJFVNvHtCR1w6rCWWbS/EX55boD85iPopDvy/k1vjrH5NZZxwfB8s8eCcV3/BKd0b4dKhzfWxqJAWdRVYHp83+IFZ8Pr8WPfoGKkvv8n8Hqp36MLXy/fgo4U7Uez2y17ipE718fpFvdDlzp9CQJnGhCfP7oKx3Rpi1roDuGjyL/I8AoPLhrfE2O6N0CTDKWCSdWPf0mX5pZ821WnVeuKcHujTIgOjH58jm3++kJb1k/DseT3QrWka7vlsDd6Ztz30/vq1ypL3N6RdvVD7f9tdhNOfWyhz/t4JHXHBkGYqb21oGVNGctZx+IMzsS1PjX2Cjgl9muDy4a3RrF6iXM9x/OHCHZjy81bkFbvDY8oE3H5aZ1w+vKU+71WbCXLa3fy9yh0bDGLd42OxbPshXP32r6F3H+4QtShaLWa8cVkfDG1fP2RQyy9248OFuXjpp81omuXE5/8YywDB8QAAIABJREFULLmDH/l6vdwja7TJhCtPbIUbxrbDmc8vwLrdRTitV2OcM7A52jRIFgOQAHyzCb/tOozTnp5XA0hVxpWHz+qGvw3Q+8vEtc0k/djzvtkhwxqB6dUntcRZffR1xMw5cxBPToteR9Y+dJIYaSKB4bM/bsbLMzZjUNssvHtFPwx7aJaMQee/99j3TuyEga2zcOu/VmPh5oNo2zAF3984GEMenI19hVz/FEi9ZVx7XHVya6zaeRgTnlkQEvFa9/gY/Lh6P275aFVo/g9sk4XnJ/VEkt2Ks15YiNUyp6sebOcJ7evjkmEt0LFxqhiQDCDN+o15Yo6MhYl9muD2UzugYXoCKmSNM+HXbYfw4k+bMW/jQakLx9HqR0bhnk/XSB7hWEfzrETMvnO4zJGXZ2yRS1jHFQ+NwrXvLccPq/aJweqcgU1xx2kd8fQPG/Ha7G0RgmW1T6uagOoRfI6rfeCxAak11SiyJaHrYtjkYl5Xe1MVLo22yIVbGwFUDblzKbL2chXo0e8PFWP829iEqSf1zSxCj/QClNNSiyD69++PlMx0uLx+ZDZqDltqNnwWm05Vq3QYYoniB9mnQCMnMK1houRKAEPgyccF+EtYHIiAjr+JIA/BLPONEoZRqVbMrerjIe6tpqBsFpYuXoQ+ffvCGzBBI4oMesVlOGC2ihXQzPQz8GPd8iX4df7PsBG8BskA2sQyxUVOrNBmwO6wIzE1A41btUGTtu2QmlkfbgJSWtvYLWLpCELjni8QgM9dgRlffo7ta1ZLHla7zSwAb+/+fcg7mK9brqhG7EVKohPZ2dlwJCRKuhy/WYPV4USrTp3RrF17aM50+M0OBdr1BYWPoZuwTpYSnQv0Dph0MQOCfFpe/B54XMU4lLcHnooSEYA6mH8IjXOaouBwKTp07gx7QiJ2bN2KTatXwVtWBPjKJScp35eH1k4fXW013dKuWDmLVbns0urp9bnhLveIMJRmscEUDMDndYs2r2axisWZ55j3VLNTqor/BWC2OzFq3CmYMW0aOnZsj4WLl6BZi1boO/AEOLPqw8XuCZphpdGA7r5BH7bsLMHN//N5Uo+D1No/Jf+JK/5AkBrPUl5NFxx4/hR8vWIfrv9wlTBcxnH+wKZ47KwuGP3UAqzeVSQ/j+qcjRfO74aVO4vw1rxccdm/fFgLdGmSiqvfW4kZa/PkujFdsjH1qn7octdM7C4sx3UjWuGWsW1x68dr8cGi3fD4grhpTCtcO6IlPl6yB9N+yxNwNbJzfUzs3RAPf7MZb83bie5NU0RJ8v+zdx3gVVVZd71ek5feKyQQCCGNKkgRC4piVxzrYPd3bCN2Z+w6o44NsWEXsY2KhaJSpZdQQ0sCpPf2krxefve+r+cleSDOqOP1QyW55dxz7j13r7PWXps2AqwUULy8/BDqO8wc2H9X2oyZBQl48bI8bKxox7trqxhoD0vS4tZTB+OLbfX42+f7PcHUwhtHYdrwWCzb3Yh/b6tHe48VozIicNO0TGw93IFZr2z1fO+a556OHw+24s/zt3sAjm8XRmpkePuaIowdFInEW5d6fvXkhcNxbnEi5q+u5HNmxWtw26mDcaTFgLNf2NQny0DApuml0/Hltnos2dXIbCSxE2cXJmDS0BjcsmAXPtpYy/1xVkECjrQa0NFjZaaUzp8eo8YJj65BoyvIp76lALu0Vs/XpPu+ZnI6Xlh6EE99vdcDUpvmnYe7P9qBN1dX8OeEQNA7N4xDZqwGVpsDpzy1ClWtgmPnP2YV4PppWdh+pB3XvLnVAzzod4PjtFj/92n8rX3481I8v0wATkMSwvDKVcVQyMR4dskBtHVbkBihwn0zh7ET6G0fbMfhFqPALLnyPl+5shBDE8Iwd3kFhiRoccspWbj+7W1YVFLL7Gd+ig7z/lzM7PTzSw8yg3rhmFScMyqFjVtedwHkQsqbu38qMm77Bh0GQdpLuXSLbp8ImVSMvbWdOPnJVa6xc+K5ywoxsygFC9ZXsnyR6rSnRqnx8eYa7pfseCqMB9x5+hCWDr/0QzmqW43cjsU76zjuaJx7DhZtq8HinfX8TNNizMyiZEzOicWtH2zHR5tqGKSePjIBH904Fsm3f8sMGW2njojHa1cVQaOQMIinBQIak7vOHMaA4YstNdhQ3sLjSQDpplOy8dKyg3j6WwFUDbQJcaIIr/x5FMZnx2DcQ98zSKWu/8spQ3D76UOZQb7ro514bYUQ1A9NDMerfx6F6DAFnlt6EA2dJgbNiToVXvqhgtVg/5w1EpedkIYHPtmF9m63hNqJs4tTGJAW37cUZY200CVicPb8FUVYtqseH26oZBBSmBGJ60/KwoJ1lXj0yz2e26AxevpPRTinOBl3LtzFcdutp2RjREo4Ev7yDRMatBDe+PLZ2Fjeiitf3egZZ29QL5yOgM71Jw1Gj8mG6jYDLyScQ+0rTsHMf63B/lo9lt9/Ei9aTX1iheedj9DI8cLlRbzQUnjfUkwbEY/5145FyZE2fLqpmhdSSCFw9ZTBDFQnPba8X5BKigLq/6nD4nHnh9shlYpx71nDkaBTImPOMg9Ifew8YR6heXbL4Q5eFLz1lEGobDXivLneeaTh+dN5Pn53XRVMpAZxOFBa04H9dXpeLPzitgkouP87Bql0/49dMAL3fbwbb/94mBdQhqfosO7Bk5B371LUtAogdWRaBL6+40Tuo7LGbkx9YqWrrA7QNI+e71rc9M42nlfpWXjiopE4PT8BYUoZL3yUHGkP+igWZUTi1dmj+Hf0jpLcnsZp1rg0DE0Mw/iHlvO7TOCank96P4nxpkXMRy4YwbLiS+dt4EVDYsVrXpyJOxbs8CyoBF6UFl52PHEaHv58D55dfIB/Tex95QtnYfbrm/k+6DovX1WMNfub8cCnuzyOxQO9S6H8/ngyre7nmZf4jppJPZYAIRDw8R0LkgX3/wo/8QlABwCVvgn7/h3oD1I9rpIDGh8IOi0Gv8HAc0BbyTipKKoNFpJ/ioDhw4dDpdWwW21CRhbkugTYKNeS5EIkfXLS5ChIKxhQ0X/pnFwWRZAgca4lXZ5WX4Ufs3BYkL4QseqAw0GQVepiRKluqFByhdg5EctprCzxWLd6FU6cOBEiYiFJmgMbrCTtEEmZnaOJRmIxYdkXn6Kx+jCXo5GJqPSKAmazBTK5FCaTCTK5HFKpFFHR8VBGRiFlSA7iUtNgJykutZfybwlgkykQnZ/YX7ET5aU7sf77JSxZVkulcFotqK2pQWenXvBBgh1SYoEJBMvliItPgEyuYfCr0KhhJ/c3pQZjJp6MxLQhLlskyoVh316IJARSGZrDYXdyDVYBrFPZGZmL4XXCYujAnu2b0VhdCSmV/TGYMDxvJFo7ujA4eyisDjtsFhusRiNaG2phM/agvbkRdqsFNquNgajNZoXdbuN209+lUgksFoFJpeGTSuSw0t855dUJlULocwLmRqMRMqmcWW6FRsFMqg12XiyYPmMmli1ZjDFjRmHHzt2IjkuALjIWucVjYaFyPMR8U98SMIYdhyr1uGvellDmi9/xPkcPUmnhQAhXftny07/jTg/h1n5fIJUCsFevLMQZ+QnIf3A5WroExiM2TIEdj07Dwo3VuOvjPTyP+4LUYUlheOmyfHy+rQ73frqX2RYKZnY9NgVVbUac+a+NnsAgNkyO+bMLUZwZgcF3/sDyLve26t6JLHO94vUSHGwQWBkCPu9cU4RTRsRi2D3L0dwlBMgEZu+ekcWMZsGDq1DvYlMJpI4bHIn/e38XA0GanwhUvXJlPi4cnYRRD632nPtYQCoFmvuePImB+J0f7WEJIwV6D52Tg7+cPAhT/7EOJUf6YBlcIPWxRQfwwveHBMZRBOSn6rD6vol4bmkFHvpyP/9McDj3fpQJkD549lBMeOxHT/vpunR/7v0GxWnw5uwC/nYSs+JmUn1BKsUbN07LwgPnjsCTX5Xi/07O7gVSLz0hnRcenvhqH77eTsBM2O6fOYyPbdKb8N7aSg9IvXbKIDx50Uic9s/V2OYKXukeJg6JxZe3TcAdH+7A++urXTJiIer5+rbxzKjd8dEuTMyOxvzZxbju7RIGfxSEE5i6+8wcjH/oBxxuFgA0BZ+l/zidr3HxS+sZOAaCVHouPr9tAgO8zRWtIKdSN0hNjVZj1xPTsXBjJea4F2xImSURFst9F/W/uGUcg4ZLX92MPS6jGFropm9349yz8fiiUryw7KCHNc5Pj8Tq+0/Cc0sP4OEv9wUFqfQcbv77Sdx/cokEzV0Ci02xF91XRVM3rp2/GU2dgjJgbFY03r1hPOavrPjZIJX6buujp2HN/iacnp+ER78sZZBKd33DtGwev7P+9SPWl7d6yubQt1x4tpwMUi8ek4Kxf/8edW0C607flrvPGo57z87FqPsFkKpUSPHvWyZizOBo5Mz5Bq0uQEtA/qHz8nD5iZnIuuNrD7McppIzQ0fjNfmJNSzD/ujGMZg2PM4FUm1MMDQQSC1rwRU+IFVohHfcKM4UZJ4u6fZPbP7U4fF4bfZoPPjZLmZQ/37eCF6EIQCzdJewyJCbosOCm8bj2+11uP/TXQxYZ08ehBMf/YEZQ9onTCVjd9v0GM2AIDVKI8NrV49BbJgSUx5fDrlciqVzJmN4UrgHpMaHK7HnsZN4QWPOJ6W8kEAs5IMzc3DztEE4+Zl12F4pzCMEUr/e0YDbF+7mRUZBdi0wzL4gNS1azYtFy0sbWZXgVkEEglSpBHy/BMp/KG3kvveAVFK7vHwOLxa5QSqxsgtuGoc3Vh3CbacN6Rek/nlSJv55ST7OfW4t1pe1ehjtxy/Mw5mFSR6Q6pYDe9I5fnq/n720ABOHxuKsZ35Eo950XEAq3d/HN5/A7bh03kboXQqMED7ux7RLEFoy5PP0AqkuvDiw3NcPoIaCVvtiOwPa6olv/CdH2ouxW5Bb6wukcgqiH6D0rdPV+0SBEjSvDbprX/cOASB1dHQHRoY3MbgkCSjlMEoozzIyBomZ2VBGJMJCLrUE5AjIUmkTyqt05R25tfwEttzglZ3KGPgQ8CMJjUOo+8kfaqqZSRp8mg6lXC9URLVaYGNAayfEKxGsmkgetG7lCowdNYYBkr6rB7qYSGZVCfiwbNVuh1pkx9effojWmkouvSIViZlJNTI4lcFg6IFaI0hUkhJTIQ+PQFJ2NmJS0uAkxpUQmoTKrIjgtNohJ+DIQN/OeZwl61ejquwAjB1t0Le0obujk0E6mQ6IJZT3IGTv2sltV6GERCznj0JkdBTCYmPQarIgf/wU5BWNAySCK67RYIRapWY5jJjyXEVO4eNBf2dZNQUqxDSTdBmwGfTMFFce3MdSFTpHcmoGDBYLklLS0G00or6uHpEREUhLTkZLQz3KDxyA3WriurMOh5XPSeCYpMRCSRlhLN0A0s6xpQhSYoElEv54m01Gzkvl9qrDYLZZIFPK4KBGigX2PC+/EHt270LxqCKuuWU0WdDdY8GYyScB6nCWi3M+lNMBuViEw1V6zJm7MeQX/fe543EEqaFMYb/PTjy+d+VaYHPpxVzGSf5y394XDLbuOsCAHIfxIib1h70kd93Lq9bu7bxRybhnxlAPk0or19/efgLHfTe+u8OzH4Ghd68dhdp2I857cSPPQ26Qes6LGzHn9GwGobPmbfHkXA2J12LtAyfirTWVuOdTYoG89/7Y+cOYYT3xibXYWSUwuLQFA6kEahfdNo4BzTkvCNJI93ZGfjzevLoQdy7cw6CRNgKpQxI0uOjlraho8tbzu35qBp6+OBeXvbYNX21v4H0JpBITOufjUg5eSL7ZY7Gh00Bu5U74M6nL+JjTR8ZhwQ3FeOG7Q/h4U62nLReMTsJtpw3CLe/vwYcbhbYEbgKTOh1zfzjMLDJdg1gdOnb2pDTc8WEpB6PuLT5cwYEaBb2Pnp8D+vu0f27wMEA0TiRtI1kyyQHjwuV4/IJhiFBJUfwAtVcI2n1BakaMFm9dNwabyltZCvvYhXl+IPWpWQW4YHQqvtlRx8feuXAng8EorZyZFzqOJL2fbKr2gNT5V49Gbko4zvrXWs/CBt0DgbLdT5yGJbvqGdC7i5dQP5T/4zQs2FDFoJzY9fmzixikfrWtlpVR7103BjlJ4ewmStd3b29cPZrPe9ITKxno+ILUTqMF548mGXMBHvuylM2UhiWHe0DqWYVJmH/NaNz7yS68tfqw8ES6Tc/Yjdf7snlB6hbsqRWeUQIHtOjbMPdslo++veYQx0I0huePScHVkwcx6/PNzoZeIJWknreekoW/Ts/GfZ/uwSXjU5ldZZAKYM0D01jaesPbW5hNoo1A6ntHAVK9YZsIr8wehfFZApNKeaAk7R49KIpZ6acvKcATX+31gNQ3rx2LESk6zHj2RwFUesgN7xlDBakJkWosmTMZZQ1duOglt8xa6FliWJ+7vAjXvbmFFyOo/8mg57WrR8Nsc+JPr27msfWA1Fu+hdFMTKqdmdQdVR24Y8F2flcpJrHanOgw2cCKYNcDQj/XKemdkEIjl7LM84IxqZjx9GpWBRAgW/f3U/DW6kO4/5NdsDmdLD2dd+UozHhmDUuKH7kgD7dNH4Lznl+L1fuaeL4LDlL5qej1nhNYnH/NWAZal7+yIShIPS03Dh9cPwovLT/EShP3dk5RIqsmbv9wDxZuquYfhwJSZzzzI+48Yyi35sIX13uk03Q8gfC1Lia1lhYNC5Lw3OUFLJEldQQtKPQFUul4khPTAC7cUAV61/tjUi8el4Z/XVqAW9/fziymGygHglT3/dIiEi1Mkgyf3m1iaG98eytLo91M6uOL9uKzzUJf0AKo3mT1KBP6Y1IJZBOze3JuPG54eyubqf2ntr4Y1oHFuIIfAAfgIYFUzxl7n1p4jwN/7qpj5H5w++OCXcf7nmcgFO5fo8vb3aGDVEEMEthydqwLiop9hlQEFEe1o0DXzB8bqUyKkfkjodSo2QAoLC4ZmugUWJyUQ0mpkDZBlktGGgTMGJwJduYkWyUpK2FMYuvcBkAEbh0EQukXLrdgSm4Vcf4ladsJtAoMKQM1kYNZOko+b6mvxY4N65GWkASxQ4wOgxH5Y8ZAHqZjRpIAlsRmg9ppw8fvvQFDawtxj7waKJVIYbIQkyqAVG2YFnarA2kpGdBGRyNlaA50iSmwUu4n070CMCUWVWx38EosxMRm2uC09KCxshLV5eWoP3wEPV1dsFos6NR3orub5DCsD4bIZUKglKtgNVuhVquRkJEKu1KJogmTMXhEPtdPFUtkKNm2HcVFo2AnYOwCj5wbwnJlsrwXsayZZCV0T7budmxftwY1ZfshIym0Qg5dVDRMVhtLjM1WKzr0nVyrNCoyGh1t7ag+cgSmni5meklqS4GCg/+hbxZJl6W8uk9yaILkcpmSSw5ZyViBc5DssJhN0KjVMBgMUCrV3KdhOqoRq2DBb3e3EWKxlFnaUWOKXPktIjQ2dSBvzAkIT0jhRQ5aVHA4bZCLxag43IG75v0BUj3vZzBPfH53/XNS2fbEbaTkOzMfB9Dzn5rof9XX6QVSBXWFz6wcpPn/PZBKAf3hZoOf8QgxpAR83HJfyh9ac98kJEUoOU/Ps4kENpUA5Yzn1vF76wapX++o57zAK17fipIjFMwLDxjlpi6/ewKDkJe+p9w3771TLuXD5+YwkKRcUfcWDKRSW5bNOQEr9zXjlg/86/NNGhqNt64uZJaO8k1pI5CaEaNm2a1v7tv5o5J4X5LUvrtWCHgIpFIQxf3icDIYqu80Y9W+FpYVh6mkPnJfAaReOTEVcy8fyZJWX+k09V2EWoq/LtyLN9dUBn103SCV2OCmTjN3FTFcFJi/82MVnv/ukB8gI4nzqMwIJOoUnMf1149KsWSXt7/OKUrA6SPj+X4phUYmFoFYbWLoiu4X2kufJl+QOmfGMAZyV72+EUUZUfjbObm9QCpJV+/7KYB/4OxcZtdI/kkA7x8Xj8Ql8zYyW+MLUr/564l8rcte3YQOHzddYjVX3DsFNW0GXPHGVv5+0UY5vt/cfgLu/3cpL2LMyE/wgtSSWmaCl86ZhPz0CDR3mv20ICQLrGkzYspjK7j/fUGqSi7GS1cW8xN47fwtePyikchO0HpA6tVTBuGh80bgpne24uuSOh+Q6i67Ehykkpya9SguJpVAKqkMGl2MJz0nBFTfXXuEQSBjaj+572KkR6vw3rWjselQG55efACvXlXEYMsNUi+fkIFHL8hjSevWw60wWRws76a8yOeXHnAxqYHsgf9j5g1XRZhHcl8XSKVFhc9umcDAlCTGX9w6EY/7gNRv7pzM7+dlr2xCJ+VmBwGpT88aiYsGYFLLG7uQHqfFsrunMgi9a6F3oYvaNqMgCXOvGsUAn+TLNCNkxYfhvRvGYfWBFjz4+V4/kBp/y7cwkVGW3YamueewPwkBTXpXKfwh8zQam3fWVuJIi9GjCLx8QhqumpjOcxYxuMRuv7jsoMt2xYnPbp0o5ADP34LK1h4GR8SyX/HKRp4zxmdH48ObTkBDp5HZVkoZoHeU3huaL7xyX9d3N+Btp/nwrevGcR/QYkkwJvWyE1Ix99J8tPZYfIy9BOl4hFqGuz+leeQInzkUkPr5llqMzYrCtW9uxbqDLX4t8gWppPx44bJCNqC7/NVNePi8XJZiT31ilScNounls11MaglmFiXhqYtG8mIVvW8LbxqH6U+vQcnh4ICPpP8k902MUOLfW2q4P0m+f0ZBIpIjVR4m1d3A928cxxJ76v/qVgP+8l4Ju3LT5gap9R1G/h4RTiDzOEohWLS1Ft/vaURGrKZPue/SnQ04JS+ewTjlogox839uO1qgemxMagAQ7c+F0HPrLjet3nVdAjrHA1K9E2Pvm/I17nbnjrr26rcHgjGpvtGp15WNXzPBUq/35nsNkSsnNaqVV2mI9SweVQyZUgHIldAlpEIRkQCLk+phEuNJslyHkL/J0IzAj5NrmgolVci9leZ9r6U7PUMk8ZQSSHISW0qhtgQ2skpyCs60YmZeHQxQCa7SqSROO3Zu3oDKfaUIlysZ9CnCIzD+1NMg1+rgcJIVEJW8AWQWI95//WU4DD2Qu/JbJVIZ7FSWRSqGkYBWmJpdbNOTM6GNJJA6DOEJSbDJZDAT3hZJWSZs7TGgvHQPs7tqjQoROi20agUzgGTQZO7qgoX+a7agqroKza3NiI2JQk93N7Zu3iQwj8Sk2m0sp42IjYZTIecaqtNmzEREfAL03Sas27gJ0049jfud5bVMcwo5utSndHNmF5srFzlh6WhByeqVaK4SJM3EDCelpfIkr1CpYLXZUF1bwwA1KTkVba3tKD94EHazEVKSaDvoQ0XyYlpgEGyn7DYHzAYD1GoVZEo5EhKTERMTh107drNEmEbKYjVDKZfDbDJBoRSuEx0Xg/jkWChVCtRV16O1tQ268DCMyM9F+eEjSE1ORbfeDF1iKmLSsiDWaGETkWGWnUFq+aEO3P3KbxyketeGjnGGPAYm9Q+Qeox9HeJh/YLUvlYCBlqGDPaNCLE9/exGTOreOj3+vbXWz+GW5F4zRib4gFQJVt87GYeae/DkNwLo890I6FL+Es1BbpD61LcHcf2UDDz4xT68s7bK40iYn6bDirsn4BGStn53yA+kElPw0LlDccHcrZ4cV7pOXyB16Z3jseZAK25+f5dfeybnRDOT+u6P1Xj0Ky9IzYxV47yXNqOu3WuoRGzlm7ML2STpvXVekEpsK+WWEggkAyJiMoYmaHH7h7uxbE9Tb5A6IRXPXJKLf3xbjuV7m3v1ERkz+QF8nz3cIPWbHY0ecE4s6KQh0Rgcr8Gjiw5gkYvlpcNOHh6LpEgl6H4ob7VZb8FFr2xhppfyZD+5aRR21ejx3LIKNHSaEamR4vHzh7GTcjCQSjLAH+6dyuY1z3y7H8R6PBgMpBYm48xn12D+tWMYjL774xE8cn4us15kRrL4zkl+IPWrOyYy60ogx7fkC4HUlfdNQWWrAVe5QaoI+NesPEzPi8eV87dh86F2nOkDUklmSDHCkjmTGCvd//FuP/Mm6heSiO+v62Im2g1S02/7GqfnJ+Lh80bgT/M2cKkMYgx9QSpJOB8+fwCQ6pqrfZlUAkLs3eEDUkka+t2eBl4I1KnlbDiUFa/Fo4v2ghZuKDBx56QOmrMUfzl5MC4am4IpT66Gggx+ri5mAyA3SCWTmIvGpuLemcMRF6ZkRp8WHTRKKR79ojQkkEp9445R3SB1+j9X4eWrRjEQmPz4CparfnX7ib1BqtPJiwxHA1KpT+7xkfuWN3UhLYZA6hR8s72O8zHdG4PUwiRuCwHGZxfvZ5BanBHFoPHBz0tZ+ko5wh/fOJrlvl6QagcBpyPN3ZznSDmNZBBEuYZkNEWLZ2e9uEFw6XYCecnhyE0JQ0K4EtNyYxGjVWDW3PU43NTNaWrErL1z3Vhc8domrD3YjINPz8D8VYfwj6/3wcpsuYgZuIfPz2Ogz4tRTic7H++p6RwQpE4eFsfA+y/vbsNXJXWQyyX+cl+HE5eNS8Uzs0bg6SVlWBFsHmk3eVQJvUAqpX+RlM1H7vvwF6W49dQheOqbfXhluWBo5t7cIHXEPUsxKjMK/7xkJK6evwVbD7XjyYvy+gSpD3+xF9/fPRnbK9sZ/I4dHIWP/m+8AFLdOakBbstEZOQkheH+s4czY0t9R3Erge+6dmMvkEoSYFpMINUE1TumRYG7P9rJ87EbpH68sQprD7bwuBBzOntyJoPf69/cgnaDtU+Q+tySg7jupMFsUPbXBTv8VB4//6t6dGcIgFJBDz42kCq89XzC3gA1CItKO/J74ika1/+d+NpU+5Wb9h7mC2E9TKrrOn6OvL6zgcsF171bMJrUr7h1SCBVhLExnSiIbGGwQ0woMalUYkSmCWMmlUCqjWphkuEPn1MoW+Di/HiFlEBFw5mGAAAgAElEQVQobVSOhCW97ODrkvw6nVA4zYCxA5audv4oqGISYFOECY63XDeIQJNQE5Stk6iD7BZIbWZs+GEZUuJiUFdVh+jUVAwZPR4Wqp1KFUztDgapjp5OfDj/FYjNJiiIhqQ8BpmMDUIISJutJoTrwmC1WpGRNgjayBikDBkGdWw87HIFrGzgJIbYZkdLVRVWL/0WMmJzSZYVGYm4uDho1SpIicEU0+eWmE4JM6lNzU3MRGrUKpRs3YqGulqW7FKivcNmhZNyjMgVVyrHyTNmoviEE1HT3Ira5mYUjxvDfemw091zARgGqhKJCFa7FQ6ZlNlH8jXubqrDrrVr0F5TxcyqWCpFanoaZEolxFIJA/LGpkbIlWpmVkmaW7prN2ymHsBqZukYMeW08mSyWJmFtpotaGmsR3xiAnTRUUhMSkF6WgZWrVrDxgaUI0ErnnKZhEvSUPkZq82KuMR4ZA5Og4JBah1qq6qRm5cLbbgWu0tLMSQrB0aDFQaHFCk5uYhOyYBNIoHZYmHAW1HRjjmvCA6fv6mtj+nh2O7hD5B6bP32Cx0l6ASFuccFVrlOtIdJ/Zl09c88PPCuQzVOokCZGC6aZ057Zm2/66xukDr+sVW4dnImO91Of3Y9dlQS6+Qy2XlwIhZsqMUdH5JRiusTLALIeOimkzIx4fEfsbvGWxh+1T2unNQ3vDmp5KT75S1j2Czp9Gc3+InrZhYm4I0/F+CWBbs90tuFN4xCTqIWl7yy1c9plwxJHj1/GGbN24rFuxq5i4LlpI4dHIn3ri1i8Hfd2zu8IPU2gZk8NTcOC28sxt+/2I+5ywV31FA3BqkvTsdjXx305KTSsQTwqp49Bav2t+KKN0qCGi8RYP33zaMx47lNWFvWikfPG4Y/jUvG7De3Y/WBVm7C4Dg13ppdiHCVxAVSvXLfuz7agdPyEjjIu/ildZz/eNmEjF4glYyTzipMxoh7l+Afs/I5oL9w7ga8dc1ozlHdWNGKJQEg9eUrizB2cDTOeGaNH3tNQSbJfckV+u5PBLkvyYY3/20Kyhp7MPPFjZzy4QWp2/FVSQ1HQm9fO5qNlYjhEUphBF+V94DUW7/GkrsmY0NZCx74925W/TwTAFIpIH7z2jEs8yRQIsjqvDXe3e80xd1fenJStzBbFwhSKSeVwJY7p45MeyqfOwurDzTjqje2MGvsBqlTnlqDd64pxrwVh9hZNCVKhTdn+4NUeuWnj0zE3CuL8dDnu/HB2iMBOan7fcRuffgM+JAqbJyUFYN/fLOP801JNk3BOvXXIj+QKuLFCMqLPuOZH9HSh9zXj0klJ2geDn+QWtbUhbhwFRbPmYy6DiPOfnaNZ9SoaZdNzMCzlxZh9usbGcTSKc4blYr514zB5CdXY299FzOWH7tyUgmkGi02OGw2zpPcWE45qZsE4yRXLvEXt03E2EFRyKMc+m6LT2axkA6VHafCghvH8YLCPR/v5N9HauVYcudkfi7JrfeFyws5/5IAkmtm55iMcox3VXXgzg93cArbvCuL2SG4PyaV4MKVJ2bimT8VIv++pSB5LcVES+/yyUllk7M4LLx+FB5ZRPMILeL1vQUHqYKBqDsnddxDy3HZhHTMnpSJM//1I4NIN350g9Tce5bik5vHs5vvPR/vYgOnvkDql9tqeQxvPjnbk2tO1+oFUj3N9r6fpCpYPGcS/+aa+VtwpLkHfcl9fe+a2k/qh2lPrER5Y3efOamU9/rUxSNx3ye7sXJfU7/GSRa7A29eMwb//GYfO40LzvG/vs3bqqOV+/ITGwhS+4sghEsxmHQ/ITQJBvgSed4ED5gUztm/GMyHSe1rRwENemolCant3ljKd2h8rxgU/AY2SCTCqKh2FEa0CPVQ7TZkDhJyUiPjExGfkS0wqcR6sv6YmFMhr5GDN4edbdWdDhuXUqFJ3GG3sWssufdSqRSF0wqJoRXdNQcgMnZwsNRqVyBp+ChIlTrYHVJ2jSU5jcDGEmglS1gLTPo27CvZhISYSOw/WIac/CLEDsoGpAo4yO1XJIHM6YC1sxWfvjsfIqMRconTVQtLLNTvEotgspigClcwkMvOzIY2IgbxWUOhJSZVqmDzJAJlKiof0N6KZZ99AqfNCIfdzPmtzPayMRSVYiHxrBMScry1kmxF+BkteJgtJi5b09nZCYfVCKvZyANlIfM2sQK5haNxzsWXYte+g1CGaZGeNQiHKiswdEgObDayxhf6gkyMyciKasxSLi+xw521Vdi9/kd01tVCRrVUJWLI1ZTTauc/Ol04tOE6HoPheflYv34DWlta4LCYIXFaISPTDqtVcPp12GHo6kZPtx5WUw/Cw8OgjYpCfFIKigtHY81qCmadsHFtVOpPVy4xlaRx2JGQFIfktCRmYBvrG1FdWYVRY4ohV8qwY+dOZA8aiu5uK7osDiQPHY6krKEwETXMtu1iHKrowJxXf2NMarAp4mfNjccOUnvNKscZAP36pvv/QIuCglTfEjSuTj5WBv04j1GoIJXAEpXHuHR8Ks59cSM2lLd5jC84t/2nHEW3xNUNUkc8sBxyiYgdgUmae+mr27CrWs9Mx7oHJjJze9HLW7jMCm3plK81uwDJUSoU/W0V12J0b8FAqlwqwouXjgTJdaf9k1yIBVBLeUyPnz8c549KZLBb62JNCaSeODQa93xSioUbaxlEUE7nq1cV4OTcWBT+bRUqWwTjFw9IfXMHSwdp7jppWCxevWokM7d/XViKt68pFNx9XSA1JkyOkocmY9MhKl2zmxlM4YsrSKKbyc2yj0CoL5CaFq3ChgdOxNqyNlz62jauH0jBlW8uJkmbv719LM59aQt+KG3G0xfl4uyiBFz+egm3hT655IL8/J9GcBAvMKkCSG14+Vx2Wj0lLwEP/Xs3Xl1eznGBAFJH4JSnVvq5+xJIzb1nCZuY/PvWCQzGpg6Pw5/f2MIS1UCQesn4NDxzST5ueqeEZYLusInKvLx4WQGbuCx0sWR/OSULd5+RjRve28lGW9TGM0e65b7bsaikhmMHKgny0Lm5uO6trfh2e70ABkVkFijiOqxuJ18CXd/fMwXPLN6PP52QzvmOJJklOWMgk0pywy2Pnorvdzdw7qgAyAAVOdC7JKRC/Hb0IJXyENf//RRmfC5/fRNsDgGkvn/daM69zUkMx+w3tzKblBqpwnwPk0p5m5T/LGf2jeKQP81bD5PZ3gukUtsoBzkhQom2bjPafKTVvjEl/T+BVCoVRCCMxuzK1zbxMyo4H3uZVOoAKtVD7q3/9+42fEEljlyxKPUhqSeoPwYEqQ8sY+MkuVSCd64fy9ee/NgP2OsynSJ5LY3HtBEJKLp/KbeJ4iC65+QoNS57bSsayFCKmVQyTor1MqkEUuedE2CcJEakVsGGPoXpERj+wA9cPo/YNpqjyMyR4pLBMUp8eNM4gQ2cv4XHm0DUA+fkMltK9XVJIUB97jZfIwUA9cfMwmRc/9YWzksNU8s9IHXyYyt8Spj4f9gJZH9w03g2jqPFIHKpVcglnKfrMU5yOBGtVWDLg5Ox9UgHbl2wG/WdwvxIY0SSdno23VU3CKR+taMBd7iNk5hJFdJ5Thoe63H3pVfk+UsLOAd11ssbPGwn/X31fVPx4ndlnKNL7xQ53dKiZDCQSvm/+2r17DxOxkMEBmkLBaTSfEPmao+cP4LzUt9fK0iWfUEqLTxQji/lZPvW7r5wbCqbU1H/7qvTBwWpVIGDSiXNmZGDOR/uwIby1n5BKjlw333WMAbwZJZGZaJ+rdvPYFJ9QZ9we+7H0leM671xF5gMUnTYs48nCHHLcn15Tf8u7JdJDdbbPgWEhRgpeMTjD1JdFdndb0kwZCsSgeqk5qrrOdlcrVGjsKiQc1KptIgyKg6qqERYqc4lg076NwlzCbhQVqgDDjILItdb1wQiFOF1wkwlYpwOKGCBo60S3Yd2QmU3cO5nld6BqMw8xKVmQaLQwkpyYmIzqR4rrwU4oG9vxsrvF6OzpY6NguQKJXIKChGZmIaYxFSWFosdYOOk7uY6LPrwXYhNBn5JhWL2AitLjKPRbIQ2MgxGUw+yM3KgCNMhMXsoIlPSYZXJYRdRbqwTYrMF6OrAp2+9AYnNSEVyIONSN4LNPgFeG8lmXR89Mi8i+tdqFXJYyW+J/isSO5GZngqlVAylWo0PP/qU5c0TppyCM8+5EN8tX4URRUWQyCXYtGUTBg3OQpguGtFxybwSRjVeTVT+RSaFVCaCyGqGvr4aO35cjZ6WJoisZIIkhlQuh4Xb40RsdAxSMzKgDo9AZ1cPdu3Zgy69Hk6Hhdlmm8UEhUQGO7HFLS0w9nQBdjO7I/cYewCVFnEJ6cgfWYiKiiOCVJpvlPJTBSBOcmn6YVxCLINUlUqJ1uY2lJWVYdLkiQxS9+3fj7jYROg7zeg02zA4vxDJWTmgYja8Uuqwo+xIJ+5+ZfOvdV4J/rIOCEiPAYW4D+k3J5U+cgKr7c5J7YuB+G106K+8lT65W/51Uo9ifI9i16PvDeHkjS/OcJWg2RWkBM0IvxI0RRkRePuaYlZRUM3NmnYT500OTwrDopJ6fFkiuL16QeoPDEApz5AMT8iI6K8f7UFNmwmUM0l1RglEkXSWgAaZ5BDou2PhHnyxjUyCvC9LMLkvXYvYzQ+uL+Yg8vNt9ZwPSrmalMtIBkQkOXbnG1FOKoFRKtlAYK62w4QTsqJw7k8yXgJKf/14rwdENr80nc9JEluq2Uq5YOQMTCVgLn5lK3ZX670g9VaBSaXthqkZuPesbGw91IE1B1v5vlIiVSwxvHDuFnb8Dba55b7ry9q4T+jOqW8L03RcJufBL/Zj3orDmDWGypnE8D2QnC3+J3flc4oTkJschgmPr0V5Yw+X8Zn/5wI2gfpuTzMSIxQ4aVgMhiZq0WW0+oHUxnnnsinUjqp2XPD8j2xy5QdS/0ElaLp5KMg4iYJzAqlKuRRL5pwIqkX44YYqPPJlKX8zA0EqmZ9QnhuVmCB5MOWMkSELuQSTPPLm90rQ2GXFlRMz2BSGytO8vbZSqIHJDLCG5b/Ldjfhy5JafLShiiXOL19RxBJaMnEiWTYtTBC7erChC/9aeoDFWgRSf7h3CrujkiyZSlHQwkgwkEpvA4ETqkdKQTo52VIuMbX7qW8OoKJZWLygzV/u6zVOohxfykklxpZYZeozGkMCf6MGReFvn+3Gq6uIGRNj+sgELLh+DFq6zXjq2wN4d20lS1KDgdR7zhqG2ZMG4fYPtnOpG5rmBeOkcS533/3crssnZjCAuvndbYITsmfzWRhzgVQq+0FlSf7vnW0sa/UFqZSf+iqXoBGxizGBWpICE8NZ1WZgEEWlga5+cyu/G2Sc5MlJddXUpUsTALhvZi4bdVFOKm0kff7o5glcXoRAAS0AkTT31LwEvPTdQc6xpWvNGpeOm0/Nxss/VOCF7ytgoXjGw6T6gFS7IPelHOAvt9bwWBPTSfmPU4bFYfHuRlz37nbkJobjrjOy+b0hd2q1TIypOTE4dUQCbnx7Cz7fKpg1UedOH5mEJ2eNZID6zo+Hcd8nOz28EslU375uLJc9oXJHdD0CVQKTqsHkx5b7qEy88xepFGihhErtUAkoWgwiLBkMpFIzrpmUgftmDGGguvYgpdE5OG8zNykMs171ziO9QarTR+7rBankgl2QFoHPbjmB37vbF+xgZ2wCqWvun8rvBUln7/lkN797/YHUnwzLcaChC+c8vw5Ua5a2UEBqcUYkXr96ND93l7+y0fO9YZBakITxjyzna9995jCQSqa0RihBQ4s8l5yQzr+b+a+17IDtlvtSmgKxv6RWoIXQk3MTeIGGStVQ7N5fCRpihCk/lkpP0VxBMue1B3qnaQSdsI/DD71YceCTBQWpEMEwf6YQaagvf7/v0NJHluu/kzfC6AUmfxZI9VCiLojpw9C6P+pBW+vDuLjqkR01SHX3ZSALIBJhbGwniiLbYLERcyfG6NGjIKayKTIZdInpUETEwy4mIEd4xc7g1EF5qCIx5zpK7TaI7VZYe/Qw6jt4RVSu1sAk1UCk1MBpM0HSVQ97wwGESWyQyVUwObXoMMsRlZQJh0IDJ5U+oRBcLCMdrVCaBVbAZsK2jWvQrW9Hc0sLTjz5NMQkp8FKOa125jehkYpRc2A/Vi5ZBBi6oJYKxbwtlFNJwFEmg8FkhFKtZCOKoYNzIFIokTRkKKLTM5nhs3EpHQciVXK0VVXimw8/gFJMLLGdKsyz4RKIQSXnYJIRuwAcra5TG6QyBZ+bvG6dIhuXcxmcmYFwTQQ6OtqxeNliiH4q+E25sHHxaeRbjEsuuQxV1dX4cd0aDB9ZgJGjxkKs1AjldeBgWS0x2mQqJRfZ0V5Xjc0rvoepox0SMnji0jUidtsl5jo9NRWpqRk4dLgS7Z2d0HdTrgbVJXXAbjNzTq25uwtN9fUwG7u5XmlSQjTsViO6egzodihhtcug00UzyKQVUbvNyvdC9XBllLtrs0IkESEmLgZJqfFQqhXo7OhC5ZEq5OfnQaVRo7GlGWKRDBazE0aRBKnDRiA2OQ1iyismN2S7FZW1Btw59zdSgsYDJPubkI4RlYQCUinkoFVWsqenpSKeg1wTRUhtG3gi/WMP37jQ3anEooZinBSk91xVyY7xqRhgOI4epNJ8SKCEGNXJQ2P43aafEUiY89FurNovfOADQSo9ZlTr87Obx7AM9mEqpQIRpuXG4KkLczEoVs3HUc7mg5/vxzc7GnrJWvsCqXR9cgsmwyICp7RRvcBnlpTj9ZVH/OreuY2TCLzeeXoWyB2YWDIyV7rvs/0ccLo3Aqm0qOlezSdJcUllB576thzrylqhU1GdVBeT6gNSiS05rziR67pS0EQbMZ8Eii9/raRPSZkbpJLRnzs8ICOQfXXd7Pj75fZ6BtuUF/v0xcO57bQfLaRSnvC9n+1jsE8/owXeeZePxMVjk/jvBGbv+rgURek6nDoiFqMf/I7b5TZOoj4kR9wdlW0elTozqecSk+oCqRDhqVn5OKsgGSPuWcJKpVnjUvHERXm4+d0SrgtKObSBIJWesoQIFR69YATOLU7m69LiMy1o3P8psc0mXrh877rROKsw0eVF4RPAuEru0Dh8ua0OV7y2mReCCcxSzcezi5OZ5aZnsbXLjEcXlTIgpa0wTaiTSqwz1YF0mxkFA6kc5ymknKd2+/QhCFfKmLoiY6dzXtjABlruVvmWoBHkvoK7rxuk9hrDWj0bAtE9C2aDIkzPS8BHN41DSWU7zntxA9e8pS01yp9JpXzRzQ+fwiCK8hjJ2ZS2YCD1+cuLMKMgETOf/ZHZpl6bayIh0HnZCRl4c/UhlrkS0KStID2CmVTB3bdCSEcSAYNitXjy4pEMJAXfC3C91rOfX8d100n6ffHYVIz9+3fMBru3YCCVjh2WpOPalPlpkbwrMZZPfb2PgZ/BbMPsyYPZhXnZrgbctmAnmrutfNFAkMpyXxdI9X1XiXGmXOcPN1Rj3srDMNmc3K+f3DiawbX7HmhBi+pnvr6i3BV38Ujys/Xe9eMYPE97ciU20YIDMdVKKZtM5adGYOR9Sz15jKGA1JtPHcLmV1Trds7CHWjtJnAnYpBKJWiGJYUj865lDMZpozJE9K4/cNYQJEeoPPPIin3NuHK+dx5peG66fwkaih89Oan+IJWGvzgzCovvPBFvrzmMez/dzdcld18yfRp57zJ+H2nrC6TSggCNA6kNCMC756r+QaowJz37pwKeM4of/J7d4N2bAFITMf6RFVw3d86MoeygTKllPMeJRdhR2Y67Fu7ElsPtvJDgBqnuUls0PxA4Xbm3CY99uZfVH5mx/ddJJZBKGy0grLhvCtc8PuvZNegwCO/iL739ikCqACrd7KSf3DdYL7gBoAf8BjKpvlytdzIPlOV6XH35wr7RjhBYuOW+gU3wZVH5lXU/hb7Auh+QaqUXRAzkF4yESCqDVK1GdEomFFyChmSnXpMByh0lKCmjwLmnA1V7SrB3y1pmNFVSYNjIQuSMPQnQxUOqUEFkaEV72XaoCV6KJNBqE1FZr4cmKgGysEi+FuQKQKGAQyyBQ0z3aoeppwMHSnegs60VTS0tGD/1JMSmZghGTpST6gRUEjEqdu7A+uVLIbEY2cCAbpMMfiRSKf8xkAxYpeAJM2fIcCjCwhGdnIy4jEyYCRxTHVjqNIsZnfV1WPHVF1CI7AzkxFxomRhUksk6WIJLkmYyQKC6ptQFBOoJDBO1K5JQkr4DYRotnA4pbFYLNm1aD224EinpaeShC4dDhpxhI9DW3g6pUo78otGg+TwiPgkSlQZWV24ul4eBHXKnHY2Vh7Bt3WqYOjsg4sUC4rEpYhFBJpMiPTUZ4Vodl4+he9974ACbHvEzQ2yr3Yrutma0NdZBqxDDaTUiN2cwxo8txur1m7G/Ro8eixgJ8cmcz0oyZmq7XC5j2S/dH8nBaeyj46KRkBQDdZgKXXojKsoPIztrMBKT4lFTXw+JRA6T2QGLRI7BeQWISUyBg/KU7VRWyIHyI3rMecVrwPBLTyq//PmPEY4cJUj1Y1J9Lzkgy/vL98Dv5gp+TOqvF6QeS3/TrRFDRECNgmYKDoKtu3pWfz0ZLgHPN8n2f5IDR2sUPNeSqZCQF3SUD6LrWxmplnLQ16I3s5IkcFt4QzFIPnv2C5vRZbYxw0kGNa3kDnksHcEfyOAHkrQwNlzOaSxtPVYPuAjpMgNMAxS0hSulHDRTTiaBUDaG8dlojGh8yNWWHIMpcGdHb5rDXXWSfXVfwqHCsrV73LxCKxpA9yI3e/ALSMWzc2i9R+0l8NdhtDIYcddBJ2PA968fDZLrzX5rO8tIPXGIE8iM1eCNPxdyDt9lPukdtA8ByyiNHBabne/Tz+gxtGZ57oN3/ykvmoJjkmfTJ7vNYIHd5fDo1y/8F+8yP9endKnAXKfpNdQM+lyVCfpumqsKhOdcfewZ5MerH5iGypYe3Pp+iZ9JlachQZ6r4Iq/YE+pk+XE4WpBikmSaiGMFM4geK2E9HTzTmSNGREmZ3ktuSG7y5HQ70hSS5LYdrqGWCqkhLnmU2/0K6gSCaTy8+waD6EFwvPJVSKoJKAr/qZTUOkZnZrICQdaOowCqSKE6B4mlUqevHfjOFC90uIHv/OTnfq9Y33crjAX+ncGLV4RM0/95jdXkvkklUCUSoX3IWCwSMJOaQQE8ug9dy9SeHYLuBY/gy6QelQDEvrQ/Uf2pHQuWvQiMKo3mFka/b+8eb6lLiWhMGkdM5Ma/AvjB1IHeqH9cl17y339ryA0v68SNJ4PDb+IwpFuo6dgTGovSBwMpAY+LSIRxkS3YySXoBEmrLT0VJaZxqakIi4tC3JdPJcQIZBKbynnpMIBKZxQOOyo37cNe1YuQrJGhKbDBwGLkY2IwtKHY8KMWdDEZ8LUrUdXVRmqD5SifH8ZhmXnQxeZCKlaB4PVBqlKBVW4FtoocsKVwS4WQa6UYtPGtfwxqzxyGGaLDWOnTkVcZhbsEils5ITrJHtvGbauWoFdm9ZBZjNzu6RiiRekSiQMUkkaS6vImenpiI6LR2RSAsKiYmCheqtKpeCSK5Wj7lAF1n23FCqqf+qwQfaTXEopVcAplqCzSw+5Usm5qU6bjY2ZbLRiRMwz12ZzQK2WYkhmCjZu2oS6uibIpVJYzT1ITU1AVFQE9J0GiMUK9BhNCNNpkZiSDLk6AjXNXRg5agJi0zPhVCrgkIghdoq4fIzcaUP94QpsXLMSDosJUvKVslEuKn09BTfk1OQkqGQKrobT1dPDAJjK0lAQFB6uZUfBQ/v3wNjRhJNOKIbF0Amp04bMtGQcrm/B8q1lCItORmZmNtraOmGz2mGxmBkAkzGUUqmExWphUBwZHYm4pBhow9Qw9FhwuOIIIsjdN28EaurrIJbI0W20QK6LQtrQ4YiMief+sTusUEkl2FPeirtfJ+OV38v2HwCpVMaJ3bXJSTvgM9afwuP30sX/qfv4uSDV9Si44qdfoNXH+KyF0hIXeAkFpHqDrSCrJZ4+DOWiA+/jAakvbu7TZXfgs/xW93CVoRoApHpj5IDx6Auk+nbH0c4fFJQ7SVzkAqliAqkl6LGwE4UQ6A8AUnuPhi84CPaMBwFTvs+r5xABfLEKgp9D1y88C4L+QMQXpPrtEtBAPpcb3PvWsBeCuACTkBBR3095ofRdLn3qdDzyRSneWXM4OLDqtUYU+hzgji995yP/uckLH4/PGyK0TSzpDVI9/UsVIjwg1bOE4KklKYBUsuT0h+ICoKbYy86LGuwL49MVlDP76p9H4dEvS5kt7Gvrq/d6vwb9jKMHpArMfSBI9cO6fV7Q+yz+XkBq/8/Q0S2IHJ/n8b97lv8CSHVNSEHAnvdHoTCe/g/nwKVt/EGqL5vqXg0LfA+Cgl/3JEuX5wNEKI5qxciwRgapVHszvzCfS5qIVRpoY5OgikxiJtUFqVlyaHeSYNUJidmI8k3LEW6sw/gRWdiybg3KSnfBYDTBJFIgbtBInDB9FhoaWuEwGNHd0gqn2Yq46Hgo5GqIZUqIybTIYWd5q0gmhVkEGB02hEWFY3/ZPmg0SjS1NKFDb8DkGTMQlZ7O+Y3kKUyNkouBLatXYl/JZnYDFjPYlLGpEa1y0QqoyWRiYye6ZY1KCU24FimD0hEWEclFoyVKFefCJiYkY//u3SjdshlqWhVUKBChDkOMLhJiqRy79pbypOiUOCH5STqh7+mCncAps6giSMgRWGRDhFqCpoYadHS2Q6/vZtYzMlKHsWPHYv3aTTAZTCxljo7RIntIFsKiE1FR3wWJLgkJWcORlTeCGVu5SMb5qDZDN9rra1FXeQhOOwmjaa52wmKxobGpgc2NhuUM5RIxB8vK0drWzoCcQGxa+iBkDs6EzdSNbz//CFZ9E86dPhXDBqdi+bIl7LJXsucgzAAS4NoAACAASURBVPIIqCISMGxYHvT6HoFJtZGjr5RrpGq0WhhNRpYg6yLCEZcUDW2YBqYeC45UVMFqMmHy5BPRrtdzDgKtHIbFJSIleyi04RGCfNhhQXN9DTbtrMUba37tK2y+L8tAE13oQYPfmbxfbdePAwIqNzdCH2Y3SPVjTYTDjvHqA93U/+TvfYONY3b3/Q/IfX+RwfkDpP4i3frzThoMpLrjhwBY5fqme6/nZVJd0M3LpPo2KgiD1H+bhSVxPyb1zRIXW+QNRAOZ1IHnqf4AUwBgcCMt9+UCQSqz9IJZn//tuc7j+qFbIdffopLAEwgX4P1D+DT4VVropzPJt6IoM4pNbXxL/XgO8ek07/8O3JPu491MqZBC5f2p98txvJfT3CBV4mFSe42qi0mlBYJeqgBSjx0FSGXfABE4H5acn8mpd+oTKzmHu6/t+INUGu0gz24o+N9DJhFwF9x9f7+bzzsc4jrOb70vBgapV/SRk+paXfQyk+5Qz/+F9TzMnG/ontyC9K7PBMlncq3g9TUO/qViAkrb9AKS7mHy1kn1H7hgM6bbNdi1Z5/zkAhjYjpQGNkCkvtSswuKCyBXKQG5GuHxKdDGpMLipNqaNJ1QbpyVczOVlMhh6MLBDd8jTWnG6JHD0NzYgC0b1qGhrhpdnW0sH51w2qUQy2Igkahh1JtgNZqQkBgHjUaFHn0PJJSETvmtcMJsMaPbYoJR5IQRVrT1dEDfpedrdxnMDFLDkxNRUV3LpVZiY+PYtGnjyu9xcGcJZA4rJFT+RSrU9aT8UTIyMpnMbKBEUi6FTEqeS4hPSkDGoEEQSWRsmd9tNMFgsqKjpRVNhyqhFkswKDkZKXEJaG9pR1t7J9q79FCo5IhNioPJYUXZkQqW5ooUMq7/KqL8XIcZOjkwPDsdNmsXDldWoalVj7YOPfLzC1GyZTvC1XLY9c1IS4nCydMmQ28RYc3Ow1AlDkVa3hgkD87miVrucKKlrhaNVZUMaql2LN2vRCyBVErMMLBr5y6YTEYMHZoFbWQE9hw4iLZOPcQSBYbk5CEndwR0ETqYjXpsXrUMa5Z9gYLsdAxKisWBvXsglymw/3ANrGI1HFIF56Q62MhKBI1GC7VaDaPRCC2BVKMREoUMEZE6xCZEMRNs6bHhSHklevR6DMkezCVxZEo1ekwWaGITkJQ5GFExceju0uPg/lJUlO3DkSYHvqvL+K3PPz7tDz1oCBZ8eBepjg2k/o468r96K/4zaWBO6lGM8VHsevQ3/AuePChIdV/Pp3d8v3d+HznXX44zk/r+dUUs9z3/pS2Ce+v/1OYDUl11koXb9/2ou/vdHcf4dJBrt4FBqvucoXUuQR7yQhidGcXfoe2VHYKyx0dtplVIOF/SYLJgyyEhb7b/7ShAqvtEvuSMC6QL/3HLWQOuGAjIQwDoQXq639twwdl+9wkaGwb7YeAngc86cE/6XpxZOs/iZv+OJr0erYGGrNfve4PUXruEBFIFYsT/TimudcBBhiSuahu5qTp8+9dJbIJEIJ9Ky5D5VH8Y6OeDVEGWLMh9iUntwyT1D5Aa5On53wKqxwhSfdaj/PTy7o9wsPUqH9Dnzt52/5fnZf+Ps7f+arC8VK4I6hk8T+6oN6PEu/Ln9zZ5Gdq+5w3vjN1H1a2AQ0UYG9fFIJVYM4jsGFEwgkubSJThkIVFIy4lGxYnyX3p+nR+K+x2MzQKGaxdepRtXg2dU48Jowp5QmltaYBUZMXq7xeh7MARZA6ZhGmnX4qyw63o1JthMBowpGAoYhIjYezsRkNlFWRWB1Q0FnY7jHYrzFJAmxhJOlssW7yE2yyVqXDitGlQRkVg78GDiIiIRkpmJhQKBdZ89y3Kd29nUCeyOyGXKxi4yWVSliebTRaW5CqlUs6loNqpGl0YYmLjYLc70anvgtFi5tU3OWnHu4zQiWXIzcxCZJgWB8vL0NrVzeZBwwZlweSwoKKpGpXNdXDKpRDLZVwSBnYblGInlHAgXClCVISCczYOVdahoaGFzY669R04/dSJSIlVIJISeC02lFbUoqrTjpwJZyB1xDjYKD9XLIbCbsfalT+gpqqCGWMRscQiKcQOCdIyMxERHYMtJdtgNHQjPjoakbHRqG5ogMHqQG7BaAzOyYVSo0VbWwuclm44u1vx7cfvwN7RADks6OnSQ6pQI3nQUByubkRrp17IBXESTy5HQkIydLoI9PT0QBtGINUEmVyGiCgdomMjEB4RBmO3FVWHq9HV3gGNVo242BjEJCSg22RBeHQ8kjIyGXCXlGxH1ZFDMBn06LRHYHH94KP+/P16DziKoCHYroHuvt7VMSEkCWBSf7398Ntumb987H8ZpLrCbMZHPiD1KB7z4/kkkJERGQ7tresKmrN6PK/16zvXwCDVDYqEoQoYpKMFqb6H+0X6/ks4bpBKsU4vQOAiG4W+dMJBeZ/Mmg209bma7j6VAIIDn0M3f+Dzc6+biM81ffScx/oou1vYPwgamCbqc4/AX/j4ZnrvxNv6AXpMGAEXoOtluOfTNR5hrbsvgzxKA42eb/uYDfXJSfU71g+kBoakbia1L5DqZPWXG6Qq5RLkJuu4tjzlPtd1mPzzmz2n7z3ivQCw8LgGbH2sHIQCUgfqMN8FEpZAC/nnv+Wc1IFuOejvjzbd4Jgu8t856BcFqb1XcAaeeIRuCA4mPZMJz/XBQKrPGxJ0BUZokZCP5mqdX5N8/+ICq74eCUHHSITRMV0ojGgFRFTfyIKk1GRIFEokZ2bDIlIiY0gezHYpHCz5JcMe+mMFw1aLFZV7SmBpq8GJowrgtFkQHhYGOMzobq3Cq3Nfh0SUgtEnnA0LItDYoUd8ehIyC7Ig1orhJJc3gxEOgwmmjk5YDUY4pSJo4iKhitZCopLh0wUL0N3RBaVCjUlTp0KpVaOqugqJSckIi41jQ5/V3y/GodLdkNns/KLLVSqYTAY295BAAqvFyjmpMokECokUdnK8pQR9ylvh+rB2ZlqpDprUIYLSZEecUov8rCFwiBzYfWAv9GYTlDIlxgwbCbvIjrV7S9DpMMFCpXhkEs5Phc3GLroKBqoW6DRi1NVWoaOjC916I8QiyjC1ISZWg+zB0Zg0ehSajjRAoY2CKj4NysQhkESlwOgUTIYkFhOWf7cERyrLYbNbOUdV4ZRBJVVjyPDhEMsVKKssh8loQnxUFMLCNKiuq0dkfBKyh+fjUG09cnKH40jlEejUUrZCr9tXguQwKWw9ndi0cQMUuhjUtXQiPDIKUdHRqKyuwsHyakCkQVx8MsJ1ETAZDNCGh8FgMLIknEBqTGwky34px/ZwRSV6urqgC9dCp9MhMSkJVicQk5gEpTocB8vKUFFRAZOxh0vetFl1WPQHSPW+kb4g1W/iET5YXB/O7e57NC4X/515+Td7VT+Q6pILcqDlmtdDvrFjjYBDusAveHL3qRntUBkv4aslPJ5Bo+WQWvzHTj+nB/oHqb5wJShI9cBWYUw9xkm+TfKEDr4AMCDx0pMI70G9EIslPj4ZQYJ71+lIeRUaSA2hn9xy2167Cu31zVH0nyq9INvbZ30VvO/dDt/oKrQ3sH842280GRD/DQSv+u81Ilh8Ykuf2czXNMlDrBwnkOpOlRDWTbxzhxD+knFSH8+ER+4rCXJbLtMlN0jlPYKger8MUfcSTu/T/bpAqttM6n8QpAZ7gH8nwNUNUin9TsBtwh9vCZqgcl+fKaofJnVgkNr3tOVlUgeedL1MakC+a6+ZKbSp0fPShrLEBhEKIzswQtNMFVYAsQ0paSlobm9HXtFYGB1iDM8fA5ONanISP2iHw2bC6pXfY8K40VBJFehurkZZyVrMmHoCUZYwdpvx9utv45or/oSP3v8MYZpBSEotQlOnA0mD0pBVOASIlMEqc8Jis0Iul8NhtXBtUKp5arVZ4JCSK4MdNbVHsHrZMmZH1QoNCooLERmlQ2tbCzN8IoUK0bHxWLlsKSr27WGzI6rlKddqYDGbBAdikZzrmErlxBBSPVNyiLNxjVK7xQqHlZxvwVbmUokCMrsTKosdCdpw5A0dAqsE2F1xAHqDCWq5GqeOmYROQzeWl6yHRS6GReSASEb5lpRj6WAXRrnIyfb9p04shtjWDX1bCyorqlFWXo22Hhsa2tsgkVqRlzMEKTHx2FdWjm6bEzlknJSWDYlcA12YDkqxGKtXr0R9SyOsVK+U7NydMui0OmQMGgyJXAqHVISy/fuQlpCIiIhI7C+rQEdHJxRKJTp7jEjJGAy7SI68vBzolA7s37oCw5MjILEa8cXnX6O+zQyHWMFGVTPOOoMNp35YtR56gxNRMYnQhoXDYjIhTBuGnh4TpAopIqMjkBAfw4ZMPQYLDhwoQ093F7QqFdQaDVIpb9hiRbfJjOj4RNTW1qO5mUykxHDabWgxa/FV/aCBX47/2h6hvmtBI71+1Fh9nPcPkPpfG2nfC4cMUn2HsY+F9l/uho7l2QyxNX2CVNcvfsFLh9jC/8ndSEnBDu1B3H17PYpBxkj4kStAImlREDwZDPN5JF3B5Ntk4OYGqa5T+oEhH2Dkds89/o9PCC9fEIDm6Y6grNnRtjI4GPUPv4JPGLyPTxv8ALbPgPiB6mN4A/wqSPiCOu96g+esfYmBj+6yrsUQ92PHxI1A3rhF2MyuM8MbcGYGqQKb2rstwUBqcAAunNXbcyE8Kb2cjoVlDf8jhZ+FKPcNqdNcffC/zKSG1E+unX5j4PW4gVT/x9w9pfs/nH5gkvsrGEgV3vpeEpg+JkpPuZmQ2RFPFNFHXkIf63P9ANZRUXoUx3TBajFxCRWFSslOvjl5BWjvNmHStNOEnFQnMQoOSKVOvPXGa5h55gzExSTA0NGALWsWIy8zEQlhWnzwxgdIiEzFReddCGOPBAdLW2GxaiFWRqLHYYE2KQypuUmwa8RwKKWw0CqrSEgYJ8aICg6LRA7YLQZ89vECmDtboZLKIZcpkZubC5GEwKQIUpkUTqkCWUNzsGbFChzYvYtZTKvdAoVGxeVXpE4xZGIlrEYbqASr1W7lmqmUcyuXSiC2Up1XJyROCVQKBSxGMxKjYpARE4/4yAiIpU7UtrVi/6EjBD8RqdFhfH4Rui0W/LBlPUxSB8xkaCMj23RaISQm18plcNQE+KNk0NdXQGLVY/pJpyAsIhErNu/H18vXwS62wWl3QMFW7RIYqU5rfCK0uliIJTJmjrUyOXoMBvRYrbA6HWzeRJcbkTOMjZVonKRyKWqqq5AUG4vo6HhUHK5EY2Mt5FJiQCSwieUQK8MxbfopcNq6sWX5F5gwIgNKhwlrVqxBdXM3Wju72QgqOzsLDY2N6DI6IFJGICwqDkoqiUNOxARSDWaI5GJEReuQnBgPnVaLto4u7Nt/kMdPLpfyIoE2LAwJickwmq1ITErBkSOVaGltdikIbGizR+Kr2t8pSB0wxgkWJPosnfv9WlhV/YNJPZqv2LHvGxJIDRy+UKKfY29SkCMHfMCO/WqeUxMr5cuk9gNSA1ifY7/4H0f21QN9gdTAMiT9g5xjBak+oUZAipPgeOsj9/XEOT6oVYjqfyEJYx/xTrCcTd/g1tOmYGj9aN6vvq4feN5Qzimcqxdm8ztVKOfp/RT5g1TXVdykuc8pPQH1z34VhZPy+fh/vU+qZ72DS/X0vhA9U+4SNL6/9ezqykl1x+PBgWTvfup9qUDvYBcg9dnRfRee+/DeUGg5qaH2I/eFg+PB/0m5b6j9FGy/XzloPUaQ6nlzPFIV970Hg53ut81/RaW/ySmUicT3yx7qRPdzRrLvY88YKsNZI9Sora1Bc2sL7A471FoNhuSOQGVdA/IKiiCSyaFUqaFQyhncffzhAowaMw6ZQ3LhtBvQUFWKnWu+Q4pGg8yoZCgRhuSkodi5vRpabSYcNhUsNjEsTsAsdcAZbkFGfjJEEXKYJRZmNR0iqhPFOJjzRst278S2DWsgsZugEEmQGJ8EbXg4ahpqudSLw2lHSsYgJKWkYtvmrWiqq2W5rVNkh0KthMVMTr8SyCUqWEw2OGwG2OkfMa3SSaGRK6F0AGqnGOFyFeKjohEZFgGNXAFzVxdMFiNsIgfae4zo6OphNnHo4CzIxFIoI8Lw/Zb1sCsksImcsDhtVECM61wpFTJIKFqw9qCtsRyDYhUYFKdCdmoSUjOysGzTAXy1YhNstAotlkHqkMLKZXDUiImPh1qj5bxQkcMJsV0IAMx2B6wOJxtFham1SIiNh0whZTfkuvo61FRVIXvQIERExaLi8BHYbEYYuttBc57JIYJIGY4TT5qKzo5mNFXswZT8bEQpnLCZutgA6pul36G+rh1adRjkMjmsIgXq2g3QRMVCpdHC3G3kGqzk2usUOxEZE4E0KuGjVqOrx4jSffu5TI1CIWM3YIlEimHDhnPtRJVSg4MHy6Dv7IDRYoJaLUejOQxf1Q35ZR7ooz5rKO9rKCd1vccDnu4PkBpKb/5X9vFbzOsjJzVUkNrPwuDA9zbgQzTwKY5lj58DUr2f1WO58h/H9NMDHpAaYJx03EBqIDrq6/EL9OHwON660pCCBPj/uYENEkf5voOhhGxHHYr1BymPZQLo7STiHYpjnxMCQSoDO2LCA97ZowWpfU+F/r/xVEHy667gfceMK6VhufJZhdq+3qeIZONUvobb75J+9z5TKCA1WGpzXyVSgiCDEHJS+1wLCXwpmFH+H85J/VmTxK+7rM3PAKmu1Z2AtzTYa9M/g/qzevdXcfCFxZE4vygc+/buRXNTM6wOO6JiYjF4aDZWr10HpVqDuMQEzk0kdjItOQUVZQcRm5iKzJyRzCLKRBZ01R3BzhUrUL+7HOESHYYNGweNNglSeQzsVhlsVifsDjnECgVMsk5YlXok5yVAFS2DU2pjQNNjsEEsUUKr1KB0+1bsKdkCu6kb6UnJyMoYhOraejQ0N8JkNsButyE8JgqxcfFob2lFQ10dxHYHJDIRO/CSU7DIKYJcoobDLrCv9A8BNyJu5U4xImVypBMDGR4OjVKB7s5O6HThXE5FLJPDLpKycQhJmEU2B2KiI9FtNMAocWL51g1UpBUOMRjM2kUOWEgSrFBCTOZLDhMctk7kpEYiJyUSKfE6iCRSzH37cxxq6YFNLIVMpkF8dBJfR67WQq5QuHKOnbBZrZA6JexQTAXPqT5ramoal9iJiohEeHg4KqoOQ2/oQVtrG+Ki46BQqNDS2opwnRotLfWc90F5tmQHFU/1WOVi2HrakaRTor2+EjZzFzQRGmzdtg0KyDFtyjQul1Pb3IlD9a2wSxWQyBSwdBsZwNIY2WBDdFwU0pMSWd7b2dmD3fv2sjkGGVXRByUqKhqDBw9Gd7cBdpsDtdU13C6VRsXgus6oxqLa7F/B83/sH35uvN/hoUY4RwtSXcZJf+Sk/vLPy/EEqcfc2p/5TB7zdX2fZ1Jh0B+hQzzmScGa1ufK7s9pyB/H+vZAL5DK4xCMCQreb8Kw0b9FXCrtuG79TnuhzonHo0UDXCsUkBoI1kNuli/p0P9Boe8pMHuBCxEhN8mzY++cVA/P6TPfhSrzdQOvPtcx/BoYyrPm3yNudp7dc11//NC0L5hzsWh8Gz61SoP1WSjTlG+Oruc2BETvc1eue+oTpHrfNuFxCuUdcAKOIDmpIaPco38qfvdH/JIMq/uxDmFofUEqf0tDy0kNHJ5QXiT3MSG06jc2+hcU63B+sQ57du9BS3MLHA4nS2ijY2JQfriCis6graOdwVKEToekxCSWJVgdYtjlGqh0Uf/P3nvAyXWVZ+PPbdO2N2mbyqr3YqvYltywMcamGzCEmAABQgghkJCA4fsHCHZCM6YmfHQ7FGNjijE2mNiWm1zVe1vtarW97+xOu+3/ve+5d+bO7MzuzGpXkh2Nf7K0s/eee+457znnfd7yvGha1IQiWIi1d+L53z+KSq0UwUA5wtEEiiuqERkzUFVeC5hByHIAphbFiNkOu2QYDYtKoQWoBEwcew60QAtWoKGxCZ1tp9He0oxoJIyF8+ahpqIKsUgc7R0dGB0bYfp7ytMEFX02KVfWhK3rHLKsaSpMqicq2VBkldY/ZKZQkiEbCjRDwuziMixqaIBfAspKQ6ipq0Zz6zFUV1dgNBxBVXU9Tp/u5euLtRACNgFcEwmfhD3NR9Ay1Au1JMRET2PkdTV12LohgKWkoO1UMyoqgqivLkGxz8aCubNQUl6CBx97Fqd6RiCpPgSDpZhVVQ8LGgyq/cphz8JKqMgE/lWsWrUax06cQHVNNebOnYu+zk6UlZYiEAziaPNxDIyGGQzOnzMfdbX1OH78KIJcW7abGY4ZRZsy18GVZKrvanPerGwbXNc1YRmIhocw1t+DpQsWoqG+EXsPHYephqAEi0D1enQG3yFmeI6bCdTMrsLcxnqEfAEMD4/gwKFDbDSgPtEabGxo5D+tLa3o7e5BdCyKaDyG0vIyGLaOAVThd6cXnQcrpZC1n6W7F0DqeTCHM9WFM/SkTrlbZyiTU37ueJDKKhaDVVcxy9J4PtpfAX1KpcAUcNPL9dI8ldBCQKq3yXRAMUMg1Tv2E3rKZnqS8tTNsl3mXXJ5NpP+NtmhZ1anh3Pj2Vzl48J9MxT4NDLOPKfpTECqV8d3/UQ8Vhl7SRKiOxcJrhciEXTIxOiejI4I3D2+d/lsU9MJUt2unRFILXAupiS6eT7jFXfZTIJYz2BNE0jNB7S+cqf/7ZvL8ZZ1xTh46DC6u3phGBZm19VixYqViMajMG0TzSdPcDjnokVLkIgn0NPZg6pZdWjr6YMuqXj1Da9DaSCE8OludO0/DiWqo7erHW0dpxAoK0JVdQPWr96CnvYx6FHAr0mw1UFYRacRqhiFqkYwFrdw8HgvOgcTCJTUUDUaBPx+1NfVobuzA0Y8ChUSYsQAbNvcx0AoyPVJiZgnFo9xqDCTF8miVI4sGZBli0vmECjTbBkBw4e6stlYOmchfNDY6zm7rg4RfQz1TbNxovUoSsvLEYuZ0OQi9LR2w2+qKFJ8SFgmhm0TT+x6AXJZMeYvXYSYmUBLWysisVH4qTXLQn9PDw7u34Oa6kpcdtmlDG7jMQKmNoYiBqKGDc0fhAwNkkXeR8ovpZ6bUGVAVTT2lI4Oh7Fu3TqcONmMisoKzKqZhZHBflSUlzG5wO79+zEUHoUNGXMa5jK77slTzfAXh9A/NMR1aIO+AFSqLkSbOyXdKeDQagLBzoBBhg4rOsre5I6OTsR1CZWzGuALFjGhlK2b0FQ/58r6gioUn4T62tkoLS7FQP8gTjafhK7rkFUZmk/FvLnz0FDXgONHj6OzvYNlh8YgWEztGRiSZ+G3becyJ7UAFaGAS6e8keckThInN5egueBJnfLwTunGbOy++VpQpyQzhd20bk4Z733ZPgnDwuHOMExS5gDcsmUujnWNcnmGq5ZVo648gOGogaeP9mH/6ZFUE46jbX51MbYsrkJDeQAx3cKB9lFsO9yPGNUndD4UmbKqoXScY+5w5ygiCRNXLa+CJsvY2zaCq5dXo6kmhLG4iWePD2BH6zAbQ90PlZe5dFElFs0qQpFfwXDEwI7WIbx0cghxUXyTP+vmlrLB8UT3GMYSqb7Q7zRFQlN1CMUBFXtPj8AwRfvzq0OoLNK4vuqp/ui44aLyNrVlfnSPxNE+GOPfU1srG0pxoncM4SgR4olPSUDF4tlFiBkWDraHk9+/ank1e3IOtIf5XemZozEDzx4fxE561wyFqLEiiCuWVmJuVYjn6EjXKJ443I/hqJ5sk9pbO6eMx1eAVIqKMTEa19E5REY/Mhk6/QqquKipkktxlBdpiOsWTvSM4olDPVw70tXkF9eVIOTXcKhjBCQj7ofGvKmmGG0DEQxHRB80Reb5PdYzyu+SHIOgisWzShDTTRzscGSHjhVZQmNlEKVBjefdRRw0T0c6PTI2bgZm8os89DZSFbItoyyVbqbS01w9KGy1T+XJ7j1Z2H0defR6Hx0NIW/PbX4g1e1Ddn9w0pFLqV4OiVTSo+s8wFXyXTDr5jcnCacKBKkTjXsSUI5DtJ4vkgY7MmIqUCh6LK2oZOoJqeMiG0T2fud4UumM530xD7n1iES+x9KZSNEr+t4ZBKwzBFJTCys1MYUJzfk5odnNtm/bXIo3X1SEE8dbGOzpCZPzAa65+lWI6wmmnxseGcLY2Chgy+jr68dg/zAaGudyzbqB0VFcevmVqK+dh1OHWzB0qgOKHsPhA88jYY3ios0bsGLlRsyqWISWwz3obh1AwCLvZy8G4i9gyaoQgoEEElDQ0hXD3uM9MLQyJEwiRwpi7rz5DDpbTx5DUFMQHxuDomhYtmQ5s9nKkoQ9e/dBC/rR0dkJRZEhWToUSYcMqpkVRmWZhjmzy+AjoDYKlKglKAtUwdT9iEUlmNCg+v2oaSxDTWMVdOqN5kexrwxjQ2NoOXISPgpV9vnw3KGDODXQh0BFGZavWwPDNnD85HEM9PfCL1lQLB27XnyRQTWFyC5cthpKqAS2bMKw47BlqkGqAESYRPmillsnyGbvL53vTfMXoLysHHt278VlW7fgyLGjqKqqgk/TMNjXi9LiYhQXF2F4dJQLpXf1dKO6qgbl5SVobj2BiGkgTpudAVgJg3NvfYoivM50IBCIJ2jLONWGLBMQEszKY2NRqGoA/kAxuV5ZwQr4A5xb6vcHUFZRjOPNR1FaVoqm+Qsx2DeAUy2tME0Tmt/HbS1csBA11bNxqqUF3Z1diMVoHmxmI6ZI6G6jHA92nMtw3wJUBC/9Ys6FXUB7yQPIc0/eIJWO8HzqDZ6fO9DLp1diTUqSkxvFHRffucrUtIhCCpIUPDSnvvZaBlNeEEeN0B55ejCKq7/4FEYc0NNyx/U43BFmENRYGYJhWphXFWLg9jd37cSOk8NJmtE1c8pw5zvXMNBq6Ysw6CiletX7e/Gxn+9L1iklg9rLLQAAIABJREFUYHPiy9eyTsXlt5zP9Xc8x2Dte+9Zi4vml2N36zBWzylFJG6gqaaIAc9Hf7YPjx3qS97z3b9ai+tW1nD/RmIGg9WhiI5//uVBPLS3O3ld+53XQZUlfOjuvfjNjs60MVs4qwgP/MMm1JUFcNHnnuC+0+efrl+IT79uCZ482o93f28nwh7ARUr6//zzZVg/twzfevQkPv/bw/w+7ru94792YNvhVD//691rcPOmBhztHsVVX3yGATx9fvS+dVjZWIoD7SMMbqMJkwEzvctH/nsvnjjSn+zrnMogfvDedVhSW4TTgzH4VRnVxT5sO9KHv/nJXq6rTR96z7avXcfg1/1OkSQBDttH8Pd37UBr3xhf+54rmvDPr1vO9xCAbagMcbs/faYFn7t/PxIOYL/tbavxF5fNw9YvPI6OoRRg37igEj/46w348RMn8fVHjnGbBPaPffm1eNu3n2Vjhvv5v++9GDdtaMSRrjCu+eITiCVMFPlVfOev1uOSRVX8bxeUUx/ICPLqLz3hhI4XLOZneEN+elvWq6YBpE7+9OkI551siHKXoKE7M6CSxwc5MfSZGOxl9il30HLy+RLpIGKfzUUA5m2Vr80CUEULhZzHqVZFXzJyHLmpiUCq5t4l+uPp/MQjmGqTb6Nc2ymC1Mkk4MLv8xiBGQKqMwRSc5jV8njP8/uSbEtGwls3leCmi0vQ2noKJ0+2wjIEY981V1+NWMIpjExAdXgYzcdPMoih8C+/L8gePPKQNc1fhIVNK3C6pRttJ49Djw9jcOgUtl65GbX1DUjEfejvMGCM+FHpq0EwYUFKdGHHgXvw2jetgqwOw5BUnOiKYNexLsTVUlhSAKYlgFVJSQjh8AB7RS3TQFGgBEsWLUdNWQX/fLz5BIIlIew/tJ+9tIoVhQ9xBNQYamcFMK++CBVBk0vD2AmV/xBAHRqRYZrlUKQKlBbXYHCsD0tWNaFmbiVUvw8K5aRaMh778zb4lRDCUR3b9+1HbdM8KH4/ZjfUM+lT/2A/WpqPQbV0lAU1/P63v4IqUb+rsXjVBsQkFVBtxOJhzo8NFZXAJIAqKxymTDVwCFzTf7ZhYtPmzQiPjuDokWO45JJLcOjIEdTOns175VB/PxMWUehLZU01kyzt3L0blVWVqJ9dg+YTxzE0FmWSKoPatkxY8QT8msa1YIX3hZiUhddWMsEWepO+VgiUAorig2UIundVUbB06TIGzYmEjpHwEA4e2c8MvgsXLsFAbx+6qDYreZ/jccRjMSxevBj1VCs1nsBoOIxTp1owOkoeX8CwTQxKs/CbtqZzuFwKOMTOF5BKoe1MdlG4pfUcDvTL9NGZIDVVcJpJQKbdPVKAPDoj2v3NG/HArk58/Od7MRpPebqe/syVKA9p2HLbE0nPXNc3b2Qyuq88fBRfffgYg56rltfgu3+1nve0zV94AlTLkvaUx/7lcgZp7/vRTuw9NQJNVfCPr1mET96wCJ//3RF8/ZFm7gFdc/rO6/Dhu/fiF8+1j5vnH//1erx1Yx3ufuY0br3vIAO21Y2l+OH71qG6xIcln3o06e3ctKCc075eahniv1fUl+DXf78RBzvCeMu3Xky23fut6xmY/353N2753s60Z37wqnn40ttWsEdv7b9uw8leAVI/ecNifOrGRegciuFv7tqLp46mAONF88qw7VNbkDAt/N/HW/H//foQ73/FfgVtd16Hm779Ih47KADa5UuqcP9HNqInHGcv5GW3PZUEqf/9wfV44/o6/PipU/jM/Yd5PtbNLeN3pblYeqt4VwKcf/qnSzGnKoi/vWsvnjjcx/39q61zcNtNy/G9ba347G8O8/PIU93zzetx2wNH8c1HjsM0dIT8Mj5xwxJ8/PqluO13B/G1P4hrF8wuxpLaEjyyr4sjX4I+BY988io+i1775SfYg06fL75jLW7ZMg+bPvco2gdTIHXzwkrc9cFN+P62Ztzx8FG+lrzGrXfeiDd+/Rk8dUSMwRVLa3D/Ry9F93AcUd3E5bc9ziD1w9cuxO1vXY27nm7Bv95/gI0jLnBdMKsYV97++DkCqbm2n/ELeNw3UwSp6e1413X2TaPwlV/olpodpGZrJZu/L9fTCvOkunhy/F3jQaqTYJrTn+iFoOlj6v507kCqJzHWS4qdc8qSECYDpNINk5s4CpWE/5XXu+AzWxmtrAMyvURMwu5CWpvMxpMsOak/zZjpiSY+w7OR9aXy1U4KEbCpgOIzuSd9K3r75lK85eISnG47jaNHT7AnlQ/lrZdzniV5UetqZ6OzsxPHjp9AIq5D0/yIxXSomgLbsFHqL8K8hiUYHo6iq78DUBOUoQpfQIEs+2DHA9DMajRWLkGNvwalhgSfNYS9R36HhvkSgmU6EjJwsjuM9hEDZqAcJsgr52PvooUEZNUCVAmWKcGnBbF8yQrUlJYjOjpM1VvR1d+OtrZmBDWDw7cqgxKKfAnU1QQQ1OJQ7FGoVMYFflg2lUrxYWhUxVisBAGpHgGthkOcWrtO4vU3vxa2KjzKkuLDnx/dBj0uca6mXVSK1RdfJPYQheAlZe3a6Gw7xZmlsZE+PHD/L6AqKsqqGjB32RokFB9syeCyOjBsWKTpKj72VNKHyJ7Ig6qYMlSo2Lj5YnT3dKHl5EmsWL0Khw8fwcKFi1BTTSRUJvq6ejA0NISlK5azF4M8uVSSp76mGscPU03XOAxO7JegUw1aqjlmknVegUIh0DbVkI3DMmgOQygqrUJ5bT2TWg0ODaG9vYsVccrpJZB76aVbEPQXcX3ZkZFB9PR1QZJVVFXNQltrK8bCIiy5r68Pfr8f1dU1nBdMfaSQbSpvQ8RcA31UH1ZBn1WF35xeeA73zAJUg/MBpHIejinC/i6A1LMgNwWC1ALEKXvnC2+gUJDa2hfB+3+8A/uc8F6KQPn+ey/CDWtqsekLj6OtP8LhnU/cegW++sfj+NJDR2GQoQoSKov8eOrTW9gLefWXtrOnMAVS9zkgNf3MI5B6xdIq/PWPdnGosHNW43NvWoaPX7cA133lWTzXPJh1OAgg3fnOVdjQVI51/7oteQ2BtubeMQZA19/xrCc8V8Yjn7gEqiJzWPHl//50Gkj92HULGAA/fbQfd/zpBANGev9/e8tSvH5tLYNK6mMukEpA8xvvWsXjc9+LHXj7pvpxIPWSBZV43492J0EwqQ+337Qcf39tE6758rN4oXmQQ4V3ff4q3PXMKfzDz/YzER19SoMqfv2RjVhaW4xltz7GoczZQCoZFy9dXIWHPnEF/uOBQ/jKg4fE2HhVF2e0btk6H7e/dQ2uvv0xHjP6nAlIrSjy4Vu3rMfSuhL85qV2vHlDAy7/wuPs2f3qO9fiA1c34ZLPPcahxPRJA6n//rjII3w5fSbzrGQPTEuHFq4OmUJPzgikFOHCV34Bg8h9zBbu68iM443MBayFSi1eNHP20vud+il1Xe5W3TcY32YG6ORmx49QpnMzU/7PGKSOG+JUv4iMUwAPEWWjaB5PakZfJ/akUiMekMqEUG64b+p3Bcz2hUunbQSy7FVT3L5cWXGJ6/IAqRNN/nSC1FzLMNsoFmqTyr5wJ7e8ZPek3rSpCK9ZLuNUaxu6Ors5bJOYWlevXo1gMIiDBw+gqWkeIpExnD7dzl5Uynkh4EElXTQoKLJCKAmUIhwehS4ZiMtU11OAPL/kgz4moyY0F4sbVyFgBuCLyTBjIwgEh9A/fARVdX4MxUcwagNHO3uhqyEkLDGdmmQAsg7T1hGnsDIpiJLSKvbWVRaHMBYeRCCk4PCxPejtbUWxHOOwsiWNNSjxUQhJBJpGIa0q2LFomKygqJoPcVPDseYBwKiFnSjF/DmLEU2MwVci4ZLLN3HtKt0G9h06hgf/uA2GHERMC3Adr4CmwIKFYEkx5syZg6qyEvS1n8Yff38vBrtbGbrWL1qG8roG9momKGfW0DkEF7bCpXAosovK4VAoMDHvBpQgA9WVKxejuCyIHbt2MVNxJEIhuH6UlZZh3pz5CAWLmbk3Eo1hLBpBZ3cnTMlEaVEI/d3dzAZsSTLXjA1oAUhxCT5JRSIyAtUaQk05sGrFPBSXhvD8jiPoj8iISCGogSKec8qTCo+Ncr1a2jjXrFqDWdWzIBGJkhGHTTNv2hgZjuDo0aPQVAkbLt7AXgGSHQoJ7+7pYbIk8tAsWrgQI+ERtJxsQUDT0BOvwO9OL5u2LaXwhgpQDc4mSM1hGON84gsgtfBpntIdjmy47JKcXzeBJ7UAUcrdncIbKRSkvnRyEH/9ox2ce+l+/u6ahfj8m5bj2q88jd2nhnDz5kZ89ebV+PjP9+G+l9qpKkLS8vurv9uINXNKOcyVPHP5gNSL55fhDd94IRl6S899x+YGfOeW1fjoT/fjZ8+dTvZlblUQa+eUYlapnz2Ab1hfy/9e8enHktcQSL3/pQ4sry/Bk0f68a+O1/HKZVX4/nvW4dc7OvGuSxtxxX+MB6mf/e1hvOmiOrznB7vQMxIHhd3e/YH1uPfFDrxjUwOePjaQFaQ+fqgPN66ZjTveuQr/8LN9/OxbLmscB1JX1pfizd96Aa2evFfqy7f/cjWHJ//y+XbcuHY2fv6hi/Gpew/ivx5vSRMHuu6dlzTi4s9tQ0tfNAlSf7+rC3/a182EegSWr19TywDwYz/diQNtw6INIv8Labi4qRL1FUEU+1VcNL8CN6ytx5W3PYoTPSmQ+t4rmnDrvfswwLmq4rN4djE+cu0ifPPPx7J6Uinc9w3r6/Hlm9fg7+7ehXVzy3HzJXOSntSPXrcYn3/LSvzbbw/ie483YyxujAepXGZjcrV9Skt2pm/KBVg9ryPKrLhfpJdNcbuX5lfl8XByMWei/8m+5fakcgUXJ689a83SCUBquhZaOEjNpvNnYtJJXUoOyM7UtqcfpKZwQ06QmmmQyHtOhZ5LuuYFkJr3oM3whXki0jwumyJIzf/9MlWHPPqUf+Pn7EpnUTin2+Y5/VhV1Y5oNMZuaU1VkUjEOf8wGPBDj8cxa3YN5zH19PbAsCxIUAShjmRB1iUsmD0fCxoWYO+ePQiUB9E91AcoASQiJjRTRYlShSX1a1DqrwQSEsyogfKiEExjCMAoeoaa0bioDm39HTje1YFR24ZJ5D6SAdWIcH6pKSVgkWdVKoKl+lBWWQFNtaEnwliytAn7D+2AHu5BfbkP88qDqPD5UBYKwqdJiCZ0RBKAovo53BZWHKXFPtiyir4BHSNDQUQGfZhfvxzRWBRywMDWV13KIbq2qqCtsx9f+6+fsOU+bBLPkQoNFof6mjIQ0HyoKC1F27FDiI50oUiJQQ5IWLphPSrralFSXoEByuXtpfAuhQGnnjAgKRpMU2JCJUkyIcWAxBjlw9pYtmoJBkcHMDQ6An/Qzx5Tn+ZHeWkVFPgw1DfCzLlFxSVsWJAUCbZlQJUklFSWYzBMeWYW56LKcRvFchB1ZWWoChqoLI6jtNTmGq8nO0fx4pF2qJWzoQaL0djYiLiho7O3E5HEKIOjEn8JKsuroOsWRiNhhMeGYSZsDg0nAicCrXPnzEVFWRlOnjzJ3liuc0a1Y2kRSTZ7Vim0mLy5/dFq/ObYqnOwAgoHA7ljO73dL6TdcWb1ScZBhPheAKlnS1wKAKmFTPuE3S+8oUJB6vbj/XjfD3dwrqf7+ctL5+Ib71qDG+/cjudODOBvrl6AW29cgg/dtRsP7+tOA6mUj3n96ll41Ze3s5cyH5C6dm4pXnvHc2nAmIDaT96/ngHhdx9vZQXtUzcuxoeung9FkdAxGOMwZcqJJc6DTJD6n4+d5O5/4Mp5WP7pxzASNfDLD2/gvNkfPXUKX3vnqqwg9TV3PIu73r8eH7prL55vHmQQTJ7OS77wJB76+CU5QeqzxwYZWFIIK4HNj1zThHde0jAOpC6tLcHrvv48A2D3Q8+gd/2Xew/iB0+0Mgj97rvX4G/v3oOfZ4RI/9ubl+Ej1zZhy+1P4VDHaBKkEoagcaBxkmUJx7rCuPPhI7jvhbZkiaDXra/Dl25ei7IiHwb/X55x53CMw3XnVIbGgdQPX7uIQ3S9ZE5kXPSrCj7/2wNZQequliH89G83oz8cx4fv2omPvWYJ3rqpUYBU3cTs0gAe/MetmF8TQu9IHP1jCe4vEUNRbvCV5El1yhnx2PAWmMs3d55pWQyEJves2GTUYuQmSqeM/4hgP/HmIpWGh8QlMZrO7S0dDTuPyD6ulHKUZM1lB6/r5fX8naNvqceIf2X4QdPuEldkuc7TV/5nshERb52tNE4uGqbUyVr4fup2djI2XhIF7pNbgsb1pGaA1PzNMRdA6nSK/vS0VeAeNMHlrqwU6EnN/zXOV5CabQkWOKzJQdiybAAbF3Szx0ucHTYsy2CvGSkNlsGuP8gylTGhWi4y4rE4FDUAU5dR7Avh4tXrMNw/hOPHTwCKhbHIGGJhAqhFkKN+rJi3DmWBOlgJhVlgVdmGKtkIyRosI47wWCeUYhNhcwinBjoQthKwZR22FWGCj0Xz67l0yeDwGE6c6oWu+ZBQbGhBBZJCtVUBn2YhpBiYV16MEtNEAD40zJ4PLVCEQFEp/EFiUgSD65G+Lgz2nub3NA0NQd8cHNrdgTULN8G0DAzFBlDZWIYVFy2HCRsJaPjsl7+DY13DGIMfJvHyShaTEOnsbbRgRCPwWVEMdB1FRVBHaU0Al11/FXRynVLYMIfPUv6nQzLCZXMoPVTjjVmRgdGuIex8fieGE6N4/dvfCEsxIQdlJGzDceYoUOFDe3Mn9rywF1s3bUVTwzyoVGfV72NrHAHMmGnA0EzE7VHEY0Mo84VQpZWizPJjpK0Z82YVoaoqAF220R2RcLR7AHqZD4ZM5E02sSxBl01Ao9q2BhSDnqsx87OtkDfbhmxr8MtBGJbO5FFkYaQKOkJOLGb6pdqxhhMOTeBZMogySkL3SA3uee5sg9QpHlxnw5M64ZZ0AaTmv2NPx5V5glSnHMJ0PDFbSNtk7RYKUne0DDJI9XpS/+aqJtx+00q85qtPM5vuLZfN5Z8/+rM9+M3OzjSQ+tMPXoRLFlbgqi9tx+mBaF4glTypb/zGCzjpkBjRO711Yz0DtX+65wDueqaN2XAf/Nhm/GFPN3/XNhBlgPXVd6zkPNBMkPqdR0/iVy914Mlbt+IjP93L7LmPfOJSfOq+g4gmLHzrL1dnBakURnvnX6xk5uFP3HMAX3jLcoR8Crex7ZNbsoLUt3zzRWbLvePmlfjAT/bg0YO9+OfXLsoKUoUn9UW09otcWPrcvLmB3/Xvf7YfP93exp7cuz6wHv/4i/344ZOn0qb4jnesxHu2zsWmf3uSPZ9uuC/lqf73M61spCoLKrhhbR3+9ppFuP2Bg/jGH4+iusSPB/5xKyqL/fjL/3wWO1uG+Iz7i0vn4SvvXDsOpL7n8vl43/dfRG84BaZXNJThs29age88enwcSH3Dnc8wGzTlnH7gRy/hicO9+OSNy9JAKr0IeXd/8oGN2LSwEse7R0Upu9nEGBx1QGoOiU4C1vzV+snWxrT+Pg+QKrwlBE4F2Rr/24O3xumRDFDpD4cqeODbNPQ8DaAK1CdwcHbfJUWFubVJk6VqkmDVKfcyaX7k5BppVpCacVvyR7e/40CqGNWJSszke8pnOGGdgZ8Mogp7xTiQmtlPTz5zPno5G6GT9V9dmfD2MJ9WpkF2LjQx9RHIEW0xoyB18mU39fc50zuns29bVvRg4+J2JAiMEsMah7eJvFQCX7SAKPeUQkDJm8dZSv8vn0eWNMiWhtlVNRjoodI1BmRVYeBG9UiNERly1ActEcTKJesQjRgYHB7lvMZ4YhTQDWxavgFBScOhg3tQP38WhvR+nOw/Bd1nwZLjiIT78OpLN8GORFASCKKzZxDH2zqBohASPkBXhYc16FdhRMKQElE0VVZjYVUD5tUvhKqVImEQH6rMBEAUigpiubXikMwExkbDGBuNQbPKcHTnKayYuxp6QkcUMSglKlZuXAmbcmEDQfzu0edw92/+hDGpCAZDLQOKSuS4Boh10UzEIFkR9PccQ5ESxkWXrkTtonoYkgHLohowYmxtmYCcQmgVkklMxD6u4JoIR3Dohf3o6+pFRNJxzRtfA61Iha3Z0O0EhxiTW9KIE8gew2DnIC5auQEBaKgoroBG3l2fHxaFEauA4dfRNnQS+4/vEmRSCQv+sAl5YBD+aBR1VRXQ/AFopbNgUOizFoMUVBC3bcRVGTHyzFKuLD1Xt6HYFD5sQFIpT5deh8rtKLAp79U0IEsyZJuIqMjAQUTQkgCqTMhCsmRCtWUotoS+cB3u3b7uTJdBgffne3x5mk037U7wvEnaTnOeXvCkFjhxZ/lyF6R62X0zwn2TauV0KQ+Fy2ahIJWAw/t/vJNL0zg6Nb7xF2tx86ZGXHb7E1yyZPOCCjz48S247YHD+Mb/NDPQoPSOkE/Fk7du4Zz9y//jafZe5uNJ3bqkkgmOnjshck/pLT9542LceuNiDo0lht+PvnoBbr9pGYhJl4AqfYhYiRhzCeRkA6n/9sAR/PbvN2EwojOT8Lu3zGEP5KuW1+QEqXUf+xPeu3UuPnnjIrz5my/ge+9dhy89dAwP7u7GE5/KAlK/dh0D08++cSmeOTaAf7mXCIGMnCB1Y1MF3v39nXihmaKDxLv+nzcs4evf8I3nOeeVwpmf/sxW/OdjLbj1PiJpEvIT0GTc++EN2LywgnNSB8f08Tmppk4UoMzI3vy11+GF5gG86zvPYV51CNv+z6vwjT8ewVcfIiIl4a+77a2rQaG9meG+RJy0OYM4iYBlNuKklq/diL/+4Uscyvvk4V58+r59nJecDaSuoHzdj1yKe19ow5cfPMIcC99590Vg4qR/3zYxcVLaMpquNTWd28bEfRJOYuFBdf+4JV3cXngBmPCkUlmxVLuF7wBZ3i+HV2VcndQkJJNYL2K9JNtwOcCJwXS2T5YQ1yS0YjyZ+X4eT+oEL5zLXOE2mfJUO95eJqYRn3zHMfv1hYNUVdNAXnTv+HnVBmHAmJgHaRxIpXsyO5h8wPm4PqZzrb3M28owCE07SM0P/I0Tx6yLYyZFKb2fYluYPLth/NvRHnPZii5sXnoaOoFUmUh9yAxEfxMgdaw6nJZFRd2FBZC8ZZTX6SNvK0FaXfjLiBiY+qFZPvjj5EXVsHrpWi5N0tLZgvbeLsiawuBOMWysnrsS12y4Eod3H0RXTxc6RjrRZwzBLgIMKYbwUD+uveRyWENRlFLOpFaM5/fsg64CCb+FuE+HocThly1Iehyj3X1YPX851i5YjaqKOs6YJVatgYEhVJdVMsW3JRscpsx1PWUVtilhqGsYR3cewfoFa6FHTfYo6qqFhkWNmDWnEoZfRnPXCP71K/+JgYSCBIFMUIkbHTDjnItJpVcSxigMfQC1sxSs37ACcXoWex5NQBaeV5YLS4Jiq9QEVMkPyZDReqgZrXtPwIzp8NWEcOlrtkLyUckYg/NNZUKGtoTOjh60tVCZHxVvfcPbYUVNKLYgsJJlDaovANsPRNUonm9+AUMYhOnXGZQXxUyERuMIhg34EhLsuA2fVozSUBCLF8xCDAmQijUkS4goKkzKl2W7pQTJkQsC2TaBVD6gSCYcegUK0SYCWi5pQ6RNYrMR1CvifsmSGd73jRBIXTMDu1G+R9Qkjz6TZnIt/Cm3SXnVtO4uECfNgMDkaDIHcZKjO0w+lZNfcabvMilIvd3D7vuNG3nf/j+/PoifPN3KBsdVjaX4yfs3sDfxos8+xmGbBJae/vRV6BqO4UN378Ep9gpKeNuGBnz7ljX45QvtXD6GtoJ8QOqbLqplNmACg1SuZV5VEN97zzpQGDCBMQo9/ttXzceX376Cy6/83MlRfcO6WnzvvWsxMKZnBanEMkwAmNqi/McHdnXhCw8cZU9lLk8qgVR6/sP/dAnXL6Uc2A/+ZA+HLmcDqSe/+mrsOTWC1XNKOGSZPLb0yeVJvXFtLe744wl89eHjXBaICJy+/951WNVQgqW3Psb1R6kky5Of3srg//0/3s0AmyTl2pXEtLwWO1qGcPN/vcTjO444ydSZOO3yZTX47ce24sHdHXjf917gSKPHPvMq3PNsKz71y73cxyV1JXj4n6/gEN5sIFWw+8aSCv2mhRUMUn/A7L7HeM8mb/bxr96A3a1DIAD6+q89g92nhLHBBalX3PY4s/yG/Ap++w9bUFnkw7u++zyOdIS5hM23371egNTbt3GbdE5+4KoFzCj9yxfakuzO4qDI1KtmUoOa6urL3ic3JDUJUJ2zcfxT3NBOx5PqRFVN227BDWW05uhs7mns7RP1RnFAqjcUNwkl+Uw3MubGAYOOx9irF6a/rwCQDN9cz/KEpdayz0nhY5PrjhQApXnKnEnhIU3/pFpyfpO8QIT7kiUmG0jNnIWs+DINuIr8ZM5JTTMIZPRIJD6PG+b0uXXduM6FEy6jXOaALAORpZ08757qYjuv7ks3X4g3T5uKCcaZjBipcF+hGEd+8AZh4gm9O5PdN/d75xbtzHvOR5Dq5QlzN5HMJeYObHr/L1vZiU1L2xi0MThlTynjKC5VwlY4Z4yFRU4AFF5jlg6VwjwJqFDYK/3OUuGzgrDDMjav24SioiIcOHEA3cM9sCh8mNYZg1TAH1Hx5itfj5pAFZ555hl0DXdjWBpBIphAQo5zPuzFi9Yi0R2DMgI0zV2MUx1dXC6FACAB2jEpzGzCMBKwxwxcunIDmmbPg18LwJYUWLaM3t5+1FbXMVtt3BhGV3c7l3wpK6tCSUkljh9vwf5dh1BXXof68joo0BCjvNzSAFZdvARSUEZMCuAzX/w6Dnf1IkHAU9NRVhrgwzhA5WpUieugBgLArGofJPKA8gZts/OWyYYoLJZY4WwqNSOAqmr6MNIzgoMv7EVsIMJF2xdvXoZ5q+YjbsSI8peW7TTyAAAgAElEQVTBLRUYpRDs8MgYIqMxlBdVYXbFbGjwocgfgk9REfQVIxgogaXZ6En049FDz2DMH0VCjUO1dYQSJgJxHQFDgp9CeKM2yq0gltfWobHMD0O10CcBbdEI+k0bhs8vir6T55wME7S+uLo8axVOTbOUnJHyRa5iEfYkZMVrLSZPK4HU3uHa/10gtfCT1rPpXACpZ/+0cnKOnLwjFmjnI6R+ss/kV0zWwmS/LxSkUn1SCnWl+paUN3nF0mrUlgXw/h/txO92Uc1RsV7p+7vev4E9Zo8d6uV8wy2LK/keykclLx998gGpr10zi8EQ3Uu1RbcsrsLCmhCH9VL+KH1WN5bgiVu3crt/2teDymING+aX43jPGJMbrfzM48mhIOIkCvclkEog7qlbt4Lqo1KILOU+TgZSqaHv3LIG797SiP98tAW33n+IAWNWT+qd13HZnm/+uRm3/sph0Z0ApF67YhbnglKpmxM9EWxdXMlA9R9+vh93P9OWfIdldcWcA6tbNoiUiYwEVy2rYi8tkVJR7Vr6uCCVcjzJaECfiiINDRVBrjX7d3ftwEO7O7mO7c8/fIkArzvaOd/02lW1eGBnO27a2MjsvkycJEn44s1rnBI0j3EJGldKs4NUDa133sCMyV//0zEuLSM+dponlQD5R65dyN5Wuubb/3OcRSkNpLInFVg4K4Tdt12Hk71j2PKFxxGOG6m15JAIuefKuAU3GdvuZAtm2n6fTRsVoEeAVBHum/vjECbR+04nSM31zAJA6jjNlkAqkT1m8bNy5QOH4dZ1HnnzWUUoswNUXbxUcDmQ3Hut29fsIz3+Wy/IcEFqJsiYFKQK8U8L980FUrPOf7ZOO0CedGsCqTRuKfUqd4/S1oezLnMD2FzSmCfMTAPU07aQXlYNnRcg1R0xr+DmBscTL5Gpj35+7aaLVrZ7RH7ExOqUULcIpG50QCp7Sik4luplUngqeUZFdj8T4NC/00kBTKrkDtWpAESVgGQjACMMrF9+McqKS7D/6G4MJQaRUMkDR4W+JdgKhX5KCEb9mKVV4W3XvQUH9+7DjgM7EPdFEfVFYfotLptSijKUW2WoMMvQUFUPXTdg6DYsRUFYHsPJwZOIaRERUjtq4aKlq7Fk7nwEAxoz11HvIhEdpi5hbGwE0WgvqqtLUFIURCJuwFdUiu2796KtqxdGTEJNoBqNxbPhlwIIx8ew5qIlqGmoBIIl+MXv/4Bfb3sE1fNnwV8mQfXZHGpMtQR57GQbskJhvDEB2mkcLYtDcUWur8njZ5Mr0lIgmQoQAQ7tOIju5nYopo2yymKsvXodfFU+ZtIlp63leLg5O5HCbKGCkLrGIdcybN0Seanwo6K0GrYiIWxHsL15D6I+HaZqwQcTAd2ArceZHCuo+lAh+XHD6s0IjUQhjw3BViX0SxZODA9hWJaRoNxf6jcZIqiOq5N3Iyyk4g/JCcuKYDlgMC0+qRxnlkRKZ2aIKqF3ZDbufeY89aSeKb7I41wpbH+4AFILG6/puDo3SM2v9TMVosmf8rq1tegYjmFv23CaR+qqZTXMtr3tcC8T7tCn6xs3Yvuxfnz/yRau51lT4mcioN/u7MDvdnUlwQetaMqNv3RRFYcBN5QHEDds7D09wsQ/XcOpPEa6iYiBdrWOcN5hpiJLJWjIY/rPvzyA16+rZSIk8nr+cV8P7nm+Pdk3auemDXV488V1KPKpzDr739tPc+7+a1fPxmfuTwHE162dzeVUDnaM8uazuqGUWW2fbx6AbtioLw9g3dxSDs8djorasfTd+nllyVDiujI/Lp5fjt1twzg9IMDflUurGBxSXVZXj6Z3oz39zwf62MvsfpbUFjF4fvIoPVOEQVKdVKpT+plfHeIxIS8tlbV5eK94V/JcJ/ULCVg/twy3XDaHx4R+d6gzjJ883ZZk4XWvpXGj+eAoFpjMCUCkUkSe1DVMIFPIGbH6fvDqBagp9SMSN/HHvZ349UvtuPX1y/HtR46KPGRJwpyqENbMKWfjA5URcjWEimING5sq0TcSx87WoSQkef1FdbSN488HupM1YekeIolqqAziqSO97CG9ZGEVMzI/cqCL54E+qixh3bxyZhp+8mgfK/aUt/rD913M7NC33refPc5uarcAOI5RPJcZ6LwFqi9/kJpJUCQkywGpWcadQSqRLjE7sGe/Ywwu5pFBONf2dkNehR6Zj5kvuV6ybIWe1ZSNimny9jO3Z8+Znd0FlX6oU/RYGnFSFs/s5Dt46goRKZUFpLqKVmr3yN5s0nKa0fvkj7mRzKSxyIW8yCv82sxo1ZynfMZwu55Uh/6OR2lKntTMRTHRtM7cXMwASPVaQdIsIg5IXdWJjUscTypDC5O9ZoKV1QWpScjhbAqiIbqWwYdtwSdLDJakmA9L56zEkvnL8fQz2xCxh6EHDCRUm0uxMJyRbc7JDBp+BPUAtq65FLWVNXjyqcfRN9oHK2TDUKhtGUpcQ42vBvPL5kLVJSiWBEtXAGLqDQH7WvciqoxBlmxUKiUoCxZh1YqlkFUTkfgoEgkbsbgFPSGjqrIMoyPdGBnqxuqVy2EmEpCDAfyO+qlQeRUf1LCKWXoJ1ixazSHIcxbVYvm6xdAlBa193fjW3d9F/fIGBtOWpAvgSYTBNuF1k+uAmoYBjWrIcti0ybmalOZL4FJRfNBNBYahINw/huHOIbQfa4Y+Gubw4fWb16B+WR2isgC6tkTUTfQ3zQeVreEgHSiSCjOuw+fzExsU54yaURlzZzdhTl0jikuKmYBqxIiSeoOigB+SaSA8Ooz+4V4cOrQfqmHg6pXrMLe4FCNdp9E3PIA+PYGwDMQ0HwwyKii0IZPRwjlaHBnyglTXkioie4iIQUgHa3x8vQgVp+Bw+pFyUu95evUMLKMpgIMp3DIDHZ+gyQvESWdrvIVoOwLhLUGTdyHwiVSrs/UWznM8cu2C1Pf+aAfGYgZ7uSj8VoAvr8nTPSBEbp2mSDAtCQkCuzkPxHSTqfuWLki9/o7n0D+a4FqgVLqMvLnZPgRqyGuX4BJoZ3mszvBxLkh93Z3PcYgyMQ0TAMv1rqymS+BwXFJ8KFplIvzF9ZGJPC8ZCigmw0sgw+k3xAFg2Ugwl0TGx5Fh8n6Nt6NlKLc5WFUz4UWuXMe0J2fkalIfqSskf97V4oIaSjOatITIeQVWXTh3Dj2pE+1PeXpSUyA1pSQS9GZPqoeBOCl5nNIj8lmzhhgTf4ltJiOphDFChP4WoltnO57HM/6OXw9nsqS9Wnj2LFWh/ZDhXlG1nO+UfWdM75kIOEuB1OQadz2saQNwBspK2qAXMgMFjGQavijgvpfZpfmhNPFSXoMKpR7yWpEkRL4/hXDfqYPUCcwyBQ9+fq+fLvzZ7hnvSU0/hlL3XLaKwn1Pi3BfD0hNHiGUR5kMxUl/IeFZJUuvCaoa6pc06MM23nr92zE6HMFDDz2I4tkhxLQYEpqNOFnYmHTJFmHChoSAHUDQ8uM1V70aRjSOfQf2oq2zDbptobioFFJCRqlWgspABQZO96C8qBi2TeVj/Kioq0LEHMWprhOIjYzgkmXrMDoygtKKIixdtRgJPYqAP4SjR5qRIGOyCdRUl6CtpRllJUUIBRVE7BiebTmIsI+AbzmGm4fh76J3eAtOnGxG44LZ2HDZWliyxDmbd/7k61AqVUS1COCXYbHOJcEmRY4jfch7KsoFUAA0hwCZCmRLhUp1VqNAT/8o2k73wYxZ0AwbengII4OdmDOnEqs3LGPSpoSiQ/OJWqwUBkLzwcCPN3nBFsxMulwSSDDrKpYPRXIZQlIA8+vnYMmyFSguLSf/NjPtEp3waGIEB48ewIs7noNPtmAMD6OusgyyZSBuGhg1DOiqhmB5mVAYOTxbeIpFL5zDOIk/nXxoDxBl4wbLDfVXKFMUVscg1SaQWot7zhdP6hns+wUv7yndcAGkTmnYpnCTEAW3WLtDgkKhDAXLSME3TKG3E9yS8XgGqcf78d4f7uDcyAw1yfnRNceLv0XUhiBOmngAJgep3rIs0/ui50drXpDaG07VH52u3qVAKs2N+ycdpHqflXSseL90gYxLFuD5ncto4e7twr3p5N25s++RKf6n12M2IcIWqSIixNIrmC7pjSt+FGlEwCYPkOr2/bwBq06Q8qThvo7e5bL7Tke472QGNJ6ndLlJDp8nJzUdpLq7oM2EmMKT7+TTOnuk8KSKkN+kNukaQkiPtAigEjmUozN4FOxCIFL6VpYyCKTeQQiju3eL6L8pbNkZizXVx2y99XhSvSA1A6SddZCao6v8amkAIOPCQiYk16Y20ZE3He1P12Z6DtoRr0/rhAaJQALODKTmfgcX+E00S6I7bu5m4eOROZtTVXbG1+pKB6mpnnnDfd0keDpUTIfhN7kZZHSFDx2y2PJ5ZjKQovBTKW6hKliBNYvXQpE1PLvzeWbLNQIWdJXqnxLRDxmG6R4Lfn8QdtxEUAlgYeNCzJldD5/kw44Xd2H7M8/i4nUboMkaKkor0NfbiVAoAFkNoH9oFIFgEJHRUQ5lLfP5sGJuE9cjpbIwq9auwu5dO5AYi2LtijXo7RjC6dZ29HZ2IRgKore3E0UlPiy7eBlORDsRDfmgyyEcf6kF1bEyvPn6m7D/0EFU1ZbiqmsuQzDkg+Qz8cizf8TO5l2QKnyISwaTL3HpFdqsLRO6rUPT/IjHiaBJZRZkTQkgGjbR2tyLzo4wTDMANVAMm5hwzShUaQyzavyYN78aoVIiLCKCJ1eWqKadxQcCH/aO5dIwKH/B5lxYIjcgAgTFkrkOrV/ywYgRB7EGXyCEsvJKLqWjWzrCo0PQ41R7lkJ/Ywj4iYHXZBooRaMQYwuGY/GkNoXiIuqdUhtivbmkCA7lvgOShfALS3mSfMuRG+FJJTZjGb0jtfjl2SJOmuoSKnzxztAd+YDUl/1LztDYFdZsmlKR9KReAKkXQOrEcnS+gdSsvc0CUl2F3ns9G1WZdyC3ccKFCgJUihzLnB8nr9sl2vNeJ0j1nE8GcMtr5Y577LnThtkwMClI5QOSx0t4jsXeXvBnMmCaNsjeEjTjXRUucVKucN9MkOrC1yRIdfSRTFcJ6UIuSE07nVx9wOmja/DgkclyjGWC1LTR4l96kGHGUJ7pqehoYFmm58xBakruhUywPDg5qUKPEiOdPiaTvVHG4GbI1niIL15NGLUKkcTxMps5d955LVi+XxE3pFaE+JcAqGKdSWcW7pt9fLwAdTJBmagu1WSjP5EpZLJ7Pb9nYqNUP7lV58dM4UnLSXWaYA8dIS8P4BY5qSlOAMo/Je8hhfxSWCqLuU2lNSX4LRlmxMK6VRtQ3zAPf/jzQzA0A6aP3H0UtUQAy+SSNQaz7JKPTYGcsCElJBRrxTh9sg1Pb9uOUKgYmzddiqYFTYjpo7AVAn8UXivBigFUwAXRGAK2hIAMhIdHUFJagRVLVqBY86Pn1CkM9PTjREs713YtLSrByeaTaD3VAn+xgo1XbYBUF8SulmPQTT8w5sempkuwZP5KPPvSiyitCOLtN78O5cU+yFoC3aPd+Obd30bpvGquJWpLMhRi3jUFG7I4rBTopgTL9GN0zED7qV70dIYhWUXQtAqYlqg5K6sJSNIoZs0OYuHCamg+HbakOx5IYVlWVDVZ+Fvks9qQFJesSjAtk0GBNjjmNSLnpSV+r5DRQFKR0IUPlMLpKHBbIgInIr2iUjVGHFowgAi7TIVnlrJeKXxMnKeOt1wSpFfupib2v1SOsuzuUhTazJurOxriGmaFdjzA3cOz8KvtFxUg0PleOukpl29D59F1F0Dq2ZqMVwRIzbIEdnzuVcwc+4l79mIkJnI1Ux/vW3vPjDPzpH7l5pVY2VDCJWgo3PeV/LnznauYFOg9P9jNObXT/RGeVJf5kzZeV+2ZTBdJ1wn4jKa92KMLZJLqsubgeD55h3cwgPCEpoyT9Dsu6cb5h8lTYfyrJ0Gqy1WQusRlfk8CN0tUFcj7rbLiuymAvmmYsHxBqig3cgYgNQnM8ux0znBfAUryB6nOee+AmfxBahYg7tJXuGqpB+HmdtM4eb/0fI+AJIGkc2Om7OQtSzmGc3y4r7t4xDrJFe7rfW4uB1HykY6hxyVOcpUsXnppddoneRuX/TfHeswNQ3PB12yDcm7WV57Sfp5cNt4YNOMglQGfd3PIlBVhinDODrEBTe0zHSDVKZ/gBanJvjv2Mk9/L1vVhQ1LTnG4L3u7HO8Z1bl0N9Px7+IEA1uWA1xS6JUgE5PfWiqsmAK/XIyHHnoYVbVVWLl+JSQ/EQERaKI4WVGuhOmaTAccUR6qKbyBqqXh2KETeH77S7js8isxb3E9TDUK205AkxRE+iNIhOMY7OzDxg3rsf/AbvhlP1bMX46m6rkoU0LoOH4Mh48dhVY9G9u2b8dAXx9C/gBMW0d1Qw3mrWhCzeJ6dAwNQDL8WLF4A5R4MdrbBrBr3wE0zq3CLe96IxY21kDTdEStCL77ix8gEQISqslhtBROS6RAMnwwKHw3YWEknMDpzmEMDcQhWUGijYBkB5ltmIGiFAW0UVTX+TFvYTV8fgswExSYC8umkDxP3TW+RwgdW7xkItMRjMpCkaCfhUebrJfkqebrbJlzZUVdWwUKkxgIJYchJOc4iTk0qRyPQ3vEYJJZCpk3g0O02a7HdRMdEiSX8YI6IJNV2JUSAVLFM9wjxFGqbAmqLKNrsOYCSM17g7gAUvMeqjO8MLmF80KbSrjvmapE0/ACWZogBlnKVaQ8ySwowvnKPRTEj2ca7hv0iRQBeuaUj8MzHI6zdftMv+t4kJoCDHm/o7OHk5fUO9PeqiCiLaqNTSZoDxgQCMzxArpXuSDV9aSmdJc0LWYCkJrqu+Nd5POlwITk8wioij1jYnbf8SBVzGVen+T2UsA+cxZAqtcLmzR5uZ5U0jkc8iT3Lb0gM+k08RrAPYORMqE5+o/XgOKNWnSAGRs+PMNZwEhlnYJ8Qap3FrM9M313zXhULpDqAfN5yUfaws68Y3wmb6rP+Y5SnnKaV2dfqRdlA6hiX51RT6oAqR7zY6ZEeoQjGf8/pfmcZpDqgFPv8ZG2KdhAJkilA4oPLmZtyxa6LACI+DgMrslQAUIwIntSMsir6oOa8OPk0RYcOXIMC5csxMIVTTBVA4ZMdd+EJ5A+FGJKmxf9RPQ6VKJGtVSU+Mvw6CNPYHhkDDe85TUYtQYg2wYCioq2Y62oKqlGsb9IADefDJ+hYnXjciydtQB7t+/A2EA/Hnv6CezrOA1faTEWN83HssULMTo2AsNno7yxBnbQh+FIHEM9ceixAGqqF2HHzoM8BsUBCx/94F/g4uULYRtjMGUdO4/vw8PPPQZfRRAGuy6JgtcHQ/chPKyjtaWTQaqNEGQE+Xe2rTEQV1QbihSH3xdBVa0f9QsqYakxyDKBexMSHdSykTSKEEkSEUi55kMRUpTc7sUcOeLJNW4pP9iGCKlmTkgbFAXMlEUccisAp5glwRwpoKqjoLjeUS5D5Fzn5DERMGb1xc354DkTf1LmTUduuI8ekMrglsCyAKm/fnYGPKmFhEG9bPZIx7BAyc+swHnXn/sS+R4yL5uXPvcdzQlS06BsFnXqHHR9ytPvvXF6Qeo5GIVX7COzg9QC8+4yQKqrNnmjoxxTIoPUtNArF6R6rA10Dom6juNBqlCPnHXilC9LFs7OmKUkCHHYYPMiY8o20+cDWJ0KSPU4NyYU4KSjoUAxzwFS3bnO5klN7QrenNSUvLE4uDmpMpF/pT4c1s1EzWQwd+XDozBnAC/X9C5ayAYJU/4/1lwUxclxFrmwbAp335GNHO75mA5WRfu5Nspcynomn6tog692jC+qqjlG/JRWXPB27HrWveG++U6z2/WJXs0pApt5iSsDyUelLALjvkrOoAsgJsU33sayNJzv+71srsscEEcPTsqd0LtnKNzXQ0LkmWV3v05+5Ww2QqwnYkOcaNRnEKQ62eQTgVQWRPagCuIf/jnNDO5RkBmEiDBfykN035vKkbgbjmIp8Js+IKbg0L5jOH36NC65YiNCVF5FoSzIlOWR/Kome+QsBmqyQWVTVPhkP7Y/+Rx6egfwpre/ERFrBLIsyt5AN6HSfxKxKeqwVQVFdhBbl27CxU2r0d/eiyNHDmDb809jRLGYMdhnWygp8sOnyUCxBqk0BJ0Kt0olOL6/C6fbx6DbRZz3qlJJmdgg/vEDf4mt61bAJxnQzTgG9TH89A/3Qg/YlG0LS9IQiyno7ozi9Klh6DEJiloE06RwW81BgCZkhTykoygqMtA0twyz60sQB3lUOUYXkmEwuDRlg0E3Q0uqRUblapz/0kGKCwLZ/u2YDGxujtqhkG36z1QdKaWxJcIqjo13FRHhMWeSJ+c3PO90L3lYHWIE6geHEzM/lMhgEP7YVPAZ3Udhvxwa7hwehGjZ5sHgVninugdrcP9MhPteAKkvmy39vO9oVpA60WFbsGoyfUMwpUdnU1m86umZhftO38tdaClvkJrLfuIo1Rxf43hSXZV9QpDqAqO0i0TUFP0qWdeRj6F03SX5E50bnOM6Ptw3bWYdL2rBnlS3kQmV5kk16ukRsqmA1OSTJ+hjmpJZYFenEaQmZSYTpHrljsbANThwWpcLFlNsRmmgNqnECxkar+p7QKoDDCk9zHWipI2Gk+dLHB3J0jcZcCvVvhP953zhhRSpNnPr46JKhQy3Tqq7Aqa0FXtK0HhC0jJGJse8pw3mBDKUQSblhvGz/j4BwPX+Kj302NOftMdONAIFrMOJ9rICl8C5vtwFpu7fM5KTmkz6dwfOmYdsRoxJiQQmHLGZAampIyR3uC8lyLNFygnzdT2c6ZbNFABl2WZPmrAOiKHxbDIykckaCMAPY9TG7hcOcCjPug2rIRdZMBVdhMYwcJG5pqjpWMH4TDMs9vpR+Zau050YGhrB8jUrYSAhAJ1lcY4l50KaRB5EvVBQ7avEazddizkV9fy7kUQY9z30G/Tqw7A1GwFFhmobiEZGEJUNaGWlSFg+mHox9j57CpF4AAkpxI5zzY6jCFF84B1vwpXr16DUpyFhxBC1E3h897PYc/IwEPSjbySGU+2D6O+leqwB+KQiWJYKRfYxq61pRgEpClmLoqZGw7y55aiuoNDfKHQqLUB5ulT6x7aY+dgAgVQSZSIuYmgoCIlYdhxDQdKi5Wzirl2ELNeUj5r0uNGcOl5V9sQ57MDMMkYAWBgixPNEQALnGSXDgEWYL+WoCqAp+shKChskqI+k0IreibDjVMBvEjc6Ng2SlJ7hWbh/+8VT2zumdApM7VHnx10Thfv+rxuMszclDoEM5ZenDvFs453tFJjBbk7LlOd6jwsgdQZnbspNTy9IddIxnH06HeOJ+U96Ul2Qmq3nHs+nYH9Nb0mcVG7IfO4Q2KQueqae1Kx9zPvLKc9N2o2OYWti0imP54+90N4WPD+MW6JTXPiuZ5EflQbR+KB2Pani8M6ML6USNALwuZ+kCpzhSWVx8hg1mNXXAakMGD26czYgKtrPDlJdrYcaIb1UppS0bMReDPYs7jNrRSlLCbfs5lqLYc9C+OXWdHWjzLKGYbtamChBo6q+rIRPOWY1q5yxwZ/ysR1PaiEz7V4rXnVikJqGRtMeMtkZNgm4zACpacA27Y0LAKnTsyLPYSveUXDY8sXuyv8/ozqp2aXIISLyPDc9Dt+z+Cdju5tw2GYCpPLukwy8zJTNzHBfqh7OJDdOGO54+vKUSUa2hNfMJdRxcRM90ZJM3kesuI0Th1vQfbof69avRcWsUphSHBZ5C7lsCd0lDjMOOZUAhYAv5buaJlRZgaZpiI/FIFPtUYJzRLokCeAk8h1kaNCg6irmls/BDVtegyIlxIC7c7QH9z3yG8T9OhJ2jMEbgVRTT8DyyTAV2mSK0ddl4sjuXlh2GQw5AJlYiI0w6so1vOGaLbhu0yaU+wKwqVQLdBzpOo0Hn9yGgVgCh1s6MRg2oKilkGw/M+yqso9fRjfGYGMMs+qCmFUbQEWFimBQlINh0ZVkGJbBoJCirGjcqDYqWwpt1QGowrvtniOppAsaMWIVdrd4J4SXapglvZ4iP5XmiKCnyASmsFsh0yLPlOKDmdGK/bHMPsi1Wen/DsECGwxEuSGaKfL0ilxVDs5OB6lOCDI/yUGpTLJBLMgAeoZrcf+zUwCpheze53B7mp5Hi1M9mUPM9XhTfuvpecaFVnKOgDeXLil3rwSQmmsRpaOWM81JvSBZ0zcCXpCaOsmzOECSiC/Ls5Phvq5HM13XED+Jc4OUb+FhmWDDdUBlKtx3/DMFcHHZgifxpL7iQapnvF3vpnuoj0dt0yc8fJYLb+Y4CMigz611mglSBchzvZJuh3KB1GSHs3hSkyDVuejMQKoijCgFg1RhfCG91jH7OpjO0X+ckkrpHlhvT9NBh1CwFOFJTQ6Owy6aMXuTQTM3T9niig0FEIdlBDBnr+nqKNXePo0zULmrP4fYZVw/7iq+PTU+KeDsBb+TjcL0ifxMtZRuEJjoKc6V7rgk606nynCdA5BKHXZsGeccpDrx8l7ipKSVa/zqcUFqgoiTHGuTAEOOxcgT48/v6Iw/h31aCpdK0WWCP8LrqdAi4/BRA5KiwTRk9PcMIRgIIFgSYHZeLj3I65liUkXwKG+hzgKVFQk6hWwoBH80WLpJEBQmefgo/dPSoUgWk/AQSiZjH4HUIsOPNfNW44r1l0M2VSY12tm8B4/veRJmwIAhxTlEmYAqQSuq7mpIlC9ajEP7OzDYTf0qw1jCgqYQmB3F4sZSbFy1AG+48hpU+4sZXBoy0DMWxT1/eARP7TiIsK7ClIOwaMO3JMiGDU0FEgRQ5QjmzCvH3Lll8Ad1WGYEqkbgXoJp2FAlGZpKxCYmEpYOm+J0QWCRPgQceTf0bISZQMVdEARkRdgwHAMDEz2o034AACAASURBVDrRoUHGBAc4upy7XFyG58DNK6axtNiby+G/HO5LbIsEaFWmheKuMdOkAKk090TOJPJmvfIi5Ic3TWeeWfnhtiT0DM3GfVMJ970AUr3ZXjO1F19oV2yAyTqArxxP6kQL6AJIPV8Fv1CQmlWnzAZSPRcmQSpH5uYAqXyRe5NIzckFUr2KO4UYZytBkzbeZw2kZmrr0zjraZ5UT7segCgM+Q6cyGQU8+r009At1qocQOxoWOmtOp7JnGRPVBvdzTt27hwPUt2yGuICkZMqZINqpbry4bV35AKpmSBL7FaOXuHsyQyqidjLCR9PGzIGmqbwpKaNrXCmkAdWgHIPz63HYJCeYy1kPbVEUnsnO6h4nYwHqRzenD71k85kOkgtrCxR+o6eLkCFwcLUuh7X4UnlUvCUZH6S85k/upt0rM7VBfnPqYhGSJdd1n6Tucv077EfvF4sidC7f1rYPOUaAbekS7Kn6WTOnmWUpW5YLmvMZMM9qWTkbiBbCZocQJVK0GxY0oY4eRY97L5ZQapXEimklBh8ZRuGTP45AiEEZGwGOrQR6IYJSQ46YbwWs/raismeUt5EHNZahqns0RPeV/qayqqQ94+AL9XWVKjkDN2j0thTuRULkmnB5LDfAKS4ggo7hBsvux7zquYysDJU4N4//xqnwqegq3FYisH9ikZG4ZM1SLIfkIshyWV47NFd0FADU/cBZB2zEvDJESxbWIkFtSW4+TU3YnaoArJpw1Y0DMZNPPDYdtzzwOOwfBXQCexKBPJsqDJ5gUeh+mJonF+GhjnlUOUEZCkBW05Ap1BaW4FMf9i7SIDZgqWQB5UKYNM4iAxR4WVOKQ0UDCw+mfIhQCb/nvOJxT0K3Usg1SGmEvnS5IUW/nU3z4ByVLksEBffFlCW/1CJHSr047ADgw4f9rIK/OwU3UkdGg6DsACpTk+pHhzNJVG2Q0bXQDXuKyTc938VOB2/1YtwoJQn1VUUkqfh9Oxyk21I/zt+79nj3WL15xykTov8T9bIBZB6vgp4EqRy+TDHGJ7hRfH2PTmTSUThKvvC8JI8P/hCL3wR/BsTg1TnwUmyGgeoZlPMWeSEJ9Vli087urz3sD6QR93VM52krHvlNG6gHjSWbDUJ7kXnJ1uJZ/qK7v1ekJquM6SuSDMgMMh25kxgaQaabPzOUDeYK8NTtz0THgmQKgzarLR7Xjo12l5VPt3Tm7o8N0gdp1k73lDTEKScqY/QRRikUsSYw7fihje7ocEEbtnw4qRKja/S4XkJ5/1dTyo/LUu4tFcPSpvXtBBqJ9yXyaZckJufTOYPntKlyqGoEe+aFjEx2XPHSy9/k0pydTeIZPTmeIHPaCNjrrLL6kSrYuZRcD5PSJb9TJZjdPdX9+6UJ3X0hxdAqvBOJrXZ3DvjZas6uARNIpFwBI1CQFQOlXXDPqkd0zIcVjXK/zT5Gq7jqYgQXLGjuQWtJQaQJO46fUchFrYFRVOQsBJQiJCIAJAhcUw/tSNsDYx0xRbB7E1O/iM379QIdfMdqZ6nLIk+WBpCVgDVUhneef1NCFg+SIqKYWMMv3j0V+g3BgCfCcMmcEgvY0JjVyL9L4SObhOHDvVBtaphU36qmYCkJKD641i5ZDaqQxLedf3r0VBSyeV1bNmHGDTsOnYK3/v5b9ExGIOtBmHoBjRFgqxSKPMwFi6qRP2cYkCKoSJUwd7g3nA7EmoCquRjb29ACaGouITB/shYP3QjIrzQHG0lhNtl3hWyLzaRbJYrd3GL65wDYKI9x22EafMpZNeAbFFuLN0tC08pFcVJyKivbUA0PIJwJAxLoW9FmK9FNM4yV8t1SLaovI6oiUp1dGkeRGkjGSZ5ig0L/SN1+NX2jfmfxWfrVM+/R2fxymw5qc7j89k5z2JPXxGPekWC1HwWUDpIpR2AylcJ/WGi+y8I4czJvTjAs4FU8UzvAZ/qhTtl6bMmTtg0kJrRhsghnRykuvmFVNOUjJaplCCvEu8FQuT5Su9NprRxRA/rEHz6z9yQTtr0pBfk2TcnkijL1fmsxjwfMuFlrnQI4JXSHdJuSpsXEeLNkpJM0yFvqHuHM2t8WTpITYoS6yaixnu+IDUlyY5uk97BVM/d8GTHk5rcmrxTZlFOagZIdQzmrieVQKr7JBcC09+mbqS8v2l9EO+dWm3OOCWJk5JaWXKY3XbHbZ+evnrlwPU8C5BauAxmylQhLaTdm+XG3G05OmYOKXQj6dLXcxbpL6Sz4551RjePm2XvF9l17NTzMp/MEiJYQ5090UmpSy691MxG7nrTTHtSRbZYahtObQDiUPcmZXtf5SxtTxmeVO8GkrlXXba6AxuXCpBqU60SghcEKtng6iT5MwTxfGRRSoRACINKwpPk5FQU6LQh0qagG/BpPsQtnUMs6PDhcGKeQ0OAW1uFzQmt5HElwEkeRMHyw9mQXA/UCWG1Rd09AdlcwiXBGKsaMkKmDxsXXYQtKzeDSHQtRcLhjmP48+7HMIwwTMWGYZnQfEHYhiE8sVBgmgHs3N2OsdEiGESaFBW5oZB1BItlLG6qQZlm4l2vvRFLZtdDpXeVVCSg4tTAGH7y64fxzJ7DDFK5xKxF3tIoFi+tQUMjeVcjHOIatEoQVIIIW32IYgwa5a5aCnxqECWlFQhHxhCND8OWCCA770zNuaFB4uRIyVzGCklVJy38eGO1gNsWNVbJa03iTdCTy9DEVBRpxQgFghiNhUG+YFIqWESINZkyXUlm6FrKtbWoDA55cSmum+qvMiWwqP9qWegbacCvntmQf0fP0rLJv0Nn48qkiiE83rQ2eBUWWEfwbHT1FfmMfMN9Z/Dlz1juz6SBCyB1Bme2oKYLBqnOtI8DqS77bE6lUhwxDGSz5fyl1BzeiwiEpJXcG2evIP3AATMT5bdyuyLdh5T0GQWp2d497SydXqX3TFZgQUKS5WJxgqRyLpMIKkNzHf9jCnyM9yY67M7OvLo5nqnHi/Ej0MVlaBwv2XgQ5QV97t2Tg1QKsRU5qU5EQBI5Ov/IBlKdmr9JTyrprh5ZZdWKQaruAGuX6EmURXQ//AQXdbolaCjqLmcs83hZcr8ZNx4OB0uKpKowORRvP24B5hCh5KAl07SyX5i/9PKVSfJO8YPQ94Wxxg39ze1cOVNpn+H7x8G4jC9cuXAAKsMWBq1e6Un1cezuN888SB1vXRYz5CzRNEa0VB7HTAxkFrF3rGFp8fzJR6fD6xRI1dkKQDmGovwMsaExRQ57UZPr0LGi0SZEIIRCRA2y/lCYJ1moiHiJ/G/MDWRCUkVlTsq95APIqZ9JEJHxLOUIsAtWHE6ypPD3rqvQrQlKAJost/Qz2yeYwVaFZEjw2woay2px+ZotaKxogJUwYao2ntz9FPa078UIRiFpmqgZyhxBKkyDQFYA4RELu/eehq6HYCV8XM5GgDQ+hhFQEyj32fjQO96OLatXQLN12CbF6PrRHwXu+eMT+N22Z4BAgD2wshRHY2MZNl6yCH3DR5hoSbYCCMmlCKg+RMw+6FIM0H2QJQ2BYBBx3UCCXM4K5YESqKeeOmzLnB8qFrs3dMTNAS1YojLEJZmz4u75XKJGWPMoPJpZhXUfitVyVJbMwkhkBMPxAciaCRDJE5FQ0QbvhGMrpOBQCDajXDJmKBweTFYMkhUK1e4ZbsD9FzypE0yd97Dx1El1wpDOuhJXsJC9Em54uYPU/BWMXArKBU/q+SHHaSBVQABnC0gpm96euoq1x6Qpfp0HSBUMqi5pUhYZcozwbNJM86J6epCmvwlG1glJmASqESkp5xykZs55YWDh/JAY71w4ACH5Gl4gOIHPLhPvJEWB7ndYmzkCKz3f2NUTOUw4KR/ZYjFEg+mjO1WQ6oJqJxfWoFJ/mey+gKyqSWbgXCCV+5yEe+lZsimQ6nIWiJxUoSs6n5wGj+xrNQnuKMqPgX3K6+0W+ptMplJv7/bB04lsx4ALqLwxMuO+S5F1ilazrQNv4854J3GZ0OdF/q+n/s20Ladpa2jC4c0X9gvyFUfsOMrdqXmSNq6p6Iqx/55JkCrWaPYQKNfrleZJdSf4TJWGXGOZzTYjwnZSSz5jQj23XLaqExuXnYKeEGEd7BVNxuxbTFbEkb/kMSVvKINJ8mSaTMgjqsiIBUhhwIqPwCCViBG5lpxfmjAYpDKJDy1oh5GXQoZ18rTS9aKSCSz2rDo/JA9kuscJK5b/f/beM0qS4zoX/Cozy7U30248BmMwsAQGHgJEgqIBSREEHSiRlF2ZfWbPW3P2vR/vz/5Y6cca7YrUPlHSkaORCICgSEokARoINBh4EDPAAOO9bd9dXTarcs+9EZEZ6aqyqnt6AKGLZziYqvBx48b94jqZR9VJsTbSKdXRn+nGh375A8hUTIxR6pmUgZJRxhPPfh+Hpw6jbNX4sNjUNgVzapBnZBZOowuLBWBhEajWSNtrIZ0yUStXUSpWMT+/ALswj1RxDp/98Pvx+Y89gFyqRkausJ0MKkYej//o5/jH7z6BMq9ZBVs3j2LH1aNIpQsoOdNsNpt1etHfPYRKuYhSZYYj+ObTgzAtE8XqIuo1CtSUQ4pS3DTKaKQqrFElf1v9gLt+wozhl0dPah8USDUtEdVZBMMgzTYFR6LRW7BqOVh2FyaGrkLJLmKycAaOUUHKIM9hm3V7DYeiFDeQJjtqMsXm/ac9N2Fzmh0ar0jwfWlhAx5fA6kxBzrA+FWEXwpCsQZSW93XK/j7GkhdA6krSE7LaCoepAYalXKwNITRfpQ8JQFIFdF4ZT6yGDNvIVjTg2+M5lOTL/hBWfqkhsVK+Q0Ld1KTGi3tL2P1ElRtKe+2LJCgkytUREb31VFU6PEiCl/FSecKa+kysMop7f5N2Wfo0UFp2j3DdAWo9NUIS7C+Vw4PIjFtCr9S98FejscNvkkayRBIFVpGH0hVIrzETyyd1MgnlR2XhCAcIWKJKMmeua9pWTFWB8H0QtH7r6A6p6CRPrxi9nE05x+UB4+DDw5NaFYCJ3GOpXkqz1l5Vco+dKVbM/J1zVs9WEQ4geOQmHJcigWF2okeZ8sTFyrQskZ4BskRaMvD6zP15b1UIFVSvP5y6DgofGWFQWooTyoTeAQFXzGQGgVYAlQRw/zvuv48br3mNOo1BVJFQfGa6sC2azAtakteSAzGUhyNluiafA0VSFVKfeHJKBOHs5ZVpZURpicEXkz2aSVdpdDIMaplN1jSxKbdfELivFKflgzYQ0GTSOmYQq6eA0rAe++4F9dvuwb2Yg25bDeb+p6aPYWnXvkRLhQvoWZRHF/qK4O6k4XdyAKpbuRzo+jpm4CV6UPDsZBOW8Lko2ajsFjEwuwiStNTuHT4IO67aRd+86EPoT8jtLk1J42ik8ajT/wYj//ghxzheMPECG68bju6MnUsLF1CzaBowhbSjTx6e3pQLBVQri7BsiwM9oyh5lSxWJ1Go2wjb3Yj29OLudIcakaBAywJ+Cc+QZ+elsm5Wh4rUYAj+ZLmk0GqSFJDKyWYJIH5HDK1LMxaF3oyw7ByBqaXzrI5tAhvZYuHC9pP+qZR5vy1Il2KMMshM2sCqaxktWuYnFuPx5+9PeEIVzHSRPIRXcaS0SDVM/eVz3WXcQRrTQsJJlngpBVereW9PSlusQKDWjP3XYFFXJEm2gKpkT22BqmueCAjvsY+xMt0JtRNUJMqhN4gCUpNm3w190RJXagUoMB1lZL+f9GLF93Ciiy0Pv7IBlsLwkmOb+tWVmw2rstWEKTSGBTe1HtTsUx8Y+R/BICjDlIjhsvbHYxe7EXKkMKHBmpC17yfkASuSgZSIwMnEV2rwElK88kBPMXc6G8ROEmYKCtT1SBYFOWlpQEpXmS6Jk9nIIOCyjXR10CAX7VYYvU9ehH0r4WbjF6RAIH5/hkkLBdremvpAlPpZctxrVg54W1xcwVI+EnBv/1S+0wLRbFJLFI4SbdAlzW0OMOKOJsdg2bDiDxg7Zw6D71GnefoloR1J2+xT5Ma3UJhpTWpkSA1agHlqXdfYtwySVZ9JRmTfhCC7fqX+E4CqbtOMUjlfJoUxIgvKvESYtdrME0KcGRy3lLS7hGArdRqSMkXLX4x4bNOv5FZL5nSGthz87vw5psHUSwU0Nfbh0wmg9nZWdh1B1dtuxozMzNYLC7AtklzKH1ZQblByY9RRbZVjsimAEMpEeGQ/FCdRQf33vJLuP2am5CpGxyxl4IjLdpF7D3wLF49uR8l00adHGYp52q6B+VqFo7Rh9Gx7ejtHYddt1CxU4Bloasrz3OkebD5ct1BplLGzJHDePdN1+C6zePosUSy6Ho6i4uFIr78T9/G0y88hy1XbcXVmzZg59ZNmL54HsViAaMT67F181W4ePYC5grz7M+5UFxCV08v+roHMV24BCdTRLVQRrbRhXz/AMqoYLF2CfVU0eVn9AhwOUEqgVKKSkx74JAKlPeSIi6nYTZysGpZdJsDyGcGYGZSmFk6B1CQJZletVIpIpPPoVSjMZcBjvZMqlSL/9gcU8uBSQ8c9QYuzY/h0WfXAifFn3j9iU8LnLSmSb0cTDKmzbcrSE0iJvunHBZWRRtrmtRVJLcmXbUPUoM7mhykKk2qivLqgyc66HA1n5484VKeLu7wf/tp0i+BiH+156sm6rQjdibeycSNJiuoc/LEY1jRgson1YOlijr8z6HiXwp7RgZcDb9AxLwgCy2SDIHpPjl4ZJGER3koxMN1ESA1uFZKkxoV3Tdk7uulC6ERqRQ0HM3YR11yBOyOq5nBiuiWvAYBCC9HFa9NDWMs/zkKGxrrE01Ge6pGqC9NYyozCspUQTLwj6yoPzopbB58hQo+TKk9V3FI2EJPOUGyq15zPNJ0ZrE/NsNX7a1Vp0fPr0klWhLKOPEJc4HCl1c0cJIXljvJBFziinhFSlJ/5csEySIAUq8752pSFUilMah8yfVGFdlsBn19PSgUCvwnnU5zHlMyB6UASN25PNKmhVKhgIH+fpQKS6hWyrhq82acPnmKN2l8YgIb1m/AwSOHMT03hw2bt2BxcRGLhQV09WSxecsmnDpzBvPzS6Csp5TJVOytYhACpIogTQacYh3XbNiJ99x6H4atHlh1B5aZQgU1vHn2KH667xlM2wU4OQslSqTqUHTZDDK5UUxs2I3e3gkglUW9bnBwIFLzcU5QmjhpFOs1WI0acuUlDDp13Lx1I4bTZLprc2qckmng9ZMn8NeP/AMcy8CG9RPYODKKO951M8oLRex7eT/e+54Pojufx/59r+LspfNwsiaKdg1GLs3+q9OL51FPl2DWDfSkh2DlulBqlLBYu4h6qiQuYgJ4rhmNCo+ktMvLoxb3lY+YB/u+0p5KoaFhMUBN1/NIV3PImt0YGh5DxS5ibukSrt++G5tGJlC3S3j+uWdwy+034/VD+zA5dwbbrt6EYrmIM2cvImXlUScTavLjZTCcwoX5EXz9+VuSDT7JfRbLjZN18dYuteaTuvr7IwU2SrHAflf6RXOZR9MOvYeG0lnlNZB6mfd0mc3HB06KaDgynUQ7IFVZ7Yg6IRFPk2u8qL5+Ucw3Kk1+lDeL/NkvwPsBk9dCPEX7xfhlLnG4ehhF+OXzt4x813rmIoWMB1L1Gt76JvBPbdpVuKWoJWxCKbGt6yCVTX0pjomkcwGelG8b58wR5r7u/nh0HG3uq8C5NBhmraJIu6Ngtvf4ItO1KJFUH4M2eh9wa7093nlIXDbyZEbWDgNU7y7jhwQqIPQybnYPt4S78OI/PKAqdzEK//FWSJtKw4ELUkOvUNHgsSWkjCwQT2lh046WPbS1Czqn8mlSKags25Oq1dT6dYDCVy4LSG09dm0rL9MzX+sxtFsiytyXBDODNJsibJKbv5S0pBQFeNOmTVhYWMDiUhG5bBbrBgc5su/Z06cx3D+A7q4ujI6N4OUXX0ImbWHzps2cm6p/YBBvvPkmFoslFv5MAru1KoZHBjE0PIhTp8/ArqdQLtdhUHAjihJrCe0us9iUxcGGnEoKtcU6PvG+h3DNhm3Ilm1YBLJQxeTSNH704s9wYuYC7JwFJ51GoWqjXAOu2n4jBoe3wDD74DTIJ5VWq8HAlFmSkxaHtlGHZTjINiqoT53FTRtHsWtsFOlaFSYFg8qamK/X8NP9L+Kp55/BwMgANm/YgG0btuDMkZPIIY9bb7oN6/pHsLS4iLm5GcwWFtGzbgB2BvjBT59Ab18aZr6OU+eOIUNpaNLDnH91qbqEkjMLI0Pm1cIUQ/hfyHDW2kuerl1Vaao6E1NpHUyAtc4VZvQp20KXMYB13RMwKnkszheR60ujbC+hVJrDndffiruvuwPFhVlUqwVMLlxCLVVC96CFUqWAufkFvLb/EHZfdws2bN6Bnzy7F1Mzk6g2aji/sA6Pv5QQpLZD0M14VTvtvKXKroHU1d0OTdhaTZDa+cGVy9N5A2GQKi7WNU3q6lJeXG8uSJWCsxIYXW2nLnf5yCDAEFv4pEb1Hy/Sxf8S9yweorNot78YrVR4dK1gahzwTbSrsXeJBHth9N682ehD1nIowWqdNOPLc5rQ19E3sDZYS7KiUaViiVjzbJImu5QtQn+McU3J/SBVrJUEqewfqQVOcpGY0B6SPGqZFhp1G3VSwDQoH/0yAU3T6suiTrk90Q8Pau9CK+rzixQLwD62IgyJ9En1QH0QV/rOm/AGjPywMonWjkAquwOqgKkCwK7IZ1nNtKgcsTXqq2Y1+ZmjkXLNfTnoaFTE5ZUHqS41R6ytHHKSGazIzqx0IykIkCrMfYW/uAPiAZz/jEIgNRoYHh7A+vUTOHHiBMrlsvRjpHIWTPI5rFLuUwODQwPo7+3BzNQ0srk0Jqem0JPvwrXXXouDhw9hfmGRmcH4+Diq1RpmZha5/Vx3FikzhcVCgVOWsP8pjYMC95hApVKGlckixb6qWVSXDIz3b8Kv3PFujHb1od/KoLw0h5Rl4ycv/QwvHT6AVG8vKobJ5rXdA8PYee2tMDL9qFZIG5lFJtOFcrGI2dkpDvYzNLROBFRKWQxQTbuKemEaG/Mp3LR5DH3ExOwa8qaJUr2GhVQFP3n1Bbx67ADnDR0eHsK6vkGcPnIWn/vkZ9Fn9OO1A/uRISBul7Fh4ya88tp+nF+4gAuzZzCxsR/rxvtx+vwZFBcpoU03evvWYaYwx2CvZyCLHdt3Ye/evWwmzSYlZLXMqXy8fLQuQ5I02J7ZlKpN2mOTAaqdKsFMpZCuZ2DZWWQbPegyhjEwuA7Hz70JpG2knBo29AzjPTffg3VDA8jkLDzz4k9x6PQhpPN1zM7NIGtm0ZcbwfDgJoxt2IqX9u/HbHGONd2TlTH847PXrzQxR/hDrXwXq99iGKTGZ+Bb/dH92+tRMXMv4MuqaFKTSXcxy72syjHZNtdA6luFtmM1qa3SugTNMxVIXQn52F0cT2xrJTeGwGsLkNqKqlsJvHFgOdG+BjWlrdaaJ99kBTpBlxF+o50089YCqXG7mhCkGuQHSiBVaKn0WrxlFCU3SpNKoEr6pCrrGFGXWiGLGZPlLIpJYtcqIl8qqy4u86fpoVEgVNGWmnEywOFfUS0dir5wBFwTg1TNLj/m7PJI3/IgtcVZlUplXuU2IJ4y+aXUnEIzvaog9TIT6hVrPoW7bxCBk+yqLVA/+Xyyto4isxFwJU2eDHhE/qYMYk3UCNTKT9oyWes5MDSAfDaDixcvcFRgao/yblLUX9LCsr+LdNiu1Wykrbx4raeQSNJMgDR6DqWroX4sMtGlAD2UysRC1aY8rDn0dW/A7q03wawYuHH7DnQbQDpt4/Cx1/EvTz2B/MgwFu0UarCwZdtVWDe+HsWygVrNAln+0iNZndXxDvLZLIPgSrWCWt3B0OAg8paJPOUCnZ/E7tEB7B5fhzwB96rNhsi1lI1L5Xk8sffHOL1wEcgboBSztaoNs2Fh68QWpGwD2UwW3T1dOHb4TYyNrMPWrVvw9PM/xa4bd6LeKCJtAWODY3j5wKuoVlKo2xZKNRvFWgGOSaloRM5YioJcZ3NZLdy7XE9lsisiOnK0gg6oiXLZmag7NmyjynGs0hRIquHAqKZgNnqxfsNWnL50GjCrSDklDJhpmEtVDK0bRtVoYK5SwGxhCtkuCz25LvzKne/FcHYMrz73JkZHNmD91i149LuPY95ewvHFPjz64o0djPOdWCXskxoEqZf9In3HLLv3iiwCJ4kX9ssOUpe1gcuq7Ippfq4h2lzTpL41CD8EUl1Ztc29jwKpreW1hIsQvneC38SONlAw6gaLqhsHUoOivJpAoptR4oJmMIAD3EQPKGKtNCk3iMMSDSg6wFHzTfGPPg6k+kFezO60QWLJiiYrpc/PF5RI0jBbkalYHe5mqBQ0UgvK6ytyvnN0XwapIpij+okt1FImLCvDmlQCqLVqhTWp+m2Q8BBEPN34a7qzD+19QmJocyBeq55Oz3Oh8wL9oK78UfVy/lcAYa2ntxg9GB9IJZ9UmV5yBfWo8eesnfWJWXKlfdcpVf9vUS1cOQhSU5TaJOazgj6pwbeadlbg7VBWgNQ9MnASpYghwKhAKvMBGemVAFONkx2Dc0NVq3UYGUuAWAEzRT5Mh0xlDdQpjYkD9FhZNgWuVCqwazZGR0bYspTSu9SqlBbGgUkvWI06a09VYmTO0Ur+BaD2Muw7WiHtXtcINm+4Hn25MZi2ifnJSaQoYI9TxOFjB5Af6EW6rx/DE1vQ3TeMCjGdmg3bTsMy8syIDIPyW2VhGiZq1SozJvJxLhSXmEEN5jLoM+rYkLdw06Zx9KGBNAms7CBqo2E1cPjicXznJ0+glndQNeqopRqoOQ7SZhpGjcA5mY5QMKg6zJSNsaFBDA0M4uiZ4yjapK0kU4gU0pk0urt7OKrxxckFGEYWDaMGw5RXMJ8Fg9eCwCoJza4JsPKJ4HXzu/C2R30iSFVDhZMa4wAAIABJREFUBk6ilyCz7iBNDxY2vVvkMDQ0jsm5ada29nabuH33NeiqN3Ds+HHsvPF6vPDaq5ian0FPXxcHgtoxvh2pgoWM3Y3dO29ExbFRMMo4cvEEnt4/h0deWAOpyfYoGqTqbLL9az9Zz++8Um83kLoyOx++5dZA6luJ9mMDJ7XS7gUnEQdS20JxzVZmGYK2VnUlQKo3Sj91txyhRKBtgVSFWiMbbwJSFRNv1llMFN6VAqliCMsDqMm5UPKSwfm5SyuEUs+MMpCnldSCHADJ/UgNImUfJH9WU6SMEWlkJHg1KLNDlmUru1aGXS2zX2onIFXXfcYdq3hrt5bUmZAteQTlfxcJcHotGi0nu2dQFQCpWo9uWxKoxu2mDlJJ0STsgsWflZpheCGW2bKW0jFqD5P055n7Ck3qKoLUaNTsT6K0vAXKpg2s68lgx1gPhnuyyKY7P8wJqVgWS2Hb+nlsGZ9h8wb/Q4nwhRRkLd8OpPM95SHlHJ6saRCvKyKoEUX1FVlOmSQbDYwPrWMf1cWFRf4zRiA1beLcpYuwKeyrYYr8UCo3q/ZGQXnY2KzDIZBmopHKoXdoAj0962A4afDrD/VUr2Fy8gIc2OgfGkQ6l+fASw1KocLgkqZrclThquNgodFAifA0TKk9JpBdQyPlwKKotcUCUnOTuOPqLdg60ItMo8Y5YskJvGHbKKKEvW+8iBcOvYxGV4pBat0AKEgwOU+bdYKVJgNPAzZSqRo2jI5geGAAB08cQ4XUucQUOC9sHb393chks5iZWWJzZ/aHcGr8wkeMlXgu7YRlpZmR1ihUunwKVIGOosK9t0MLNFLSpFLELF4v0qI6NG9K35NFV3c/PyAslmcBlLFtbBTr+4cwfeESr/nRM2exWCtheGQY5cUyRrrWod8axPqhzTh/7hKOnDqOgY1DqFh1/OIk8Mjem9oZ3ju47BpIXb3N18QSKfxwtHIewGXiyR0323HF0HKugdTVo7BOelIgVTwYS3mEJak2aaAVSI0Tddoa9DJkIVl1uSBVByjeCnmtNh1hMgnVvyJ6HT8q0KSZgJWTiyMCeygScXaiPvUDM0UnLJ6xsOPRjiv9KWp6O4HUIDHKsUtZlX4ludGbkYzgyz6pJA+aHCSTb1UqlCLtqsVKC/onAVTbp0lNSvxt0H1LAlT3TbBgmFO3Gp1qIbTDUn5kFz/OHSh9c6WtY1BTGBoyK6eiP3Eg9XJCVJcvRt5u+pcxB7yN7Yvrq0OQ+tVw162c9lxEHeI2reiho997cxa2ruvCTZv7cfvVw9g0lEdXhmBegJN00roixKj3C6b3FLrzNXTlqtFmojoV+qLDqVcoTf0vz498oxI9OpR2xEA6kwFpaSnoEjWjovQqoBWcq07MDofLpsbJJDWNTLZLmGvIhLlKq0hgL5MhY1w1FTV4L0FxzWmgYNu4WK1iutHAUh2oEThnx+46bKeOrFOHubiATVkLt23dgJxThdGoUXglGQG4jjl7AV/+7texlC6hYlVZA0mMjy2ICQ47FH1OjYM0qZSVhYCng4ZJsNWBSfbBBP8dB135HDIZC4XFEqdrofLsKMC+EimK48QgO5/Pc/latcZ9cXQ2sqfmObd9ytxlp7pmivKj0ojIJ1hGOAarUXn1149tRKlUwfTcJJv85lIp5I00tq3fhGq1guPnzqPsNDgnaj6TRU+6B0P5IWxbvwOFYhEHDr6OklNBI+3gzOIovvHsrZ1Q9DuwThxIbRKN8R24SisxZe/9WebkUzkjAykGVqKvzvl7m8AkwWDXQGqCRbqCRVYVpAbn2fm1IlsKg8NWFJz8KosbnL+HcH/x4nL7MCCCMNQEgo8I+sRaPDCoMZN1mT5+L7VLM4L0cbK3EEjVx+zflZbSdmATQ5g7tMniC7WfLEFSVGByoaI/JFexCbAFM52BYaSZy+sgVehZW1Frhwdm2eeKpb7I9Cb6iFqDVN0nVfehVK3EP+6wZaHvIhMWfSzXunlSPU0q554NcYUryFijFirxcCKgJWudKHBSW5rU5YDUxKPtuCClTLllywA+cMMY7tm5DrlsDqblhdfuuOE2KhJI7c5VeWGD59GHUUNtRrBzBqXCb5L8UBWHENFp/R9xvNT34ba8a4TAnPhDwY4MM41Gw+H2OQqxQa9jWi4ml7HIA8x2sKJ9AmN2rcamx+dqVZypVTFTq3F+UMoLS/lPM7aNdKGEe3Zsw3ia/DGLqDcq7LNJJ7DasPHGuSP4xk+/BWPQgm2R74LQINPYbLvBZsQOOXbKaZH5rMjs4iCVNileMlJkCkx+t8QoeXbiALOClX2CObmoCLcO8kkFmyrTupBpNM+OOa8wkSYwL5hycu6nHhI4TyqqbE7sNAjoC1v6Otn6mg3WVBsEvB2TU9TUUxXSUcNyDAz39vElOL2wSF68/FrJw2rQ2plIG2neH9uuwW5U2c/v/NwoHn3+zjao9J1cVIFUulJF/jaxx97pTL7j7+R1bD13/QJVPk/sF97WqWrdj+9eb6O4KNqu0NS6gzWQ2nqNrmSJSJDaNi1IM0mm5zY/y2Iwy6rMA40FrVIgdmfjdhU+I9GnJgxWg+WiRh+EBqG245xW+XvvDIdyn/v1f3zXc956bbtag1SvtHgo1/KkyoMelBFCOrEELCZBkRZE5m/Bf6M1q+rtWXD99KwzentCL+X5sLJLGclM5PaVySKdybnpQuxqqUNNqhpzQnqPKtZc4E54aP0NJwepZHEo/VJ9WxNuz3/s/KchKUhtc7USzr2DYi23q0mBwMW5cppUwfZiZrP8o9fOMt2wsRcP3DiOe68ZQ39vlzCvbdeEp50OI8q6IDV0EyjQk8CSXNIpMb98Ls8mtsXikmsmpzNBCRflSPzitn/PRaMskjtk9ppBNpsHYTsKIkTCI4FBVUfxoeAUBVMXpfj/Kfqb42CpWMSZcgnna1VM2iUYlOqmZqMyt4A+x8SW/j5kqxUM9GYxNtKHLGwYjvA7/cfvP4pz9UsoZaqoGzZrPs16igGzhBQi36gKsCCiQ4mUPvzYIhgCaZf57YojdJNZsDCxrhHAI6Bo12CmsrCsPgap1WqZQSOZJhsmBXYhc2EbDQbpadZ6usaJksR9fE9aEUi8zOCW/8cmRtLcm4y1JeBVPqqkyiWgbRlpTkpEWmcW3glEc04xMtu20KAB0QpQe6RcVu+QDZVGR+zpxbkxPPbsbcuk3HdK9TWQupo7rfjJ8kFqGPq58+j4mum4YtMlXAOpq0lh7fcVBqlKhmmHHqSQrrnVtD+SJqJTbGMtpcA2nlX9/YvZi/Y9A7h21qSZLBg1IU96iZXTEqqBdVnPAxKBsZPlFZtRNeElPMzoObcNUmOWrt0VFSvXWa3mNKkBItV8kLykn6lqh4q5qycDd3CCFHIjo2BJ2Zz0RxWmb0KTKnxSOUZLwv0Mj7s13cfN1VdT+4dOBc1X16sUC1LVodGi+wofSj0KcJM5hH7Sz2G8JrUjntNppc63IBmjawZSpYte3DnQAidFaFI7nfBlqPfp29bj/uvHsXP9gEwzchk6adFkjzT3DR9GH7yJb8X3kOLAouhprO0T/jMCGiZjWPySw+Gr9UuYIgcDuVyPG+WWfGI5WrCrqlR5iLU3QuXcreUVtW2bNdX0ikamx1PFJZwrl3C0ukSuCZx2Z35yhn0tLdKIOnXYpSVUC9O4+/pdGO7NYGp2Gn/7+N8hNZ6Gna3DpsBITgpWQwBOGntdgUEF3jXHcbEWBuq2CFAlLjvStApNGV8sqbRIA1ytwXLyyOXGkM12oVJdQsVe4DQx9VQd9QZpP4XZSo3S5xgEbmVGVTKTZlNpsZbkbyvMMMRWCjNpEXpd/Js9593fXCavlRcPxDLqqbunBFvZhtt98VZzIg2tsO9WfQn/4otzo/jG3j2rT+xvyx79IDVKU74sXvy2XJPLM2hd7nnrgdRkPLSTlVkDqZ2s2urVWXmQ2gr0tDG3lsynZQH3tk/cq+8BdrkgVckazXsXd5p0c2oS3VfchfJPnMJB3vsu0FVuqCHgRRZjuiY1ai3j+UIcSKWZ6veICiIUtwL+HuLQoVdbiD2t+FVT+JSYFEIFVTBJKXW6o+Xu5CMDy1gGrGweVibHJr/0Gz3w1yRI5Qih7VOmNpzAXulycjIIFOo+OUgVNK2PIHI3ZOAkNlElUCWcdD0dXrMt7AikJjtrnW++XlMphlrRoajj54jJeFZwnGwTSSIv/3G89YyY0OqCVJ5dxHNO1EoH7ob/9YEduPuaUQz1dQvN1BX4RIFUncl4Q47fOAY8rJHTiJDMTHj3I0Bq4MCqaStTFmG7rtCRgYZjoKurBw4BQQKdZPOtLgIGQALsKWar0t2w1lSVJSZkURob0kKS2SywWCrhXLGAA5UiazlPnTqFvr4+9HT3cO8W5QtFA9lGDYUzJ3DPnuvw82eewNnZ06jka6iZVQ74xOa6DeU7m0Jdmd4qwB11TqQmlcOo0zKx97rw1603bJj0v5qJVC2L/p6N6O7qwWJhCvOlS0hlq6gZVdRIo2pQUCnSZBKwNWAwOBVgUIxMRO0VnKfuhgMXlxSVl9nAUg5rmP0fMXB1mXIABvlv9R2ZI4l0RaKsWHt16qWWVYFbAsROCpfmxvCNvbdcAWp/O3bZGqS+HWf1Vh4zsydpEtaZuW8TQS7ZnRl5Di/XmoVHK75ZS0FzuVa8vXZXBKRKpkzuFt6jcWfCmG/0iZpoXkgXBxI1p2bAhT3EKv4pqZn/8g5b9LGTAJfreT0HxDQBuaQbU1OtpjStdWUTV/4JHmchr+ja2ODVK+EUZwjwxq5WqiX8kPd0tLmvWBmtjQh3LH3E/rVrwttkJdFyeMX936wgSPUNyYuXIsRRvR8tlophINPVAzOdle5kwuWKQWqtzAqL9tL56f0ko+IYMdhPLMmaimAoLUCqEM7FeZF5Ul2Qqo5Vq7vKNzZ5liQG4N4NiqhMAaqUmbuugGqPB7YuHbNQbtqLQAtN17XdRZdoxY2WrPKkKkwQHv3qglQ2f4yiEZ1ZRi/QH3/qWty2fRS5HNnEX5mPz9xX7o2bc1Md8sD8otiLApiKuXqziVicVqdT3hJshcobb6C7uxfVcgW1SpX9NOp2HUMUydeyOAKu0PIZqFIyZptS5TQY0FqWxX6dFNBnqVRGJpdDnXxn0xkUSyWcLyzh5fISZianUKmVMbp+HJW6DStrCRNX0lOWy+iuV1BdOI9XXv4BBsbysE0bdZM0n/Ri4gE5EXRIgDHTYONY7k95EtKYeFnrZN4rYCT7jUizZGqP3F8JpBrVLPJGH/LpYeTSGSyVp7FkT6NiFFClgE5pmrdYH14y8nElkCiBKqeuoR4otQwDVc+nkZzeBTimPFYMX/0vbxGPCwRG1cWq/ibfYOH3ItaA+lcPLmQyo3yBRaRo0toauMSa1JuvDMG/DXslXTmvPWvb22Wgb8MJX8Ehu7xNaTukT6q6t5MNTfH+ldirVpKCf0StRcjwDHwx3JVwT49XUiHU3BKmkx6TreJaKbECKwJSlU+eD6QGV7gDem2rSkRh16QySEdRdCUFg6AmU/MBVfEdxX2juRNpuTR9s3aBZdQJ10CuC1JV7YjIAHxeiFe3WBTFW5TgqCmvNMwtfFIjNakxa6OxCrdEhE+qJCqftrPZiNsDqVK+aXF4vVJt8De5/aGm3e8jZG4dpCownkqx/JfOdSNlkpuUqEfnTDf3jR9jW0S/PDa2jK50iU6jZDEeGXiTFf8c3Vc98Hgpe1oO3IfL2Yjajf/Cch+DVBE4SfwmgWyThuNvkyjQoAaQZJFa0FmgCa90cMzhdtxv3tIgVV90d5UjDkyAD74VQKqrSSWJhE+q+39yVlEEoAlhQTqJpIU47hJDrfwIQ1FtSTBPoVa1kbEycOp14eeYAux6Az093UinRT7STCYL07QYnJaKJZTLJdQZCBrI5rIw02n2BaV6KSsNmBaK5TIulIr46dQsisUiunvySGVMGJk0auQPylpBB2mnga5GFT954hGMjTow0kVUKK8rQUC6vKQZrbDcJdhpSaBIcXwFAGU/VNbOyAVjcxLhC8p8VPkDsGtEA0bdgFHvwUjfejhloFqvwLGqKNZn2NyXgLdBmknbgpmyYJA/RaqKumlLbalKzix5kupX5hhjkMp8Q2wYZ7mVF3tL5uRxORGAQD4meK/DAlQJM1/p10GaYyYvExfm10Bq6zX2zgwHTBI2JC5IbfXO07r9tRJRKxAHUpNcg157Gn9c1jK3IcDJfuIv+fiBrIHUZW3SZa+8IiBV8faWFlvtUXqkTWFbWgq+PWUqOKkYDZF94AtxYUauu+CLXpAct1CMCOIDlXEWcdycrvmMOpfCvLAVSOXxqVRAQVFLDdadWiuQGlCKB4bFU74CINUdvj4e/lK/01bw2MTGcdFQlFh4YW1HWtRcHmY6xykQhY8V25wJkFqrSCWCjJ8bEcVWE5a1ibR5dkL7vTJr4oNVcsklDPcdB9ZO+FLQxBFkvJzOvwhCE1IhdyTgMcnO5F7HmlQV8TfpFGOXMuYHRVqdXIChMalXo/j91ChL1NZwkBR9vYcA9bt2Hq6cJjU0pwigqs3ujz+5fE0qMSHyryTt1ckTJ7HvF/tw9y/dje999/uYn5vHH/y738ePfvAjjIyM4OY9QnuVTlO+TTG2EEiVfhf+SyAoEou65HPI7ehciXOmRhnaJDzAUjFNir9qqQKT8liRdk76V/KVphiOYsApMIjt6e3jsVimiaWlAkfyNSjvp0npYRwGqOlMlgEeBUAq23VcKpXwQrGEqblZjI6OoUJgkDSSlFOLghjZFaBRQR4VPPW9r2PL5jSq9jwnhRavtcJEV1BkXZ5S4VNKekzpselqUkUFqdVU1MxLI53W+dCnkKpbyDUG0JMZQs7IoVhdRM0oolhfgGPUkWqYsJws+vvWIW2mUFicRamxhJpV49/ZG5jb1fxQOWCTNCunOcrHLY52pxiMltS4JT/hDpRuT6TLUSdWmIALba0Io5+CIfs+PzeCx59dM/dtvr7NQWrLvVkr0NEKuOw5oElNyL1knysBUtsHqJ1M2BNelHuGlDrWNKmdLOdlqbO6IFVNoT2K9008YVUlVcjrXLs/mtE+mdKpp9/wcos21YOwEkRiJNcgqJT3pWhVGwODVO9+C05PSUN8h7J7kfJnjCGHUL7aiPHJsURrUv1sJjRe7eflgtTwTjRDAZ6dj25W7tMsB8yqOz4wPIw4OonbIdpIkgfTyHV1c7BHjj7pAjkKnFRCXeZJDQGRjgcbVTHhIREiXOATN7Lo1EpBgOoJe1JP4tOkKmoKWgpEzME3LvEPT3wUgrxpKU1q5ETcRsNTTLg+rYop19TIvdMq+9oJva5EM5o4elC+vj5Z2m9xu7ogVb4chMfbWshYDkilg0+mlvTny3/7Zey+7loMDw/hW9/8Nj728Qfxyiuv4ML5i/jt3/0t/OWX/gp79tyCdSPr8PJLr+ATn/o4mxgT+OvtttGdFflL3UOvv4Y0cb92wWiAUDo+3MoEleBNjcL4ihQtIrSzMpil/MuUgFmmniGwRdrSbJYvkkbdQS6bQa1a5VQtlKOVQF+tbqNSqcKu1TlXFoUeX6pWcH5pET+bn0MVJrq7e8jFFCa1IzXL9VQVplnFuWOvYfb8m7CsWRhpm9PN1HlM5CdLK0caUfpDwN1ijSG9JBFMFcdTu8ooki6DbpWaRq69CqBAfqa2hbQ9gB5jAIO9w6g0CpirTmKptsjwty87hKxB5ioGao0iFotTsK0qbIv8TkUQJgLJwsRXtE/BAlyNretfqhy86bfWNBt3LqlHvymweKKjWark2oaMHHx+bt0aSG154a2B1JZLdBkKBEEq59RrGQQkOBD9cbLVLRo1ifbPoUct7S3KGkhtb72uRGkPpMrH0E4GkViTqhrvhG61gSWorhdRPp+6QB0FNQTo8kxqXfFLHhkXpPKlTF9GnSWvZR+ojBvzlQapocMd5WIWwzOCmlQNFujBjeKnHuy8mQDvgVSSz5QZLWvrVEApFoak+WeMp1ys7O8a+vnn6qMjKW3521CyV4oBqpnJIpPNC3mI5SJl/uqgXi3zH+WqFC3X6xJuAAU1Xx6vOSbUpgiqk1MeW4f3OojJpMxPbm0UPCkMhiPhbWAOut+v0lZLPkVKaxlINRjIKXKg7viaM4/oYm4Y1eS+xLKhMP3EGmr4hu1RQbgFn3+vXFihzBKfKwxSmwkY/t/++JO7O/ZJPXv2HI4fPYYbbroRjz3yGJaWlvCRX/0IfvbTn+G222/F1OQUJien8N733Y+v/8MjuOvuO3HgwBv8/e//4e9h78/3Ymx8DLe86yp052rSjyJKuBIL68aJFbeAjxU0uwaai1s6A5QpW6h5smysUXRd7+Aw+5N9Z3M5dHX3SPNeMT7SJhOwzGYybKZLodsJeJuWhUqtiqnpaRQWlxj09g/0o6u7G4VyGecX5/HjqXPIDozATOe9Ph0RpdcxKjDNIl555nvospZgpQpoGFWk0mlWiHJMX/Jx5ZxmIpARr1ZK5EPlC1XkY1FvvBxkCTXAdEwYDSCbzrJvbbVWgV23Bax0ssg4wxjp3Yi8lcdSfRZTxdMoNYqUoRSjvZuRy3RjvjSLxfI0aqkF1C0bdXk305gsXt6GiDSWEplYmX0osxfBUxjIspYzgWARYi4uLYSZHGtS+WvRMGnD6UYQIPXWFWXC//YaWwOpV2JPE4NUxdgiz4xuStLuoeoMoDLL6GDB1kBqB4u2ylXYF92Nvt7JLkvrHGnqmGz4HfajGk9YXcrJbLVEd5SHKSXgCZrgaiDVPSmaTCK6J+lYPZrGnScxQAa9biTXmEN0WUFqDKrh4Wl5Un3rGUR30XPkG0SB1Aju0AxP6TKfn7PE13JTDdJDP1ua6fsptXYkDVCwRfrjWnslp0iek/IhjdguBUe9Fr3x0viMdBaZfDcrGVzFgQ+kVhikcto9dleSLbWk5+arGVeda7VsO7g+Wq5Y9yc5c0k3eg2Xx3uoyosJxQKhCleiVs8bUNMozfq50/zCPYnP4YBj/G/tYSLpo2/zk+ue9OaPyG2vbTJa9Jfyd+Ktt0Y8AfG48OUHBWl1/cZqpaCRg3QPj8/eVZuPDsqAP/pE+yCVfC5rtRqOHT2Gf/rmt3D3PXdh566deOyRb+BjH/8YKM1KJpPG/Pw8g5Oh4SHMzc5h3bp12PvMXly9YztfCF/+26/g/R98Hx744F3ozlWl6apcVAUstJceNyGyIDmRY9M/ndDuhu4OdYG4pzLQgDQLdew6UjaBOG+TdYIlk10y7TUtYbY8P7/AII9e78jUVwUnogNCjKhareH4iROsSe3t7sbE+Difk2KljFMzl/D0pXPIjayHY+aEOaxI8wnyOoVZQrVyHod+8WP0ZiswnQrnKq2bIgBcqmEgTSlxJEOzKTIv+b/KoCPs6wnhm8qBnBwL6UYa2XoO2zdth9WwMDE6gYxl4eiJI5icvoQNmzbi1MkLqNe6sW5gI2qVBgr2FBbrF1B1iqwNHciPo6dnABcWzqJoz8JJl1FP2cJXlYBzPQUrZcKpN2AatDbkj1sHjU+4v1LAJLWqIoIgAdu2P+p1KFIL612mrGWlXEIALsyNrYHUpgvtvxmjfFLb3qe1ColW4MqB1LgrOdGwOy7kXqjqKYm/EDfqWuCkjpd1RSuuFEjlx9OWPqlq6B3cBfqsm1XXrn33vElQqYId6f6LvsXUNYP8Q1RH0SDVL4/oIFVJ6pcHpIbEJB8gjwE3zUCqppHRRfVIomsCUlsRqQdQ9DWO4lNyLZW1GIFUgwJWai5A7iIIkEpWbsxg2rVT0VLMxI1feDkrKKSDVIO1qNnuPn9qRJEilfUIdqWMBpv7kuuWkl9aJNQJCrpyudSquOPUlzHufCits29yEQcmYvJ+8S3QQdD01HdW9XSFyzKo06aq9y8CiIq9vgz3XNxasnub6DfaEDqeglStVmfEX86bpehUm2tg2lcApLo7ILVoyY7eH33imrY1qWfOnGEt6C17bsGJEyfw2r7X8R//03/AkSNHcf7cOZw7e56Bm5VJs0aRNIzVShUbN23Etm1XYf2G9fjzL/45xteP466778KB117Cju2j2HPzdQzwxNpqTNvV/3l5MEWkLjXH+NvIPbu+VxadZYdRLvlJ1qs24UDW7qm3HZ1Y6IWup68fuXwX5xE7f/48NmzYwEGMajVbJmI2GLRSvlYqf+bsOczOzqKvtxfrJ8aZbJfKZZyavICXlhZg9wyhTvlJzTQaNoF2Ck0GNIxFHD38HCozh9CbqXK034bRQDVVE76jDY7Dy9pfDoVkpGDLVCzkGkpaVAKPZIJL/rXpuoVMLYvR3Bg+ev9H0W30oCubx9zcLM5dPIdsTxZd3TlcuDiFMxdmUSoDi0sVzC1dQN1YQIpMeu06MukeDAwP4cLcadRTNQbCDfJVNck0moIupZFGhs04ent6YKUNLCzNo1IromHQC4DQrDbI7NhQ/qstfGmiTmwikCpfJCkXVyolAic9s6ZJjWaAYaFlDaQmuypWqhTzLc0n1dUQRLH1SBk5RvBsOsD2L2//U0Zns18DqZ2t22rWeluCVCEZxrM4nyBPb6ZBzacmG/jEBOGT6lcFBbtRINWf1i8SpAZ9SINjVu/2TXxSBVvQQa+eNiZC3F0xkNqcZ/CydQRSPa4QHn0cSPVMfUk29zSpXnmXX1FqQJkVoK2HcS1AUjRp+b8NAiLi42Y2j2xXL6kMfERDNRmklsuoV0TgpNiP242Mj6IKBgxoYiVjPRtEZKEg6pUdhMq2LhdTQgNtKn2KZi3pyvdtcrkARlMMIAQQZXyZNltvKi5pW6KV0xfMTw3tgdYI/iKQUtzGyO/jz+fqgtTAOFRkuZbcGaRJbR+knjt3Dl/98tfQ29uLj/zqhxmoXbp4EU987wns2LXdMbpPAAAgAElEQVSDgSgFDZqcnGZ/1fXrJ9DT24NLFy5h/77XcO311+Ka3dcgn8/h+9/9Po4eOYjP/toHcPPN18Ii+3Hi/ypktIy6x/k3DZMvB9Lkiod2LyBP3FYIcwn916BYFQNSKzYsyomqa1JlUQGfU2zuS39mZmc5BU1/fz+PjTTJpLGk/6YAUcx8DAu0bmTy29fTw2tCL3lL5RLOTF7EK8UF1HuHYcvXPzbUJSZFqVvMIp579nvoNmbRm7aRNk1U6yXYJqV1ITMJkfKFcq9W6w0Z3Ndif9o05051GEQSeCSfTLNiIFPJYtfEbtyw9SYMdw1jYngclyYncfjoQfQN9mDT1o1wLAMXZmbwwquvYX6hDApIDKcIwySQXEe1bqPslLBYnRFa7YZFQYU5eJNDat66BdNJk80y+gd6YWWAhaUpVOwlrs9l2XNV5pjtRIvKTShpI+by4q/loweDVAMXF9ZAajyDXgOpK3J5LaMRF6SS1ino1xYk89DFLM6V94l/xPPKtA9QlzE9X9U1kLpSK3n52mEuLdN5dWAb6D0o61Fl2xpuEhqOaDBBNS6iHoR0WSEYsdW9n0gGESA16gFbjCIapIZHKIMw6YGONEtaMTbZ4oqCVKlh5LajeYUCmCTHuCWYMUUynMjdvHIgNcUymTD3jQKpFE/Flg8N6oG8BUGGIvg2I65ofsogNZNDtptAqlDI6B9aWgKp9IcySSgMoqTU8E4pn9LO+HdQGo5aAX/LUuUbu1TNWvSnllEgzaMtzafTp6RqNbcADA6h4sA+eV57PAtVXK8WB6ybTTtOfI3FJk3M3+MoS92V3u96yea1gmP3QOpvrpa5ry5uKIf90BGQX3iTaRek/uCJH+DGd93I4POF517EjTfdiJMnT+LlF1/Gpx7+JH7xyi/YDHh43TD7XVJAoUKhgJMnTmFi/QT7pf74hz/G2Pg43nP/u/GDJ3+IW/bsxNVbB/HqK2/g3ntvQzpNDu/+FwhCY3VbpIMhpkmBcESCXgFCiSFxPiStmpt6RFKJIiI9AmyI6KTJRaNah1knTapg4sKsWDQu/CnBUXopdyqZPlMQqMPHTmJmbg7vun43LIvGI5gQRfSloEpHjx5ln9T+/j5sWL8etXoNxXIJxy6ewWvlRRh962AbQL1eQzpVx+L8DOZnp5HON/Da/mewri+FHlJMkt9pGqhSJF/OC2qhXndYY+uYBukzYRppHrtVpyBMDhopm31kUTeQqWeQqefw+Yd+C/3WIIyaiUqhgsLCAkZG18GwUpicvoie4T783de+gt6hYVy3ew9OHTmFod4BlEtFlGpFFFKLODd7ks18LSuHWlVEqqP61H9Xrgf5bA7VagVLpQLK9jwaRgWOUYVj1gg6a1p/CrGU7szOIwRS1Qsl7ZJ40ODXUjIfZK12ChcXxvH43jVNajTTXQOpLcSVy/6zAqkUNEnwK21PWt3ZSkh2R9lKUk/UoNtaEsGmnQVqBVJFKIBmY1zpEbUz+ndG2eWDVBdpCeDQ9qcVDbfRYFBmVS5SwRQvQZK7rCBVPqLqGFCX1nSf1BicoACz8HH1gjyqlfFJVBLwijf4TkBqMp7RDkj1TnEYVMb7pHqz03kEyWh+kCpS77l9NDSQ6j42xNBQy/Qyej19XaIgpQ5SwwHxSGarlcqolSokCIY4eRtUHi4aEKnDGKltaNZkOMHzqoRwPZ6Mv0zoHlBpoVpOOuLRxIc4A2OJis+kI9VAf1GUHlyp4NLGDTlOe5rsNKlWA6Vdk/AIk2J3oOEerihIFaAq+rBImOUe1nZAKpnt/sn/9f+gVCzi/vfej9vvvAMvPP8Cjhw6gltvvxV79+7F2NgoNm3ahMJiAdPT05yjqK+3j/1Si0tFnDh+Atuu3oY3DrzB373vA+/DhbNH8MT3n8BSoYj/8l9+D/19PZJvyq3nYDcGvvGNJ/HKq2/IvJfKxtxBT3cXbr5lN/bcci2GhwZY40rzpwBCBKZ56+JcdIPUJF8xnZoEqWR9qqISSmKgVDKU0oQ0yH19fTANE28eOoY//dJXcOTYKfzB7zyMjz7wHjYnIXNfqmalM3jjwAE2kx0cHMDExDiqdhWF0hLeOHUYTx59GQNjm7BubBR7n/0ZNq4fxvTUReQyGRw5+jryeQcTBCCdKrI5E/VUAzWOmiTWhv9KNWATEDUoYBGZ/zpo2GxQC1Oa06ZJG101YDUy6LL6YdQsjAyO445b7sBLz73I5iaZdBrnzl2AlTaxWF7ifF67d70LW8avxszZGczPL2GmMIMTs8dQNhdh5mykrRzSVj96e/skILZ57at2CeVaCbVGCTYqsJ0SUha9BJBPCJmz0HsiPTzQdzkXpPrptwWXigWp/KTA2mjOycr9CNPrSwtjeOyZPS3Z3zu3gF/wXzP3XV1KWD2Q2t71qIu0KwUb1kDq6tJWJ70lBqmMSrQe1L+VPOICwXbpbqWoTUd+cqhRIFU36+TDKLVtcj7hoDsBQZnKJdIai4AuwjdSyTv+HZLv5F4KGgVSNRbtraYMEBMBUuVtKB+GvRQ5/pX1/qUApk+TykMTd2mrHXGH5zP3FQsYRSYe3IwHqTKbbYCElVTrcSfWWFomx8cQSM9D9mpeSpOq0uTFngtdlva5jakV1WcTiOjsU69xwkRY2RxyXX3838EAPiR/1Ypl2CUy99VKuEF4kwNJdxW14fn2TCxEJ+yg4zr6SoU0qVqrHk5JwidagVS5zK6WqoktSMxyJBlF1KJ42Ff8V7idZil7dPrSW9dQtr6H3HhgVQPBpHR6W3WQ6j8mYU1q1NpTnaQglbSF586eY7Pd1/a9xiat60ZGcPDNg6x9e/21A9h97W5Ou1Kt1ThIEgVPIgZM0W1PnzzN2kUCpm8eeJPNfU+cOIktWzajpyeFwsIkrr92B6/h1i3rObeRdxzJSNXCn37hy9j73C/c3fK21+FXs+uv246HP/UAtlB902ItLgfpUaae0s9Lz5mlE426Jug1q6FAqkK38ke1zhTdt7unhy8OAsMHDh7Fl/7mEZw9dxG//qmP4MEP3y/mTqAQQLFYwomTJznQUSZtoaevB109OSwsLeL4peP43sGncPbCJOeSLVUWUHcqrHGluib5kvITWwoGJSY2KwxGybyX05wSGOZw98SabTTsCq7ftQulUhFHTp8WKW0cBxvGxjG6bgQHDxyCXSfAZgGOxRF6r9l+DabOXsTsxUu47477sHPztVhaqLD2df+B17F56zbUyylcOjOHsbHNaGRMHDhzABfnz8DK1JHLdaFcrsOwKPfrIpZKc7CdMlLpBlJpG41UAxW7DKSF+Q2/pqs15UwxBLhlVGLtKDcHq+pFQe2ieqGnv9Vuir+5ZdKAS/Pvi/OjePTna3lSQ9KCj9N6XGUNpHZ8L3dUUQepxMf8/FvjWqEAJqo7TYKNl746GttKV/Jd3ezmIYVNTXZf06Su9Kq31x6noAGlLdPAVEu6UvxZ7ic/FJMZbCea1PbGK0q3FsD1Em4eUmZ7/ldtjgLLPkZSfG4SGVacXfo/PW93/Pg5+r7PfFgrq8mjKmq/ezzk4P2CrwSpbDmkTo3HC9TZUv7uXlwP2aemlREWDIHIwy22IUqYTxrdNyriagT88I1Ah6eCysQIOIoug1SprWTrN82slxQNyty3GVDzAVQNNGgT9cFGqRyhtHzsJczHRZqHS0nUTGcjfVKpdRbzihXYZalJjTL91helNYlH75h7tXfaQDwhJLl5/LXDYwjteytCUOQbgv3Bca5kyp3gU0t4TYIzi6/hwVm9FX0tfWerg/UIjuXfHEg9d+48Hn/scQwNDWL7jh2sDX3lpZc5Byj5Wt5www149RevYufOHbDSFgO4Sxcuclqa2++4nTWnvX29bPZLAZOee+ZZ3HXPXQxyH/jgL6FSmsJzz+/DyRPn8Ae/9yls3DwhXwVE1C8jZeILX/gKg9R1w4O47dYbMDTUz1qy2dkF/PipZ1Gz63jPu+/AJz7+fgz297K2k8yClf+qvCpdK/Sow0QbSeyFQKphazlSJbMRBJTieZPWkKLVMhNOGdj/+iHMzM7jtpuvY4DJUY7TFAjJRKVSwfxigYNI0aWUzlowMyYWlhZwauYEvnvou9wuBZoioJ/JGszg6O4igEBg0TJyoMTaVg7sD0pmvqoQgwiRNwdGvY6+fJ6B7BIHYAJ/t2vHDkxMTOC5vc+jUqVcrRk07BRStom0kYZFSWxsG6ODo3j3nvuxZewqNBwDJ8+dwuT0FM6cnIJdSmN8bAscw8Cl+Quo2gUOsrRQLWCxtggnXUGxPAu7UWKT3hpKsJ0qLIseDCiokiXnJMPD8yM1+cqKy5Uy4wgBIeHbFUd/VmXF32FGIC5rfv3lHLIpXJwnTeoaSPXsn6IunTWQ2olovBJ1koPUOGE8+PwWHFXC87USk2kp2PpBdxCk+vJnR7bVvli0CtP6N9WFAKlkkcKh+VruqCjgg4DC7UI+ULZqYWUWr3UvLq3JR0x+FG169wght2X6EtmO/sjqAzNygsxhJUgVQFhzkpM3mZqFAqkuCI6cnh+kqnUUmk9vBNEgNSzAq5ywrfajGTe5XCDVm773XzpIJU0qP4jo6e4E8ubHFgKp/DgQR88hn2RtFeImTCCVfGElSJXCp0yvSPIoYFgZTkHjBk4S+gX++EEqyXNaQKxo4SZK4Gm1Xdrvrc9IG421KNoMWfnHETorCUBZgNuEx+IWWM05t+aWTQbq+yl4y8Xd8EH5Vz3b6LyOGn4LglT/lNS/kmpSl5aKOHzwEI4dO8YH7aabbsShgwfZ3/Tq7Vdj/6v7sXnrFtx++2146ql/5Qi2lJZlcXGBI/g++f0n8dnPfxZHjx7D8WPHMDo2KvxUJ8YxNJhFCiWcOXMBW7duYLPd3t5uP0dwUvjiF76CZ59/Fduv3oLf/o1PYtvWDRzltrBUwF/99Tfw/PP7sHnTevyHf/dZ1sS+8soB5LtyuPHGnXw57n/tMLP9e++9hQEL+YpSn2+8cQxzC4tMTaSFfdeNu9CVycKp2bhwYQqv7jvk5jzWCSWbzaGvvw87r97Mpr+kTV1aKuHaa7Zj945tDFKpQ/KVpQuCAC0ZKVeqFZRrZTZ3LVVKOD5zDP985JusXTTJdJdAG7+sCo1j3alzvlOKzEsBmYjvClFBkJ0wYaX0MsT2GmjUapgYHUVPTw+OnTzBFyrluMtmKV2OgUqlRnAYZj2D0f5RNCoOevI9sKwsTl84g1q1hjuuuwXbNhBIzeDgkSN48/Ah9ORH0Jsdh4k8RwPeOLEO42PDmJqdxYmZ4zhwYR8a2TKq9SIaTgXpjIFqrYSGU0dvL7VvYX5hgc1cKKKvZaV57JSmhkyDyTRHGHFLUyK6XPjxunlgA4VRXUav6VHdS1pqUVnH6jiYXBjHo2sg1Xu8juTbayB15S7o9lqKB6mSA0U+q+p9NAOpbx2AKuSuNZDaHnWsfmmO7ku3TkuQqtOnekCUIueqg1S1Ts2FUlffqEyRo0BqUMNImtRmvowuSFXIInrPWoNU754PalIjsZXMBcnWYvy6Ey2yCk2vClQTEH+15WIZI4FJ6OUAqa1ARxCkek/UQpPqglSSJzSy5P8kV6h2Qap6QIjZUsWzBUglM2NeZHfjOYCl48AwM8jkutAI+GaT/KJ8Uu1S1U2Xp6IP83wloNUxW5C6gzsexLbh3y8naItqO45aWowjhFz9Z6opvfiavpzzbc6bm/Xsv7GTjTEIXON6V09UV9Tc1y+eBF8DFZYWpfR/JQWphw8d5rrpTJpNUo8cPoLjx09wupXt26/Gvz71r/j1z/0azpw6g9OnT3Ok24WFRQFS77oL//Iv3+VASRRg6Pnnnuf0NT/64Y8ZwM5NncVHf/UuLC4uMSgkoHLzu64JUCCB1K8ySL1622b87m99iv8mK/9avYrvPfETfPVr/4K+3m78L//T72Bmdg5//qWvY3RsCO9//z14+aUDePPgcbzrpmvw7//9Z1AsVvDkkz/Hj596joElpZHh+aUtXL1tEx7+5Adw9ZaNeOGFffj//vLRmLAdKdx3z234w99+GK+89gYe/acncebsBXz6oQfw8EMP8IMsMUpi9BTJt1yrsCaVAibRHFMmmQEXcWLmGL537JvsWype+Qioei+q3n+KnTPlJaqAKmuL6V3OECAVNRsbJibYF/jQ4UPo7elC2jSwsDDP4LRBUYvrFvrS/Xj/fR9AYaaAWrnOIPXE+TMo14qwTJuTSVcqgF0zkO8awMS6qzBzfhGlgo2smcHYyCi2bNqIg0cPIDuSws8P/SvsdAmOYWNgoBcj64Zw/NgR1iLv3LkdfQMDeOXVfagRaCa/Yfk/Q2WdMUxm4uJ/koZVQLjQmRVfCMYtrydZxg3FLymIvqYLnl5NWUveaDBIfWzvO90nVd3ccSYw3u+sQZF/Wnsjrb4Q/W+tx9YgtdUlFgdS32IAlX3FtN2LMPdd06ReeeruDKRqSirFSpQmNUqSvmzTbC4ouwK/FuE3fN3opstSk7pskCp7kYGOon30PGmNXXqaBhCTWl5plaTOVbTwq5kzx9ytnWxHFHdpV5MaBbrixqKkAB2gqkducjNj2UA+dqs2uCxpUkmJ4IL5QA9x2vQmQEnxbAKo7IolpW21JjpITee62Pou+CGQakufVJXT3S3DDYa9cl1TdFciUodLhzD+71rdHt64kpf014mDTxqFJN7oTsYQWNm3CEgVo1JE5HKekDZf0U4ABHVyJGPrrLomVR+JPwWNRxTh8+Uk9kn9qy/9FQ4ceINfDz/y0Q8jl8tj8tIkg1YS+klr19XVhYX5eTbxjQKpBFZnZqdFNF7D5PpDI0MwUcXYSBe+852n2HR3Yv0I/vh//x9dTaF6xPziF77GIHXbts34PQlSGykH5UoJjz72ffzzd5/mwEn/6X/4PC5NzuALf/ZV5PNZ9Pf3YPLSLLq6crjjzhvxm7/xUfzgh8/i7//+WwxeSNN6657rcO7cJF544TVMTs2yNvW3PvcgJidn8Ld/90+er0OjgZn5BZQrVQZ//8f/9j9j/fpxvPbmEfzF3z6K02cv4Nc/+WF8/jMPSn8Ih0FpuUIaxpoweZV3De0H+Y2enDmGJ498m7woAp6U8uVMXUwSzCnWpkCq8rl1nDpH8oVtI0upbygdTt3G0GA/xtaNYGZ6GsOD63Dq+FkOntSb7sd9t74bW8evQrFQQsqwUKnbbLb71HPfRdkusB/qhrHtGBveiht23YSlmUW8ceAQLpybQk/3MPoG+1CsTWKmcgYXKydRNctsL015UbvyOcxMTvJFQBrtXE83puZmRZocnq0A46Q1Jh9iYtoKpDYCZlfh3OG6w7kfpOqRoT0BhMynHRGt2XEwtTCOR97xmtQ4ICO5iXtRkyZ7DaSu6A3RojEXpEqfd++O1R4WmrYRtbdvQYCq7mz6W0iPIZ/UNZC6mpQX3VcSkOoG0wmSmSZ4cCwCBlvyswLyZ+vVWRmQyqa7Pj/NJv5tzbSy+uQl8BBmp/ph0MVZ6U9JPq6Rxqn+cbg3o+bP2N5yd7YpcdxlOSA1CccKy7XiGZVBKpv7+kM1eSCVUrwIk1rf2id1NYoiPNr3WJBKWQEbSJlpZHLdLUGqCpykk0vr9QgCoOjT4YKgKBzb9EB1RhuRTTY/loEqy+w3ChAnsBBozVs6LRGezzJn2PZAriBIlcZTCgm1ILikmtSpqSnMzc0z8KHgSa/vfx1z8/MMTOdn57B79zU4feYMa0qbgdTTZ05jdHQdTp44jcGhQR6dZVRwx207US5X2Zy1p7cLm9knVbIOyWy/+MWv4dnnXsWmjRN46MH3Y8PECIs0UzOkNf0HFIol3HjDLvz2bzyEY8dP4U//7CvcAIHUe+/dg/fefzdGRgawsFDAf/7P/zeKpTLuvvtmPPzpD2JwsI/NmN988xj+7M++hkKhiP/udz6Be++8GY5N4E9oOV/dfxB/94/fweTUHH77sw/iwQ+/FxRE6bU3juCLX/oqTp05j1//9EfwuYc/ytpTMu2t1CpsssumrPpjqOOgVC7h1NRx/OCQBKmGME0h8E1/RPwGykEqzFTp4zIqyY/or0bD5u8phyrlVyVjEwoaRb4RNPSMlWYT7P6ePpw+cQ4p20DGyeGaLddi15ZrcOjgEYyNjmPzVVfh9SOv4cWDz6FkF5B1Mrjv7g8gg14YdgMTgwMoLC5g/2uHULYzSKVNFCoXsVA+jUxfDcMTw7gwOY3C0pIcq8Nmz6Q5tRsNGFYahmVxACmaDz1u3HTtjdj7wl7WJCu/VEcKMowptYAHUe9zvCqaX0ekeM55a4XZMK3ndGEMj/zsne6TGgNSQ5f0Gkht+wZYZoWVBanLHMxlqB4fEE0wNSG7k1uASlbfTDyLe7W/DAN/hzbJ0X3VQ1WMD19HIDW4npdFUmsNUvla1oClv4YHAhkkqmi1rQLucHv6BDWIqQEjFVwnzntNFVVnJtxtYH7yn9y12yVdfApkyzFFId7Qd8k3JBakuppdD0BFlxXf6j22BmVRB1KBVOmTqpn7uvITa1IpngjRtdZGZx16DWgg1ZPURKPkkkVpAsncN53v8nxS1XZI8VBpUoMgNTZGXps8yZ1u1Fwjt1sjqOTk0OaotCWUVBDVlaKg+MaDD2B+CwhfPXGYOx4ny+YdVo+u1jw8oBpo8y7DKxQj5a2+T6q+xYI56Wgobh+Sa1J/8cqrOHPmDKdV2b5zO86fO4/5uXl093RzapmR0REUCksc+KcZSL106SIDk+mZGY7+m81kAaeEa3evx6lT51EqlhmkfvhDv+wftAN84Qtf5eBKFMk3l81yXwRgSKtJQGhkZAgPf+ojuO22a/H8C6+yJjVtWbj//jvx8GceQDaT5jZ/8tMX8aUvPYKenm588AP3cFRgtfGLhSK+/8TPcOD1I/jA++7Bw5/8IHKklbTrmJ9bxNce+x72Pr8Pt91yHf7j7/8aBgaHkMvnsO/1QwxST5w8i09/4oP43Gc+ippdQ7laFsGbjBRHuA1eWaVSGScJpB78lgjsQ+DMSIEgbcMgkCqD/jS8HLA+omPzWGXx6mkKCazWGjVU6jUGqQSySWvMqWkcE07NgVEzkEvl0WV2o8aBlEzccuseVJ0qXnrjJXR1Z7AwOYOs2Y1UI4c06njXddtx3a6dOHd+Gs++dBBz5SKc1CLqjRkMDaVx8+234vXDR3GSogrDRCaThV2z0aB8j6aJbDaPEiWrZm2qEAz6+/oxOzcL0xT7w8GT5O0e9DeNBKnyS8UwgmUUuBe+rcLIeA2kute1RpJSkAmxC1o3EtTo5Vnl3xMnpvWl0fEd8I6u+G8ZpLaM2K0cUiRIFdqrNZB6ZQ9EA0ZTkKrtT3CrXCYh057omtSoSXUo+MWvT3OQqurpINUvEMpgO/JLTzMoOWBk8+pSCowqVFZ+0URYdkGq66jVYoF0DWozkBq7YDpXT74ZEor57xP5yBz0kW0GUpd/r4RBaoh96CBVdRh1JbZ76DhwkhXhkyruTeGTmkZaD5zEwSNFR55PKkX3VfKiXFltK+LybbY13PhXhWiijXrUCHUYB4mSjkxMMlFXkbwjYlJuisK4MSSncR9fkIP099h85OGewt+0eifx14gbe/g06mRO/32FNaniBa81Lk8OUp/43pO4ePEim/HecNMNuHTxIi6cv8Agg9LNnDx5CrfcejPOnTmHhYWFSHPf++67l8d1+PBRbN9xNX7xi1ex+5prsDh/EXfeuQu/eOVNzMzMs1/ob/zGR0NC8Bf+lHxS9zE4zWYyDLqovUw2g61bNuKeu/bg5puvRS5nYe9zL+FPv/hV9PZ049Of/iDec/8dLoV+/ZHv4TvffopT4gwM9CGfzwlxm6PpOpifLzDgvuvOm/Cbn/8YervyWJxfxN5n9+Gb3/kR+vt78d//7qewedOEyAvqOHhl3xv4m7//Js6cvYiHPvYr+NTH3y+Ar5tphfwwpfuyRlelUgknJ4/hyUPfkVxKEJfQohKQ40StMvx9dOh+8RIrotYSGG0QMKUXPeqPgjZxCHSRk5TkA7vWQNa0gLoByzFhEgAmb1YSQswU7EYNwyPDuP++e/HYo2Qy3Y1qtYFUo4q85WD39h2o1Rp449h5OFYGpmHj3jvehcG8hYsLM9i7fx+KpQqMRgof//BDOH7yFF458DocwwKZ8RJY9QIiOajblEKH9lLkNGOQyrEkBUhnSo48i7SeXk5gDuwR+JBRMWtj5EVAmnr6x/TixFoKGl/AmmaXSBOQGnggSHoVrZVrvgIuSDUMTqXF5K/UMoqYmzbR6qq7MjvQOv+xJyA7ayD1ymxSZK8RIFXJYz66jKjcLkjVm0gsP3Ys1rq9qci+SryLBgLS79MFlfEmv27Q+eB8AjxTTNGbaPzJFb/EAZTIem6znibVZ1If2q7mCx71SMysiduJGoGMNuwGYBL71AqkLo/wPZCqUtDoe8EjkD6pvuBXOjbvdAAhkOo1pINUX3Rfbcn9gZPqsjJluAgPKEg3bQ/5LQFSvScYMf7EBz56usFD51s4ucHBLiJZR/w43F8iQWqLXZBrLtjHcubaqu47EKQuLlIQpAKmp6c4WFJXPg8KpkRg7trrduPpp57GQ594iIHRi8+/GAlSP/2ZT2NxYQFPP/1TfOhDH8Q3Hn0cd959B4qFaezaMcYmths2jqGnJ4/BgX6Zf9mR+S0hAyftw8T4CD74vvuweeMEP0GRZnVwcBAjw0Pcf92pMkj9wp99DX19PfjMww/gvvtudannn771Izz22JPI5bIcSEk3LfZuLGDL5g3YtXMLR/o9dPA4/upvHmfT4s8+/GHce/ctrAmmqLQUze3Q0ZP467/7Jk6fuYCPP/Q+F6QyGJNmvgJwSlYuwVKZNKnTx/H9Q9/iwD5K6ye0riKEkKhEDQmQ6pr9yoi19B2BL7pkickJwHMb8QYAACAASURBVOfAdih1DYE9kT6AAi+QeQtFtctaaaBhgsIXsVbVFJF1aYwUjdgyDfzyL92Fp370BKe2qZEpseEgR9pdiqYEE3WrF+W6g1zawic+9H4MW2kcO38WP3rlOZRrNqpLVbznznsxPTOP144fg5nLwUpnUCgVeZ9I+Ka9oyjKPEVDBBugSMZkVs6rJZxIm4JUtWcKpPrC/qs0PlKQIk0yfaYWJvD4Xo8m2mbwb+sK2u2UCMs0A6nSyK8Vz3xbr9fqD16BVBKy2I+PrV/bfaVOtLmrNrnWAFVd3FIYXwOpq7Y3rTsKgFSmRQnQLidIVQNbDf4io92GxMeQQClM0JudrqAgq69vZD3+UgU+kle+b1PCtaLAqq9UUDvLMoQGCjTEKfiNkpv9ix0FI/yj8f8rXJ7Wy+/7eblBKosOFGXXTUHjYWjuu+GgTtF92UJIm/tyWaYLUmV+VvZD8oKVssuR8kkNRP9V4o4t86SSuS/LRfqCBs5Bco1qFDILnPpIsBbHGZZ7IBOMJxLEJbkD/U8pOph3oVui4YcLRVVLSjLhRyvZmsTO4ZVOhKbdVfLGIYMRatAhxNOurCZV6t04N1TUx0+JSX1SSVP62Ncfw9TUJK67/jrce9+9rAnN5/OsUb3tjlvx/N7n8eDHP4YXnn+Bv5+emubovnfffTd++MMf4jO//hn85KmfYOOmjThx/AR6+/tQWCywVvXokaNcjzgllbvuumtDg//rv/wbvPzyy9iydQs+/ZmHsXXrFiG8yZIekwVeevFF/PVf/Q16e3vx4EMPchRh9aF8rn/x53/BpsAPfORD+OV3/zKDJfoQaDxy9ChGRtdh/cR6ZnKkYfzK334ZL77wIu66+248+PEH0d2tpcgh7fDBw/j6P3wd58+dwwMfeQAf+dWPaANjVqPdPB45kSb1pRMz+K/fPi6izfk+3otja614NDMhAddgv1SRL0wtmAgtLwAvRTam/KvLetgJdd/i6CY92XE8cu37zleg3cAQysTXZ+4rTh4Bp7Vov51vRVRNwc9EbAEXpIYsY1rdsm+tAxYHUFmTEQLffpC6FjhpZemrs9auMEiNkrI6m0hkLS9CarSkHpYjQ2gh3K533QogFOEe4bbLPwalSr2P4HnWR+RBlZanPghSNUUw19XHIWcUhZGagVSfTBYy91XLFCXRtBx94h0X2QGEOxH7O6n0R2x5JTaCQKrPJzEWLCTulmUsz9xXk/ukp70y93UDJwXISET3rcAuV6BAqr8VvwIuOUgNHqB21jrqmaKNNYkqGmmCG0XjeuVWv3tlw88sum+qL+mZWykZJG133vGtuufN16QfYPtmH/NI7d8dlhqYroWFZfx4XXPf7t/8aitpot1Zh8qHB6mZhgVLc2FvSH/0yd24bfsoBzxq9qE0Is89+xwmJiZw1barUC6X8dze55DL53HsyFEOgkTA9NChw3jgww9g86ZNOHzkCMqlErbv2A4CYz//yc/R29fLa3jh/EXcedcdeObne/Hpz3yKwRK1+cR3n8D7P/h+DAwOhIajg9SHP/Mwg9W4TzOQWqvV8Cf/55/g1MlTGB4eZtB5/Q3XM0N77tln8Y1Hv4F0OoPP/ebncN0N1+OZn/0c//jVf8TAwADue/d9nA9WfSzTwtj4GJtCf/1rAZDqltIOV4Ayk4JUN5hIu9RC5oL0R4Jw//svaSyJWdfZ5LZtkNqUz7XDBNud1Fr5jlZA0V67l7ELUoVGXuVt86sSLjub62jKb8dKbt5GHaS2pUlt7+xFi+Uru3LJtKjqbloDqSu7+ivRmgSpPpeKACNpyVeEtQ89vERzizZ5iK/4alCxvo5qsq3H7C5Ly6IaSA35qOrzixdklXjncoA4VhCBseWpayFfRsUhCHfiA7YyrZw/SI0oIWrG11eDaSlqRKytAqqaKlPQn2xURFRuuSmRhyeK2nifNZCq/u3OgRQC0ieVQCplHg7CJdMBasUyauUIn9TASDwSCc4hkEy1yfGPXlfRXtxx7mzFvEEIFy7VA2mKg6NQqxKE4AlAqjZosbv0CCr3ueWh0BbKd8TUudQX0j8W/aHeG4KW5kmbb0s2qSvemrFufQjuEGVwNE5rpZN3eKdXFaT6Caq5gBIksD9OCFKpDwIzb7zxJp7+8dPo6u7C/b9yPwPVq6/ehmefeRbbdlyNwYEBvPTSyxgdHWG/RgJItYqNM2dOY+PGjchkMjh+7DjuuOtO/OCJJ1mTefL4Cbz66j7cfc9duO3222BR6PCIz0qBVALEx44ew6NffxQXLlwAgdb1G9ZjqbDE/rT5XB433nwjPvSRD3Ee0//2p/8N8wvzkWMiTe2nf+1hBt/xIFVjxB2C1M40qSIIkwKp+rWgouGyJtVuoM45w9oUZlreHG22t1b88q2A/gqXhEuqkUiph5kwcz26WpWZ3+Ub7ju5ZU/AE37l7Zn7tg9QPXHh8qx6coDqv8mUT+qaJvXy7Et7ra4GSF0GJbqCbruXWHurEC7dvD8drLW+X5OMPUIy7XQKkd2Fv/TNwQUvrYGlknriUtC0ws+JOFk8XveihKv10RpM1HaTdU0CUgOhnUVuVgVSVeCkwHK7PqmsSa1HAjj/sJLQjO8yb04tEXg3mm414KbXSbCwImNFoJLEkRFb1cRbO4JWtdiP7CyXctjNzTVlkGAxdtVcXOkRVmTZIP5MfAab7FdTWk7QgcxcwRbs5DrYkM8/Lm/0b84VBKneNich33ZAKgG2L/6/X8TmLZux59Y9rH0lUPfSiy/j6u3bMD8/zy9DZApbWCpgaanIOVQp9Uk2l2VtarVaw/DQMN58403ccdcdDO4oYvD+fftx7Nhx/P4f/h6b6EZ9fvSDH+Mom+KO4Jfu/SWMjo7G7tyRw0fwox/+mLW71M+uXTt9Zcm8laIVk4nx2bNnUa1W+fe+vj7s2LkDe/bsQd9AH5752V7s378/th8CtPfcdw/38/Of/Awzs7PYs+cW3HrbrQH7HkkgbYJUr+MEpz8wSg4qRCCVzX2FObOPcUrGQFrUtkFqy+G0LJDg1K0VWZEVCJr36iC1FWCNA6krMrC1RuJWQGyLBlITmfu2f+aWey8228H2wKkuSIlRrYHUt9L5WC2Qqs85iQQjy7Mg1kb5FV3a1kCVKTqqmG/YSca/giA1ag0iogwvC6Sy5aGIMeFJptGL3ybWCRqFNd1RT6uqVQtOrA2aiKU2dq8yRXTf0L1LASwdpKw0snp0X23inOa+VIZdLjNI1eU/d+db3NkqKI/oPngneJ0ln74MPBnawQh6jb2C/KhOcnh3fDxmn+bPG7nopdWThnTp1sRs1tiSnsaUgWQDGtzgdvuXtT1D6mS8p902mxBkxKFk/bMIgiNBKiMA8V3EGq46SI3kNy0OHQ39jz55bSJzX9XUiRMn0d3dheeefZ4j/L7vA+/jFCNkttvf38cHk9ql3KGkoSRfT7L9J7NY0sTSdxR4adfuXbhq61Y8+shjDPDuuvtO1vhNrJ/gv6M+VJdSzRATyKRFdN+4D5Wj8iQopdNp1+fUVz4FLkNAm0yN6UMmvd1d0t80BVCKGD8B+g8LzTadSXM/BMAdpw6LQoynrcC5UofUX1839yWg6P+1bbbtm54CqZQr1SCQGhB0mdFSYCUy96XgRe3ekU3pq32BuY07Yq1okrVvxtd1dNJqq4LmvokIZW2LlrMCfGHKYGisSW0JUlttYng0l1OsDwLUIGuJH60nKqyB1OVQ0ErXvRIgVZ9DksspZs7LqNreKibsqNW1nrAZ/9jClYLdtHqPVO3F5WH1XxkezIhbIzcERgCkqvJB/hMFv6PlIQ2JRCGNVgOi3+Xjq5DdV453cgwBIxqkUi9uCppct8hMoI2V1t1wHNQoRZ8CqaFtFbvoDdkfmEk0F5iPFD11XCOCefp3INpTswk+DK2z6kH+7RIM/UccWFagShpqUVU3KJk+Plk/RMTRh0UFK6WoU4ZFOIEaFY03P15Rh7OjAxlBha36bo/bhJdfZQGhbIH0MKSD1DCNvyVAqst0YubeCUilpshU9pGvP4q777kbIyPr8Pprr+M9730Pzp09x36eU1PTrMEj014Cp7ValUFgf/8AJibGsXPXTvzgiR9i97XXwLBMjgx866172NTXtKTGr9l+MRBun7GEmkwgxKsz4R1wkUYmvv84gtYZq9dxHEhV5CxKdjbX1iA1xYS8BlKXyRzeKtWTXrY6o08iuayB1FXf4fZAavv8QRc4V3pyURrUVnJ5tKyZYs3DmrnvSu9QJ+0tH6TynRnwSW3voaRDYbHDau2v0mXoKHGTccK6H7Y0Zffyx1YgNQiEgj2HFYh+TaqoL8GWDtIiFrwpZ2smvwXb8gGmwI/ts083CFZYphSBKil4ki8au8SE9YaXJzUqzggHTqqUUacMCg0ZJ8QdX2JiSEC6ZAqboJi7V0IOja4SAF/BfDkxHbmyrZOSoIoDLzQHqWFkFjkJZepLtMgglVI66v70oTEmXYvllhN72HIn3cBSUSsec5s6OkgV2lTP3/ctAFKbCQHNYFO7mlRaYAqiNDc7h2KphH/59j+jf3AAn/v8Z/H0vz6N3dfuZmKemZ7m9DSlUhHj4+Po6e3lh5sDrx3AzbfcjJ/+5Kd49Rf78Guf+zX09/Uhm82ir78vEOkxhiBWAqQ2O6D6k1MiJppE5NNBqgc8BUidxn/99gk2ufUubTGI5YDx9kFqAq6VoMhyj/Fa/XZWQNuQpHuzBlLbWeArUrY1SPUEvf+/vW/7tXVL6vrmWuvsfXqf00LSROyGJg0B040xGB+AFy5NTEQTMDEhEl6aaJT4pL6q8cXERBL+AMJjRzS8EbzEKKFVBIxIeMGoLXRrRALktN30bV/WmsvUbYyqGjVu3/zmXGuf86306b3WnONSo0aNGvUbVaPGgxBYVc01M4YqjIoojW4HqY9nbiOQOk4dzjuil1bipJH2uuZdu5ETq49QOGCCjjUjpVbRnCv1qqPNwYXklZrsBa2Z1CoBkRpNcU7KLwjgEzTmpzzoL8DuHJcmSntbbKJqrygfwqA3FTMLCxQjd2Z6ggbDfcu8+JBS7PbFi+X4ku6kWqXZm0n+vmK/RqQPQqbeqNOhg7RHo5ZTj1jzZ5AKnj8AVcAgKkuawvs9e4Atk0kgFdjPntQDPbBo76a2hgWCy9Y4KS+XSkoZUY7tfWb15tEvfD/uykpRIHW5Y1nDMcS77sU9qS2Q2mLaGpAq7f3KL/8K3vuEe6SQDOlf/ot/tfy1v/5Xl09/+tPLRz7yEQyzBUD7oQ99aPnFf/uLy7d927ctn/rUv8M7rd//8e9bfuof/9Ty7X/q25cf+dEf6c+rLnEqSB0BqPG6sicgSk77xlcMJiCc+Dc+887y93+BQGreEs4LUpOCwPfCJNy3P4opK3NuVvfSqzhwAZAq2yneK+LESato3StNcUCF+9Jh9MD6nOpg28KtO6gTdlMiagep287Paa2tA6nGtNsEpHoDbnJUo/bhZLNl8Y07OqG5HhApTGCVfAbtkcG+w0CeBFIZIChG6X71uenJrDe2Iv9hxnBekIrA9ADvW5POTtc2lgOF+948WZ5UQCrA1jvwpAJIBU9qvrUZZtvNc9vbGwYnscv8VjsZdBv4jVVKoJWgKLx+eISoPrqXiv7AJBDaSzsDUqFLCvElTyo0jNC1O0IqkMsRKaLJcvW8pzEkH23atT9IkCoWdcQ8W66IdAT9BLRzrmTb08VB6vxAqcYpIBXufd7e3uH9y5/8Rz+5fOM3fXj53u/7nuUXfv6fLz/w5z6+/OZv/ubyR5//4vKjP/ZXlp/56Z9Zvv/j3798+Stfxvusf/vv/C0EsPCEzZMnb8yRfwpI7a3lOUqSuFWblXfI8CCtLPXV519dfuMznzMglZbI6SCVbo0fFn0n1SoLOLnaQeqKKX88VUZDfDXF2iKoWgdaKfOZ7w5SLzvvG4NU0T5Te+ngiHtJktYYoTtIHWT+RYqtB6mJvEGQOi6nKyQ5qFKan1swdAVts90GXfR6tRaIT4jD5rnJkDoSm9i41on2DyJVTKAkP3LmVgPAsT01edQVoWDVROvS1uxUmPKH6OVwAqv3y9Vy8+QpgVTINVBkPDliqO/dK/akmvdEmfhRG7YnDN1BzjbgGa5mu2hK2bcMUAGo0rVR7aXXFedAKiVOul+ub+hJHrqnOj6mLqBNskR0j7csfOnX0Lqw1IuWNzQ0oAXCp3eQasQbkg/92q/+p+XD3/Th5cXz58sv/eKnlh/8i39++eX/8MvL7//+Hyw/8Tf/xvJz/+znlm/+lm9ZPvaxjy6f/exnl+/4M9+BCZNW/awBqaMLOyJIWVjG2OI/RlWnVtFCDob7fuZzy9/7+d9ZdEiMXGyfWFNmAxAVgE/Q1LL7YvzJDlJXyeBDVZr1qNX0YKT9qmPaQeqDTPdGIHXc6F83yhpA7ZkXvd52kNrj0CW/HwOpHvDlbTcnDqy/k7p2PF7S+safRgfjpu8a+gZpGWi6sDNU08YuUQMyn2MfShuk+pbGCp5oUtg8K2WAKiDVQhl4x5I/cYZ+KjdzijBk5xUPoAxwPxeJZLzgmRRyjAGQev3k6fL02fsJpBY2JIDU5wRS2ZPaJC6aQ8XPNdAp7m9Ejj1IdYazeCOxmAycss+iFxUcxwBQizusLQs7povwWt+T2hrVkNipBkiqdK0kBO7l01ypx9W+blK84SdoMEy5AVKlzS9+8i+RpLz1iX/So2NqgWxd+BRPakTL5z73/5Y//P0/WL7hw9+wwDMwcC/1u777O5fPfuazy/veerZ86IP17L3DYzsnSB1FnMPE2oK+eQj3/S+/887yd3/+t1e22KqW30nFlOiYuEIrW0qctIf7noH152py1nMaaZ+hjVwPIIPUQ0o+8KjV2rm4f9l2NwCptbPtrQZSBaiQbGtWVh1R4yB1q9Hs7dQ5sA6kZljEew/KNNy86/+MH66sBKliKytSvGocobM9ktNbCMikbdyDVH2AadaefmWdDefk4RTqs2VSeJA6Q+gu8wpIlWbhlQb0MkI5HBd9Qx5Yoq+/ZTHw5ILEn6gyFfAS05dGbTethX4HTKZ08+RNBKlHCM0sBsbhvq+eK5BqgYihdXiRnCqHI/UjkKpnLxNLyUclURKB1Ps7BqjKk0pjnQWplNzUg1T0rLow3ta8d0GqY0kJUhMU74pXjbsXAanPApBak6sReesv1swPuxBzTZ05dmuQ2p2NLQqMgFR/oLFFv1u3cb8sEO7767/zDnpSt/8RkHqN3tS0VSVFvoPU7Xm+VYuVlT6jACLrZmzHd4PwIHVkw9qKD+/hdjjxxlX4BM3j4Mv5QCpt+WPZfR8HL97NVMDh1AHdHdbQ82OuGXaU2ZeSJ2mQ6m0e/XffHgJafI/9WtV5Umqta6AOT/YZdaVvmkEqJexpEEhIkDBcirfNjRUUN4bQBajYhQ339TMEzxSSTDA4TSCV6MMIs/QsiRsXE5CGocZNUWi+4uwGOjzRpiDIexku6kAqh7/riof7++X2JXhSB0BqH8GMxWoPDXFEjj1IFQNEPg/WJsqgBaniSR1bg4ouVAcKCDtPasr4G6RA0maRaBXPFq9tihBfiio2+Za8DIyNyUgE/lGiNyljDzDSu6iBJ9WPJ3lSI5Aay0Q0wUKeFZCRZdavQZDlH/7ljy3f+a1/fHn2bGXo7ZCAb1zIg1Q385jVy62P6CzGK7YRvm45Euj/y18hkPoPfiEAqaFEx5twLPwBSE2D5Kvg9/fL3S0nTnJqdsux7m3NciCQxksLaCKZQSoaC3vipNmZXF1eQCq8cbyhubGansI+PKdAngJS502BrXjybm1nFKTa8YvVxp/qyAA0bSTZR2kAa0PRHrZTWwxnhnxsU34vbShEv8sAFTrTmXEp4o8rCkjSIbZbCohjDPGM7j6Wb38KTXlOBDxakoK5CPBJBE4jGIMrUe6j+jupPI/X1zdLCgGXpZvMHLBP4A137Q0Wecrmu7blklbyRp+ZqEJSN9CxsT5M2AkBDHlSnzx7m++k0pMrSawgu+/Lr6ZwX2JHZL02BCkVdwBuhexlTToDUmtlA4zDT85gZl8V7kslk791jHKY3xZIdZ7UoUYj5SMVdXi6Nsv19tPdilp8re2vuo6F1Id7mzjpsFzhOVSELlPipHGQWmNZOcqIdEtqpJZ9LVr0P/Hxb16+96Nfv3zDB95erm9uhubtwQs1QCpOX4TjmI1audaU6kXGB+9h3d0t//sP/2j51d/+3PLT//53B7uty0MxHih6uFqursiTasN9WQ3sIHWQ75cu1jkNvyg5O0i9KLu1IXw44PrNhvmDUGI6PTWMd2wENZDa2/XjQ7yxPvdSdStkjSeV50LcC4id2JOKX9VBqrIDHUnko/I/fRO6X6LaqBc5pj2Xl3HmkyShUScLyuVX0BJNTAekik1oIE6qw4mMisxF24BUYxQ7kGoN5sNyfcOeVP7C0huA1ARkhe8QKmxnw8CbZBwzqnAIOzLgW5rAe0kdTCh8+2KT0jJgkPrW25hECW2yRwxSiQ+j8trTvXWQukDyJHcntddafY6AXniChtCZZPeVcN81sHBkZ0jrbZRdzNsSmfneKpzAdaBWi7qTKomTAKT6YAKpoUDqzwYkt+C5V8/1qYpxNoOPEa4uy/IDH/265Qe/408sf/abP7C8+fRpI03bYIOXKNYK9zUbSOazUXxMo1EuUYEzjUXk6vnz58uv/c93ll/67+8sn/ofnz+pN72Pyu84PgCp8Lg0GLrCGyVSsIne3R7T8zfFxnsSVXvlOQ6oFR0v7rnmNiu9J07ajJUzDT1CT+plACowaQepM6Jy3rK0/nO4b91wzVuL1mX8FAJ85EEqNlW36qbsvWEm9FrNUUYSpYwkpiGxt7KwJQFwqLZdRts2eT2aKrWtjWo8qRY8KaOHjePYk1rObTQ9I2G+yZJVILU0yGOQmsqhfQJP84H8UYsJ9OEBPN9nFTHCe60UXkyFNV9DjoRepmFR6iEpxqAUhikg9eny5K33Z5CaGEVaD8J9b189X5aUOGkEL6hG6stzeFinF4zkuQSpGNqbwn0p9Bc+mz04sPTmTL7QfMruO/EEjbanm7xww+yZbTHM0J/S7zXu2c9taxLqi9l9j/coPiJ3tKOq9bMsSwekjopAvKhkCJYhc+BUKPjQ1z5dvudPfmD5gW//+uVbP/g1yxs3byxXV1G4yCjNFyhXA6kGoEZ0NKb4QiAVdObxeFwgI/J/+79fWP7Nf31n+fX/9YXl977w8mTGhQvb3WtLD6rLvZX7ZQepJ3N+qwZ4BnuabqvuhtvZQeowq7Ys+MhA6uUAKm2poJLLO6k986FnNW45Qe+VtiKQ6oxiF3hrgjPZk0pX8A4Y2kk/PFdVkBrd69uK5+OgED1nKmYOQ2rTGGxaF7HYxIMq9ynHqB6nqWbdoKcakXVO41KUxW5qntRyXn2UrImqrA4sr1Md7lsDqRDxJYfo2eolsEnhvqIRBKTCHFCUCekllpXEwvvl/nhMocYPtqVqkIrwmZ+gaYHUV88RqEJ230z3CtlYUWVMTkdKTYJUvEN5KkjNfabESVfLcnXNT9BwuO/mbOEGt5GxGKTGoD2vFPye30S9xydoQP5PAKmnb6M0EA9SZ2PXpf5Hvu7Z8l3f8rXLd3/rB5Zv/Lr3L1/z7Mlyg+Gh0c/MVGwuDilkNSViMCSO0mYFYbRWfWmOt/Dy9m75/JdfLv/nnS8t//G3P7/858/+0fK7n38xsuq7ZQpB1kkF0pek3OWBaVD+YAjCvVT7Mz6mLmF7gQEOPFaASgYNmjz7O6kD87hhkUcEUi8LUGl320HqhrJ0YlP2Tio1pmBIYY/0QWoJV2zK1fqhu9nnGHCtH96gjaL8BRKy7OFccXyikv6sp4/078gPkqhAarNOcE+0LK+Mfv12qr76V+1kC5BKntC721c2ZFGAH9ox1+hNxVdLHF3Hu7sEVCNrpuYCGuF1q0wauemUPm2CVLzOfI9e1HcnSBWtwTJdhKduCFLl/imCVDgAgfBfQMH6jm88i4FmKgr6tV61loOl25Y7jU1Eiw7Y4liNDmvQM80glT6lBeNx50ae1IiJ2eVXoms7fG9YaH7lupTl7Y+972b52AffXv7Cn/765aMffHt5+83e/dQa1C5U9alrvqwfZEWTGbCBAnHX3Ud6t6c4tfiFr9wuv/V7X17+9W+9s3z6D766fPmlB4frOy9BKrVFoUociqTidOSEmJPvuY4HFsZ6UveaiQOPGZxmM2wHqQ8gso8EpF4eoNLWuoPUB5C5Spf49JRLmjYFUslUUp7U2BQkL53+Lr6bn6wP92zJeo6NAUEx+mJPqvL8Jm8lZaY9/affyDlBqqZ/1pNKGXrpv2LWD4cFsvvGntQYpKY35AGQQ2ZgCPl1UB7+hoi1ewCqUdKlEyYE+yJhpl7d1BQgVeyvAZAKjensvhLivEaIcl072ETu2U31SGYzbiD6BFRZT6pwF+3XqblikMehvaBK6E6qCgFWLTat3HJqOS+TQU8qlKJNqWQtFpSWkZwfYKsdd6VAdGXiJYskqB34LB0EUB96yjcFqYIv8lBomJGaT2un+LYx06Lo3SB8DbN5IHMUMxM+zgtXv3Ol24rgLX2Wp81PU1744Am8Wa5QsUlLUltCQOgdNvrUQjeI1cYQnEnRb6+TbQFdATYnFmnEW2JDTKMA1DLiatsxTQzhPVb0MSVIqrF+fyf1QYTyEYDUhwGopLd3kPogUhd2GoFUa4/ondalNkJrNAapCCAk4of3ZAlXTRZOYyuKMse2uWYP8uOyPbMYwkxzpFm2WiKQypZir8nuVPcbSCA1OsQv7GAFHKtgpd9nTLazQhpeW0gkBLYcgf5sBaYpT+G+CuCKJ/VwtRyu4U5q+d4oDul4XNCbujFI1WMWbID0KnZlIMufU35qCQAAIABJREFUoxHfuZOKDR+X25cvlruXL5b74+1p4b6KpuoUnxWo1kFq5hfzBcN9CbAKmKMIrllLPT1kxO+kZpBKdjCHuVcNZSvRg8W6q3eoQGKXemNcs9CA5grERXXDbw6j41iS02kKiKtTIJXlN4RVeiPwQKLGwNiwCIzh1CC/mTUKUjMSTuRRNjVFUfFYdB5JD6QGycazsOKdFg1SeVzYnwepeXejrSnfU5gV/VLIzgfiTgGpFQsD50atASrGhzK7J3VIhWxXSO9g5xOj7ehV4b4kRfLfhl3sTQUqhu6WPVR234cDqKScdpD6eBYFzcYdhiOWP/RZVmVqr1H6jcyGK7xuEgISseexmLu3ajoVoJmBViv50jwXvQFYHplHINX6KcgLmLL7NpJDzdMnNTRdzGjOoOwvgxV9iHczv55eMYnWXiKDHpm+DkhFT6oCqXaqK0/QoAiBLNF/dAivXRP3y/3dcTlC9hg0cPI5PY3ohI3XHaowFNCmerKvvC8kfIJGWdFAKABUAKqUOEnmeO2BATd+YvV5Ga0D1KQrBOFDZl8K1CAXdUqctIZoqkNNU4zrNXhSMduvksnagHS23ELnuCnukYffl7pDt4KSGHhs4657kFm8rHyKI/w18pU19Zc++cMkyc8+EWX3ZRkOwF5bGDKYbJUrjYuswCJlhRPYYzg646Qd/let9WLZNzLb1UEqTWobpIJSgidVxJOqQKq8w6YUnu4LDwPu4DI9xabTjxr4lO46QckNrPieOA40kYsgi3RiASUPcNVQJcMzlaY62QsPc2AmNeJwo+csmJ+gISN1B6nn5DbvDnzF5GFA6sMCVNpId5B6fikb7QGz+2LIb7T2yRjM4YW0v+B2ql7YqIFUMZs0NNSeNWxMMIgh+H451kOBRodWKaeNAQda8flx7UnVAEnbE+cGqYnLdq9velIFOPL7pZG15WxBgal9i8eXaINUCZldC1LRg2pAqmZDBaQyKohszCGBYRtTItPyIYSzJ0V8PC/TO6nv53dSda+0z2ZPKl0F03EJ5VW1/qxgGxUgNOMQqfZkxhhcfkxDdC1IPcnui57UfIdyvSOJgSorpHQn1dv6vQlvYCI9DylsOWk9ajhVH8BWiZQqSBYlaFqujCAr3eycSsxOBzTzILVnuPLmMA0mde70UIdIyu7ejLVBalF7EqT2piDtURjiAZflOyBV747cOLQB9xQoAYxTKoG+b3NkTDm02gAlXbs30J+NiRKC49Neq3zeO0idYOQGRXvrfIMutm9iB6nb87TRIio7WrSYCIUP3Wb2ulPobQFUHZ55Sh/9ujtI7fPociW2AakUGdDKjCt2gJd5jVHT2f69Bqkjxtscv3KfHqQelqvkTasAMySnfhdzjpKJ0l1P6kODVMVVnsgc7qutQB5z8AQNfoPjpHBfus9q5wGP5NGTKneppT1GbOFruwN85sgW9KSLwwqvkPkDCef8kO5HQOqLF8vdq5d4nzZ6E3iAynaRtRvJ2nrec63bEXHEaaI5pHDf+c5sLcY16HAnB01+moifmGIurbHk+ayDR7amhcFZRDYwX5QI06+KR8mrRacjmSI5MFwJUunNMJfQRh/g6XHMvLmV2q2cQKYB0UDjB6cDJvbeJ3UnKrV2Tfeqm9rnMk00X/Du5w0C1fwjE0FhQsUprCg1BVIzm7PSnosAGRdMv3iIbjJCU3r3lszW1qz2kIrGFMFl8ozsSh+JdNKyuyd1UGGcUixZVnqzPKXBS9QVwdtB6iW4bdQ9R66kTKL8pMQl6Hh4LyrpR9DM+xM0l5jxkT4gL2nFk4q6Lb9jaUJ50xMcsudZkFrrOe3hLk9I2sJYNUFUFL336Yy2kSFNlVGGGQCVKkhVdJw93DcPQJ0/k5HaPAwlfqHZDvc1I5vTYCz6o2/xRCXcUzcq/4kAy1UglUPCayCVDBu4k6pAqhvnKhgEXnQTyWeFCMEq9gtvu5ZYK4f7sidV0QR1IRL+9sWL5fjyJT1Bw1mqUNznCSYSKhV52aYBRMWS6cnry5n4QYQDP9dUrC0vZLml7Im0WWilidFhl/iB/Z3eEzTaYFU/6J784UiGjn41eO+rzt3bIqm+7nItSiaWbUtzvS/PMP9GBQc9qfweqU6X1gSpg4pYQKq3epKGz4NBbGM8i3XNLe9RNbVV4tsE+DWsi89Q0mIxIFUjMX4XjB93NipVFRNPagFSpzasMZWt2a3FiT6vgVQtkrHopoRexddaSjOyNQrOSPwOUqenfW2F19KDuoPUtdN9aj3UTym0rPQUnNp+VP9xgNOsNXeQeo5ZXtdm05OqQaqKYOJgAHNT0HtSPTV0EC3htHaP1GXz4eulQGruPa1LguZ1r49xLKjD8HVTMFar60kV24/oIQBTMZETyaeAVOiD54jzliTQxAe3AFLxGRmcexUfTkianqDRIJnPJKCOBqnadMZZOd4lkOottnmcIkYkZBS+yu+z6gN/5ifY00BzDNkPy82TN5cnz0qQCigU6tw+5zupd3CfNj4cYMw45nF0opfpUhQ2EXAJ/4xzNDGzDqdi4VWzwAs/5llf9G0aWZU8yXCIJGSWyn7vEyUGBE9jBaK1RrFuTO7cqtLVu65rQOrIGFHhoVpJpWvqEY2NCaM4AqmBWKZHk88JUmtz2ASponcxlAhOEXOmOD3H0MbpIHULEWd1qu45F0tHEk95EZX8V4UAqsRYeOgxIlQ7SB3h0iZlJtbjJv1t0sgOUjdh49pGBKTWkoqsbTeoV3uubEiNbEiHggK7J/UsfF3XaAKpCBwcNKuAVNmDZE9PWXtVZlxPTQhSrdlj7Z8EgNZeApvnRwlSKwRGIFW6GzBW5ykjkEdbTWvlZk9q1wNds0MMcW0tUYBUA4opu28CqYbuCkhN950hqo7upUrkhVBCtt4dhvxSRh76iezaPp/z+CgbMYFUdHsaesmgA3BMwLp85xI+uX7y5vJUgVTtdECQ+tXn6E2FcF9aawF/Hb5rzoACqefX58qoTQwXAnTyVg9QtebPv48tE88hf3N3rJWqHOjTj76w1EtMkTFVuHtYYVs7CaTWYKfcb7DKsLbgHgakMu2JG9mT2hhVoepGQOrhmrP7usULCiTd4SoyNpA6sSB1VhC2WuIWpFKeA0ilzu2bzMj2tAQZVtxNLzM3x+mnFLvZGoB/9uy+p2ieSt3XEpT6sewg9QySMdik3EkFIww24bPcTiLDzcmq14pbab3BgSdzEujYw33nuHau0tMgVQnNPEiVcNq8r6XUGko4UTtpkCqQQQGrs/AjDPcVSzan5DH3FCNv5az50RsM85wOA7iwNrA9LlCvOzSbZn7GeqCiHZTRp0FqGR/KT9BIsie+wkT0kA15d8uhsw5kQkg4elPRC2vp0CAV+j9Nh1FtMpk0SM3JsxLDOdz37val0tgK5AYglZQwjfjqfllefeX58ur5y2UBkCojoyxTqWheU+K2Mm9rhLtFWacnUP57fEOn59pVVJoFmQepJ8N4cGuIRtOhR6E5osnKgr7JEhu6kzfAy2Fihgu6TqN6SnaTDjobSC1DM8xcK3JLkOon38LGlic1Lc5kzORsuoZDBRJdF+7bnR68LO9AquBjB1I9fyxILfO7pQy4VXk7TdXlZt3RDCeTwCx3ogzZc46ZiPHwmkJmJNN6Pn3jwfOdtZLCCkeRhN2TOqBa5oq8K8Cp3w7dnVRMFdhdqXN820tnC4RNDDy7wgyW5wOpUYivntmtNN789O53Uud5dr4aGqTKMzRJTjpPPW8CUjlQT7+9XgWpzIbhXBuzbJsGqQ1dubUaxQWrE8M09v807g4R6eu6EVywUJmcbZAKjlB56xQ1njo0o33mFu53YtfUvxzYoUMieWETQk+H+OhJPR6X+yPvX57IwmatCYICmfyuK2WMpVVB33IZ5UnNx4oNkGoMbAGpL5bb55I4yTolahRG0K0o66bP3GOMGvaNEkrnbJ96gjMj9Zi1frBnNI7xBTZtyWMdpOZZKOufvMyGoxM7yqRLSLfArLayq1yxfu5OampGWgjgJ65XGEAexDxI1ePL7XiQ6g2TJBbqtAtbiqwZxl8JEE6wdEhn1ECqGHYme6CEvnA6fJPdt3wtqw5StzbV3EJLIPWGWermGHMA3HGmOv4ukaQVoGe2KPVgEtSFoT1x0oSQ9oq+V0CquZTSY8r+/SwHWI1SIjjWu3PbV7Hzl3ZkRVYjtT5L/+nld5B6Og+3a+GhQaoGAXlULqtq1dCeWzk9rulwXwkzJQPZ9pM9qQP9DxTp0bXN9wEh6aOIyMA2coYp8UFCbsuLcka/sSeVHC0c/YYeRfuD+hE9qdecvdXSIfYnhN5ScqiA9r6K5E4zAAZQiuHJ6QlEoUuDVEic9FId5K4DqcvdkV9/6AuHL9GyWCOY15zZzjuekQXap7hn7ftdSP6OqKfVp/VCvBZ6fXZWUNh1f6TVVrHqeP2R1Re2xsP24v7wIFUmDSmLRDYPR4NUTj9k+JrmxoNUU8oKwGVAqh2bhPvi/QYTNkKZ7JBCPlkj0kcFZGuQ6sSWQSoqPh2qA3+xIEOWOnyYmpMJ5Cnlk0fJNsjl5RSZKA9UmFjB9wd8a67U4Wce8zY76uNo5V0FTDVLZU0rTyrKkvy3y8i5BZBAqn6TcbTHtgXWfGbGmmajHW5cbgepGzP0pOYuBVKRyJT4UbtoMwjQA9Hhvi0TFL/bKPojBqn5nm5aeXyPpnzbMpiKmk1+0qytqXwiSI22hCM8FcQgle8ze8rAdss/2bmA1oupQ4YL/L+E+qJ+dHYu2Z90sF8FqWI+ds3ADFLRj4sgVZLZCd0OpPKdVArXzccXxZ1UxwgK932x3H4Vwn0lTLlLYGiv+51c/vZYq4u9hrGdwhTexOW/x0dSo1LsWS9oPZDa+350rYyPYKjFQZ3Ue5WnvdsTJZ4DCaS+9YmfreLlOCxX0IMTqVlP6kYg1ejOKkgtWXQZkGoFFYEpZP/lN6z0xYyEyaZA6oWMcA1SA8ADp4AGpBrpp5T+OOYUKgyqkcKE8SI/J7vQm0ByhO0gdUiXVAu9awGq3sF3kHqakKyvrUHq3PZY37Z6WXz9DrSe+rU189Hafid1LQ+3rTcFUp19meWpfCc1pDIEqUofqYVA12HqxrG0b4DjiawRkBquR2N0zl95SqTNLfYTR6Srt0Bqp5vIXGIbxIDUSDXJIXsAbtI1p/SdgEayffC9VAGp+Ewi/SBIxcRJcqi6lk0epEaJk2KQ6oHBOpCaLLu1AwjrBa4LKrda9qhiWZ2SqCBY5y9rotIeYIuwGZg2O8DZ8pPTZJqP+xoZeW/qPM+/+MkfpmUjIDVq4LGBVD+IQog1SPUHHWaALKwskZuKTxTuyzIhIFUeCzfjER2SQGpP8M4LUM3hlIDUm5tikUM5BPx3oHDZkyrj5fsZkh1PMjqnsGW+xA8bOSaM8koeMSy9a2UPdM479skl/PiKy4b4+Cg7E0XRO6mdBJJnouS91azOVj5rO8Ra9/F7UGGGBaQe2BOSP+vn5xzZbd5bUrTFaGsgVfITmh0jBKkWWJQJdPT2JPcSW0la2J7mnA211VE1xGUPrXoyzA5dsFDWUWFFFO317IzB2QmbOZesu85Gh1BBHsbbre/2yekF/psPpjRH8NP0RKMmRMkTelI5aSZWJk8s2Dxo96jsvk1uN6dcZDE/QVPP7ntcjpLdF0nmsR0ons9k9zUW34ETJ9Gd1OU2SvikmSZt1z5ryxYlI5O6ZMAfUoKmDDg90Nba2PcQi6n6lPkxC1K1dIyKY77kJ1TOrJfxXgZXcGcy9Nf1viPYtbb/E0Fq0G3lCRopaZYvnibJwoiGkFcj/lZ5J7VgVQqhFZGJmZlEQSnstsrvmx5pFK07qawAYQOhpSehsJxKgN+EhYv0fZPvgkBNeVJz2EuaQRy6gFR970XGeAWJpNB7LIqbL9tjNnBOic7pzDlFnbri40HqBce9dnU9ZL13tee0xtgLglS9Zz7kPD+KvgWk0lHV3LZZatwaQMUwSOWBePihj4BUMqrKnxlD5OFH+rpQEIFU/cTMEEjlwz06RG7MU9WTytzSNm8HpI7ytwwFjkxz1Rqi8wgC589oBapsv6PE1NWw++Zcsr4hSEXjhe6kEibipwlSxuAgpLvKp9hEFztIX5VKhwjO0661Ys8mzWRYGvGd1OtrzBVg02/KEzQCUuW6FrV070Dqka9xaM0OIPEWwn0TSJ3ZEDV/hi+SEm2SlCo4Bwino7IZeenHunRnTalrm4l4ZFn4I4y5vXCkh9p+Mlp3g3LhoM4zUqC2AKllV+o9K48L/FpMlW34SFSN9gEGqVwg6VJelXlxauGxFLZZU8nw65I6jbK3sx2QnKcU4C67b4ip3M1a3hxpofQA6gOANASpfBkflVkecdqGAk8qLQtWmJBAQINU0QopJXpO465z3lhP6gOMfYO1vUkTU0NvFQ7StMd7a5vsmb1pEwa0Gskgle7Y+E3nRAJkE5N9Ahf71IScSMAjq56GfgpILcfUC/N9eC5Yzxmo6jjcVyjdQeql5syAVNlHxb4IgyoKKyMlABsHqdnDZl5P8PYQ/j1qbYxxbIv7q6V91pJXTdfkWCaLj3FAlWolHeo0hlIA15XQo0nzlM55i30xcyze/lobabBfUOfTw6UKrj16CIGfOKR3Xa0nNRvbGLn2it9JVd3DlqY9qRmkZhIPR3gn1XtS146B2xVmmmboYNJKHXhSA3bV8ElQNFdPlqs5jwptff4QHw2ozBYVyd9WOeIOj7IWmhWDE3k+211z+ZdJXqPmnRM8J2Ku0BJ6UjWb81tWQUiL4w8xmj60CXFKhzatr0kDb1DJz0xbx4xPbOvJvwhZEja4c3p9g3cR4G3R9gNYNSpaI5nk3SnCKHU1SGVFlr7ixQkPO/twXyqTQSopTaXwUF4gBTuc7CmQqspwbgfW5Q8w9i34Z6RpRkonOlfAoVmLYmioiNLTVYGvNZbeIzvHeKJ5bvUj2REhZPy8IBU3Klzsr7ssTsiWL6pk7QDPz6xKnGT1wPSecAL5q6t6o6kLUvWOajXm1qBl9ZjeJRXXgVSanwQtMGOrkmc93xpMiFfffM+MVFZnank1EKlPznlA6qgwrND5K6qMUmOBHu9vg+pZQComrGQaD9Gh5PQGOUx9o2C0QdPGbb4R/MmbOiRNoqzC8D6r0zucybgKUg8c7vu+9y/3Sq+nVu4X50mNdNwWY7fHAIwuONxXHwbMCRaV9gCfP3VNpT8VSE2jDaamClQNEs195ybmxmC563mxHvZWZ83or9g2Ay+8+UkBCao8/qrp5YjKSsdVkErN8CLARkuQ6tcw9TEBUrFZPdhMeKR8B/XNFitDjYSaa5nLWk6TaCSQek1j7BLvC4wIbLfRzXhBTKAHqeGdVPGiahUCBkJ0J5WIAJAK9a8h3Z2ji94Zo5O99wJI3XZacmsOdLa60eLlFe2UWNU20C3HONqHgFQYHNyT4UH6pTQ1Pj8O1aboxS2H+jq05fYXNJYcSNXb0MiQHr/3VI1iB6kjU/ogZdaDVAl55b1anojLyJXNG6VMokN2Ew4mLBjzMKxh2KkgdY3VkekcsVEqozqhapVPp3pSJdw3gdQ8fzqqq9hv10zcVJ3IRg6s0gZItfqYw321J1UKsCcWrnOlO6mLt9fsO6n5TmprUsUyPg08ma2nwEMMMuUCuvF3RjZE5ivWZEAT4CwTD03fMxQVwKUOq12rONOpike8SQ7ki8gwmxKWRrTGqB3V6U87OKQohoivWdREU+Zp2cYcSK1rh+KbuieVhFSDG6UKqj3EduVpAt+b+hFxqY5DQGrxTlWv11O/P8kCb3cOD0RDht5rfidVQku4FoFUeHvLJk6ir+ndripIBZkATyqC1JLzD+dJneXn5EItmg/Mhm6Trk60LEaXimmqtjkGG+QqBXWqrNv6BErpwMOAVFaCam/ZtuP3fGungdTXAqDq8KwdpD5aiT8bSEWVJyggAKouc+/srrElQ2eAawukjm4ZmfbuRlUOc0WVuhkaNNaciGy041jxylG+qmaXuVh6I1bhlrPp91oD0/wGmP9GW428qHCAiLkCdOQsbpPH5Q4SJwWJQ6dAanondc24TxOAqHZzyrFCxMMUA8rwU0FNh1oToGL718SJsueQOJGpK0GqnletT5x8NdkTj2PNLHgMVmaWiLlKXNPjVGHywMnE78BGle8Tz2IQ3QGpxMjUfAuIKxq0kiyHVld9ZnoGQH8EEE+ZIF+3p47C7yVPwYOB1AhAbMQVVnxXN9fVVCB1T6oGqaQ0LRhtg1ToEPJIkT59SBOg17eWisaGUh1G0P5pejye/HAYLVC6kQxt0ky88lGxprvcypO6SZ97I3UOlCB1VGRfG4CKNgePagepj3Yx1EBqrIkjiOY8qWhIBfPuwn7X3yk8DytHgWoPpGrqRtf0dAj7eMMKhPGvZrvNyY5SwSGQytYIXjmyHqFUXWf7HWt8w4llKlqTpewJYgmAVP30DdtckqYlBKlkkyHsaIX73kNcHL+TComTEkjVq2zEOvcTP2D0O66aFlKX8Z3VFkVkVubLpoaSLASEh5QNmt4FVRXsNBGFsYi78YbeSMJf7SXC3waFSo42CkU9KaYpJKjWofOfqsHXl54KU+eXlzRP/WgHQGrNmm6zvbZCa2I5uqJPrT/ajxesiOGaFg3kyRvOd1I38aT2gJGMqgOKZgYflMV318ST6kiSPwmk3gaXkDNIhZM9m20O1aLzpFKLaZEx/sCEx6tBak/Ln8Igrw5OkVS1KfU28L4Giwc1KlKnsOQsdVsyLomToMwOUs/C/rDRdSD1tQKouCGw7O0g9XKiNdlTy5NaNuXMyUO64MRXW9iwLyqqzClr9e/kuNYUHwWqs23PD7m3iSkKJoqW06LcWEOmUJ5/kBtKnES2SGFlGDfkLMdOLV8BqV0jVe5WEzKl/DLybBLpszu01TSzGFQZkCp8Sq7DAqTi5cBVtlk84aFt7dkYmlgdAQrq8Ig7k6R4dG/hWmqSF8Y4SM1dYnZtYC8y0REZ2mqxAdcvakGlxi1NJNy1F2Vv1GzM8iKf6hWHPgU4FMJXJwX8l9BhEKSOL7LWWGri0x0/dx/VH607PgItOPn3dSD1ejlc38wniCqIPecoBznDSSIIpIIn1d6z7YPUfCcVEqzofDO4tvkJGp846bwgVWt5PFkYZMYli7kNCsn0gLh21FZZcUYzXXIs5+7LglS6Vb//nJ8D8yD1tQOoqCp2kHp+WTqthwKkpub61gMYiMn85PwLMTUapLJlmmxY1jhnSJI0zxn/rvh8C1GNYPcZaHgCfYbgo+tO4ndKnbHY3AD0lwRSa8/+PYp9BIlwlHTRHJUXs0GAqkzY/RGuZskPyzJ7Um+evLk8wcRJCqRyY9mT+mK5B08qN4H/RjR1M+JSA+SZjGXFz0Ef3jbEMpjQ9LyNruaToiGG1CAVjzeoBrOvbLpzW1PuwoLzRkAq4rsKH5r2mz5wUNJi2usJzcRaHVj56W6nCYUmAAsA9XgneleD2szjL37yh2gW3vrEzxaUjZDqr2m0FvPrBlL1ehtZIKJDaJyczfaRgtSemBrZS8qRQkjgTmoKN3cqLg73hQboPusB3+3K2Y4FGmKQDXhhXXbfDFLpTsUxurQ9slDKAQ3setMNn6HCSNKtWrc8y0OT/Si24RP5V4LUYFs/sY+9esmBOZD6WgJU3Ax2kPrYpb8FUstjSKvzUqJy8TgVCf5Wjv7BAGtW/FuSsA6kevTS4GUNpPYMMh2SO3Tm7AEfv5Oa+reEPPgOuQqk6h3QM6W0yAEaoC12OCw3b7y5PH32/uUoiYjYUQFsBpD68ivPl9vnAlLVAU93mWggpWiKMrFm3JyBYJIDRb8uNzJREUhlgExf8f8HIBU9fz6rv1sUJV6ooB9B9YcFE4uiO9p5VFvLgVgR2Hk8Bwmf4d9UzoNfPV6q1kZ+afZcseKhAxyKn0AmDID+/QEPhQik8pvUqc0IpP54CVK7shYV8AaxBfa0z/MMyvwM96PfpVZSMCKTw31MFNTPX6exyGEAhPte3SAoy56vyoR1+7z0CJlOrRRx3iRxEoxJ+6kyJzJI9YPii/yQ4Td4kicCqXnUBFAJpHaZtbJAxOO1nU3Ml1Zu+gEu08REe93Rt8YE/ZTqNTfZomMtr6R13fZMW5qBUM8+Q6O36C5r9gIrOTAOUj1AddvDyv43rlZ7Gm0HqRszevvmVoNUti1oy+OwyNcepNYMTtKZQ9k4A1Vc2wVmtLadeW/tqj1B2Yq19tNowDjAtTtKibYwmB9YlTzQyB/+O9ql1kovNilnz9OkOu57e7tBVD9iOcMVAKYEUt9e/Dup2M79/fLqOYDUl+hcyPtsOaBSnWb50yamBgZ5lNxe+qBjJ6jOtGWQ2dICi1wqlHmyQcEAvce8oH4V8N+e3NRkbaLhQICA6fUNOW/Em5rX56iQrJVIX2+8v+LwK7JbcXhWUMlhDCCVPKlXDFLNVX8mK3tSNwCpxd3yQJt5kBreR6/x2spBKrWlCV+dZgWus+o3MIoVv2ggAGWXAqk1xeyIHpXhAqfknQKNTASZfLcB/83QpglSr+Vx6fIJGgSpKbtvJjSNDAR6E5BaM4tbW+/MxpfVdZPd1SbVYg4Vc9TquFLxxoGVYPmrthG0VtpaGmrb/2h7eivaPamjS3zbckF23wOsVzuHkQeVSsycwm9LedFa6+3uHaSemfmnN18DqXjnq5xss9EkW4RBKkT+dLVQ3/J39nG3xdOZYFqI+hOQMLiXuCZk6yrMhNWUBzSi6SLelF40EYHJrG9GeRxIhEFNGaRiKLCclK8eJ1dUUY3+uZOw6Yrh3xJn+m7W/qOOaH7lCRoLUpP1dH+/3L54udy9hMRJAlJFm5cCM2tBuUVDf0Z4IhWkPvMIZPyWS976y5T6pFvaMmImJNi3AAAa60lEQVRQyuGpy5YgFWXhmEHqFSXuSllzI8Zpk6cQgpbszyAlkR3bXmULHNCTbvqSJzWD1PuUhUqmm+jdFKQaeYkEyq0ZLMJ6oMs+VcBPQ7fuiUrFL/V8z1wTxVSJksMkQzf07AoYbGr5j5MzMrKmxKquauAsoKbaZM58SMPJF/JTWAFehMab0O6HEifBf+JZznzlZQmufwj3jWKTcBM6xJ5ULRAjLBufAC45q2JHiYg2kbpRYZR0J36rZYbQoFzqKpRRqBXR7umslZlm7GCFmjmkPwca7TuprTupszMqhI6utsGBvUuKDXhSJXGHG/GEVroMr1ogtUIB6qXj0WUer8nsLknnnMjVd1LlOTUGRxI11Ic7k0DANNhvfVtehbfuyi4id8YEqfowqskdAH68FxVEcOw1mVMD+6mAyFp7ISPLdjE5pM75wOOWQ/TNgKqhx+9jbpfRfxbPIKm67lf90OPYvkWlaG8kkPrk2dvLPTglvDUHSZdevljuXr1CT6r1lJXC4qBObm3IlFC7RCrPktMwl+K1kybUfo3tsrS6NvGoBM0L8vwJSIVwVTGXUhUNA1QPWc6d5SEZfcGT+gbkaoGSR1oXcoLhx9g1XqIKI5pkcJEHi7pfk0oQm9nOhI/uAKTiZUDksR6aHFE1QerMIeEIC6SMN0xMP/pLX5AbWDsFMzTWaCVRjpUmRfPzd5h4gUAZgdQxNZGnaUAxD7epFqBiQqsHzeOCchyPVRz5zFOdarJCJZkGkEr3dNETy+FGErOOOgA8qQ2QWn2CpiIna+b7cnUs0XlxZg1g9qZyF+dIJPUuldaUXpEYUIvczlIMGzzM6QESffH8yKLEesq46WujDVk4sgbySj33EzQ92LHhwF+zphogNTEtTGCvtcjjGPOIQewo3UHq45g6MoJAr+GlsWCXblgO5s1vCvcd8qRuMfQtL4x26InU94hlkvanAVoF6GkbIfVxD/tVjrKw0RaKOgUAhu6wT4PUyt5iQCoxk0rSG/Dwtuj2zw119jkBUIRc6H8SjhzendNWFdUZmWPth8wglRMnKXsCfoUYg1sAqeBJxeRLMncjBkJZpldLc6hXNi+BRskWiODv8n3KDFJBtdzfHZYDZ6Q1OEEhrL6tIJ2w1/SKwn3vDwBQMZ56aBhbqJ8tOqpzuvwmZYEG0H8H/OQ7qZyQKok5V83ZfYNw3xZI1W7fmgu4xsAtMIUe+owpOzOp5kBRGVsC+fLitxNB2dDAcMsg1UZlU/lyDCeOpFgZjtPBCQxuANHJqaLPh6RIOL6lXzXOX2Sdmjd9fFza3UklEiD9+3G5e3WrTuUolFiibFK0DSrMtbyqqY9x1Zc3rpY0tdqzTxgkiqpVAqXO4DFHIrBMmZAknVKPL/UakZDPaNtZ3niyXD99iomxMHCWcoPjBEAJCnniMYe0brGyFU9xnge4jeXEDwyGRDZUde3RGQ6WiTJW7JyPtjmjd16HspZHLZCa19vaFXsxfqzUKTtIvdgMdTtqgVTat4KnMlgwk7pBFHBBkMo6tju4jQvk8foAmspKZeXfe9rGeiNt0Cnq5i5IdTpjZF1uAVJ5r4lAMXwFV5lgT6T9ZbsfmgfXovoz6VrmP2Xo5a2Zycj6mHYkSYBkI36pkgV8Wgry93BL8PrJ0+XJsxikwkEQeVLpTqr1pIp1S1TN75G+xgy3B3trdZG+I/q1J5VA6rIcjuJdJtoIWGaj2fK4JisERrHu1bJc3dDpQ/EMzeCQTpfI9R3Va8bfoBdaQOoRdDJ4UlWaJT6IgTE5kGqFgRRKPPQSwKllwnSN2Je8bRSdYGv5kggvrvVMnJpAtW6xR7yPrxnhNEjYOEgdZ/hN4b5ZRdRGMrMcc7cdcCCNBp3ShiFKpRLtiRggU0YL0qulzp0fCabAMGhoi8Jq6O1VEk4AqeBJ1ZtgUrYImqCMV7O1mR3lZIy6RPXY1t1jz4UY5LYST1MV/o5BJP1FPEsJGgR4pulQtFVCoEsZaEm6E2wtFyDfbzxdbt5833J980YCpZLYL+WQSLsjjwDHkzfMfHdHyVQiaXROgjFURZw31sQ7KMhvpLL+GNsw6nxrUX0hjTSlvi5RWO3HfCAHazmHhdFBnTGDNzXsNhvjiAHc6WwHqZvNxskNvbYgNRr5gNfyFIal1VmsgeyJM7rThefi3hzQCHpAN2l1JPc6CHhxtx9Zowakaq5MAB42WKsg9XiH0V7bglSyo6hrt9OYE2He5xj0kV3EP8EGNbpnWdNQ+gDNDSBVwn0dLkB6AaQ+J5AqntT0xEjUe7xTzuyfvtWy7mRrNbsXP/dGM2ejRc+f2MNcRm9zTEJocttNk4GFgNR79qQCSI2uy02s9CYbZng03me/VVuCQCnxEnwhAlojyVEg9Z8W/fRAaqw8+uT6oYfnUkaA1JRLArdx/s2XNLZ8XrjUkL7EXzN/6SQWwlrtnVQl/JxwiDysyuOV2DfCx8hyt4ahkDx0nKXvO6ShUahDMVJ2r0YU4FfioOWKeX0K//jsEFkli71ynxU3R504qVQB+iSyimci7FOE73Bt7zLU8phONKUn57GUftKmrgGbb199Fxol7O2cl2JXw3PFqQMAGABSnzJI9ftlEqS0CvAXQ3IByAW/igeW/9V8qRpirW02HhoZqDDO/F/eyqk9E6aumim34ZMZ/q5vIBtJcuDEIFWF+WsmTMzoZXg3YvwOULKD1AEmXajIViCVDk8lcVJtn7/AoM4IVJOlIAmKcJNm0JSS+4jnmSNpWIvKwX0MUvW9Thsxlu/9kfboeWXRYuLcF00bBpMq5vc688xoO6qjgfBrS7ueYQBj5wCpkk2azMCcpEV2LHOzisuIzTRiJXodHHGEPsv8AZB6oz2pqhGSGwKpt69ecLiv9iLGfF7jU5VuazNnxz/KDdVaCgN1AzS3I5k30DyCVAKs1irm+pGtrFlrSGRPKmb3XQdS8Rw+sNWqD0XI+k3j07Z0gaL7Ci6F5cezm1u3Upc9qWDzw/DznVSz5pZl+dInf5iG+NaPlyDVqxcy8nQcqH0Fh4boxT0eZ5IN85RJnydgFW9kW9Q7a4HU1LlfNm7pO5Ca2cagF7yHHPaa8VBuo31B3y5GAWijS7QYuJFT/aAul1Sud9FlNYVjQ4NpxWLzLMxtGiXxjZYrSQcfh5sW8pbuahDtaZYqALDks6KwqONS0scIzQVye263OFD7bvXMes2rOKLllw9V3ni6vPH02XJ1c6Me8KYmzKrW5zQZqRj1ZxWNzb6oPfe13/HwRnlpc3sVo0PSnEPYr3hV8XdNv4yk3PKses59PDpgNaAiL1UkyQQfNJEnNUgmkdXIpUgb6KeXMXSgCS6yg9RxXp275BBIxRNURQkv8rztS4TPuxukJg6oA3OtIYVFpE/lQFIyj/Lu6o18jjprgSjUtRVPqjZFZAfn21OROWq2hccHUvtGP0ScXF1R3hLicT7QTTtXOhTnTxiYaBFWJuvUErP8tjZBK3ESRCsJSAXwTjae7tpjg1Mgqr0s5we4xjpKNvMQSGXugg0L4b63AlJ5DQhBDqAalpSCzZ5UvO28LFcrQKpOOluBI+vkYoKjEmFZCkAhh1mfiO6AO6kZpJaZrunA7Euf/KEWSC3l3Zx8ddBi9fRDFl3lxF2UkyzSsp11rB9avUZo2Q/D3eW7AL1zHfGkyp3UpG4SSMC7mbV32Dh0BR66jTWzF6KInraC1CccWUEyea55+l57C+0hkvYEJ1nlO4JFPTeiTCWbvMh/RV1KLc9gVeYHi3NaeFLvilXe+6jAJdczu9uQYIwWGl3gszI82m5JZywJXmauluXJ0+WNNwGkUrivvmRBkgh1TKBRKqX0NN3hUErZzqi7ZqpApBwYiDwJSGUTSYUVJ3WXBksKjteL3KWtpThrLg3f9sj9o/calE0zkkAphe6/JiB141POEqRG8lDT2evX9ahGei+VGwapTab4O6kVC/DSjD2XV9WBVGNcs3imVIlhdJBiBBjqYNs0jmqnQKp+hqblSu2G+3Z0dPo69qTC15jBG+4bpf1Fc2reBkPoBVldr2+IZwaokg2DoBXDaS2P/d2J2JoIkVE2rxWoyvu97Pqd7L7LcbmteFKN6aBJaJuk2dwIy/X34VFN6vFUVC8FvCeXJIf7RiBVNVDVFG4q0hDTnVQAqSAPwZ3UYrJHR7qVgtI2kevbvBfboMvMKdmRKdyXEydtAlLD0IzGhj9uurFRW9qebnFeYHK0i5d7F9zUBqmaNgtSsyUtYJXvYSJIJS75/6cnDSSTXLlq87M2PuZSepM6vi4v9rRoMt1RyGymjRVyMUesSBEfCOJgIxaVOYFLyrzKMMKVE67wRUjtqpcZ8NfbslzUQmQLre61/KkLuCbdp8poa9XIVlQCqe5oQj7l0GvMuJw8qQxS071Cui9TbhP24KJv+5MsRqRQXTf2gJVy5xX/FZlijyv9zUBVUWtbVajYM23l5hiG/XQn5HUu8BqD1L6QTk/MDlKnWXa2CtV3UlkJxNpVL3wpqBMnjVgyp+r9QZZsDVR5PfhnYwpq1J6dRxobbHhglXfuoqnE7QBYFvUqIFWeVNQzEz99N8jXtP14kErUwv9vAVLtFkMgFZ/mw6g6+M9drbo/LneVFw9SqKd7kzqS1jK3upVXvbfLiJtP0CBIhcRJLxKIxnqRZ5JNxyIpwdSSqReuWboTM59MUPolxyZiEiMGYhCiStlo2ZMqnytZ97xPVBvBzplWcuKkFkjVI+HRetzYWnDTjBipIHaUGvFwRmKow9EsnN0XMkcNg1QHtUJqvbhUJ4Zrp841I+X3FMvRY4zyjo0Q2Wuu9X1a/Sy7jA36nlTVKIb7xp5UbA7CfTVIhfJqXHj3AbMEBYsTFdtNWlhinGNJ+T9TTVQQfSjK5AgndGLUp81PACY35tpJqXY9njAeTu+DY7rMQoqUjvPWDs1hT9P1vh/q5N1f6HC9LG+8ubzx5vvYk2q1HkpQMvDjBFI9vdBm4oghSDJZ2mmydgig0kYJNPLblTqEir9r0srr3d5taEHRUdrfLWIUgVT2BCgQeG41Pc/N7UJ8dd87SJ2fiXPVEJBKK1LBqdUgdWZtjz80t2782kAIDNc1jZ4EUuMOBaTWdt7VINXbHClTM5tC4fvsg0xJbW8MUvXlQBeoRsnl4OmRG776ZQcodloGqY6jkniSQWoCiN5mY6uvlGS1PhSCNCD1rbcwiZLf/SAE/PYVJE4ikGrxSTnzFpwPzklYrGXPeYAhZTWMtXqh6AKr6EMWsZnF83egd1KPEC3QR4aJ2lpRZBx5T6/fqHlSJ/i1qbk715jmdpVi5q/xpGJ2Xx1CLSiFNHgR7ts3LAKlrT9ydwJzd0y272AWpJ5mCY/NtgKpySCWx+hxrAMbVxWk0rkcAFT7Dhu1mWTZeFId2RAikkIyNV9VYhr0LrGxntrNYBXShuNDzM77pGIqyxBf2fhxDngittM+eSACEgaUwNiE7qW6HGCQmrP7RluaWHotkEqTN7BCApIiTe5bSsKh6vt6Wfbz2QvLa+ERUHeAdOIKfzg0p68TbdW9qTshj7lAH6T295ELj+8MHlQagWQd5wMRDokvR1fbuFYK1oXZ97p0txVIzYmT5jSZNYW2nttIhrKnp31pszKDbM/0E/GkMCjUjM7kM41nr2ys/bYCqf4q0Ume1CpIlVU+70mlg92cF6GYAX4hARwOEu4r+f4TOff3ypPq5p+fSRI70oJUCRXOdWJJFl2evzUg9dlby71c45ABcGScBanZEBzOS/OgSqW2NstEoYnM44Eive/gbirYOJFtkgdleuiB1HQn9Vg+QTPDp67K0VDS/66N+THDPu6OPrWIRsx7YYQ8QQPh7AxSTa4AKjcHUs0mX4o7DSnf/asaKeYLFW7YnQg2PF9HkMozJqQnkHrNiRlUXDfwEf7L4b5KM8ivoJxu2JMqopAWgSgn8MQSSM2zlUHq8dUrvPhOkiApr7sSLpLWna29wGPjgFc6bGok4SBPqgapoTHirBO1t7NS4XfFKsOPIGYuGinG2kbgrggU/fnN2bXNYNUk8JD7VkUYmvbeCtjlpWPCH9R924GlpNelJb98de6xSZOJv1cn+uJt19vfo6D9QUFqJAw1q+VRcOu1JaIGUsX+iS0XMYeUaSXZfUVuBtZzzLTVFYPmqlaV3ZcHu8RiHE7bA6l4JxXNCYIg4yC1JMaAVJfrolgVOty3mDwbebUapJp2yzupcj+Rwn0l+kzbZTZJEH0zsL4dSCXdyVkq5b5oD6RCqPD1tZUVyeNxf1yOd70ncwSkMs3S/eFquX7j6fL02dvLMXAkgTzAnVQf7pu4MvCWrJajQZHdUC/VeswRjV7cDgxSIeR3uZfw1HglDI0Hq8J6gsRJ4Hi6oudn5J7qmtF2Oq7l4LVjbfDGrH56daN1OGbbFd4SwMfbjEdJnETyxyxRbrWJxEl0B7JU8aVtmLO/pdLVMZNCGJpQnE8YletxgKTpuaZLlCkduwy7F+5rpgsNN6VAkuxzinfxpHI/QiOrKQdS3aAPB7xsT9g2MyDlN4Iwx0I5EWClGvfL/auXy+0LAKn5czG7p/m1V3j9ORB4UnET8dhOj1R9N4MBxpfwORa3GKQ1by9Tx2PDvySBBUcn0D+0bvLptR2V1X3qO82zvKOnZUwb94ROfAySl0CqPEFTI+ohoWsgS5uIFzVyh/pW6+OWGT9oxD6GuT0bDZsw31FHT1DB8xjUult3xViiOeLPQKavyzBH3+wce4Ytnblmo9IDd1fFGsCgL5PEsgRYHqRqeyVzmg8o1Z1U+q5sj/jIJnOL1hpI1VeyuD6AyMIo7lmXpgL94Z9WlL3teDf6BE1l7Rcf00GreFIx74NKUkkG+716Oz7LD+3N9MQh/OcPDmRvwnfnwVMVSpRtjwpB2CXUhndSBaTm969zM5Ddl++k3sHDofRN7ofB7wVFfmjRJEYNEAYhqNwoPZnCEARBKntSk4Mp4iVXNl15A4A9p+kJGmCiYKgBGv2gZXyVqibP0YiKHGIqFeIZL7Ws2xdJrikCCbMlA1DVvHZ0Nd9J1b3BgijHbS1Y+stnVpUe7TIRY2wapApR5aqcYGevaDam9Jh7ILX0LmiQmg1PJD0AqWlBDHhSI5CKh3CI5UuQmkMwaCMvQeqKBdFj4/7968OBCkhNm48Tj6R3+PM1ILVvpvZLTDN4sEljT8iZlelMMSQB1gxoBdjKBVpK9KSUF7dZakUb+zA9voeooEFqk79Zr16WzApRg7LQppUa2UHq7IxuwnzTqbyRDCCV9kLlaQu78x8qo+JKEidV6Fy1Xa6qNMvYXL4DVIkaOEy3wCwClS1PamGSyT3Xpo9FdKWzSN1oE2BsbTAqKgb0bJ4xa5+GjJTCaepb2X1HQGokU8ENMdlAFUhFgMpOGzxsgTIMUgnQO/lhkHrwntQ0IUcCuFWQmnmfcYR4U9ogFdaYT5yUt7dYzvMUMlK48HKw8z/QOe7RNJ/yLio+mcIglb7V+TAYqFVEgFcbtodzqe6jQjPgSTVeVJdJCEW0mbYl5SRerzOKmjJ+vcppJErR8Jj4E2RtZa8XnqrbiOpWotPn1EwXpM6AyTpILXk21K7XMbXRbDgl1NQ6kEpp2nnyjCeV0KO0akAqbxTiNU86M91J9cJB7i0f7mua4aRLFO6rx0Mb9w5SNxeY17xBkE/I7luG+/ZA6vampleAG7P2BIJbVXPmc/8UUl6/6IFlw5kehT/CC/S89O1x2MajPl9zyBR+V5KzU9Y7uyRIbczWCTJQjm0HqeuEa9NJUP468qSuA6lqJD2QarfVCRYMGMcTrXWLmu5s3wRMyLC13kON3HIP7bfbFSVhdl8y5kzLA55Uc7/VVmZDWR39ccTLkGRVC0XhvjQ2SDRJT9C05rDSsE9d2gWpAEjIkgegWYJUfiZJeVLZRaEmDEAq0dzjSQap5OWCtlqeVFhj4Em9lcRJhaWpr/2QtV++DlICnTyGWAa78h4UiHqph6iq0umJHsnmS14/fBFIPKnasNd5WjQdSlzsqOSkmv69hut/ICdYiCqFklZ8qPZVAxCDwFNVd6xtNRA5DOKPIpnqrgwRNA9NQOYM61lX9EBqHrrO7NkTk8iTWtYZAqm+mnmfqkfHKd9vBFKvrvGhZlygVvZd4qQ8QaLLkhGbZl1Leh2ksjYlb2oPpMKd1AT8L7x5njI9e92NObACpMpZzMaU2BO6jRvv7dSNDY70VfzTgl7FBskn4hg6xuFjtBvpR+tWELoxq4aaS2QySK29+5wauxBIbd0j3Jy1O0gdkpULFKKZ0CDVrauChhqgwFAnTGxYNRSbX8wO9ox7b9Wg5bivILtv1nQO1KZkjJ3xFSA1m+Y1kIoRdQH486G3tZ7JNqfrF0otxVZ+MO0IofVwVaJM8aatBqkKdFhVaMN9rSfVgtSUsT41UAOpSjAlVHgApGKtNDkCUt9cnj57azli4iT6EegEn0BOk7uXL907rsxEZOjsOjihvN6gm/2WX5afqKtACUyxlxLOle8oWRkf76hxqrH7oQRfkTeVCx7ulyvMUQMF24wrIYETXF+/1VxvjtT3ud/84czVpGLZYTP22hV/RDzgbpqe1GxSTIDUnE6zKnG63ZlwX/Q8yJyeIM9jVUnq7fS3Ez0VntRJkKp1mQWpTpIiT6qWgOMR77SCl0arFjxdRiXO4b47SB0ThXd9KQ1Sn2FKfJKSjMyKN6w4MmBzm7975rtiMlYQKXusejGN1WnWXjmFCG02Ptgmsk2E+uPd7UJAlZ+ZQnXDO21v41jBgq2r2BezRkHq1lQE7emwwIiPK2ShTfUISFWGY7GDvQaTfYFp26KLEKSmhieEAc2dK34izuyghswC2Jw8iF4akhM7yKpLHYoR10owWKIM8aSylqoTU9xJrRRVYboapBrA2msr5Q+hPAE4juYd1xotHFqr6kJbVxiCyzKAd+cmPalG3zgwgYw88J1UcGTQO6nyoz2pfZDqFVv2wo54UlFDYRN89/JwWG5S4qQKSH1Bd1IX9fRPnJinI7cdFahH5oum70Qoh14x5FaKfsvNIR96sMHD91LF20wcI5kzYzeE5RMA2wPXwKZBdpv+U8vEldtGmIljZVsj+6LRnkE/gdSqMzKqkEDqiepvr75zYOfAzoGdAzsHdg7sHNg5sHNg58DOgZ0DOwc24cD/B+ZgfeTGGwt6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6kAAAIPCAYAAACR7Zj0AAAAAXNSR0IArs4c6QAAIABJREFUeF7sXQe4JEW1PpNuTrt3c86wLLukXTIsQUHBBChBBAREfSqCERXBiAKKYs6JIAKCoAJKkCQ57rKBzWzOe3Oc9PxPdfVU93RP96R7Z+6tep+PvTPdp0/9daqn/jqhAkREtRffmcR/rS1AFEgSKd8EKMCX4KNkwvhH+o1l8onoS0m2YqjmMMIl2fdCK1UMLAut44DL06AMOOT6gRqBtJ9YPQ+1UWgEskYgOVwXM1kjpW/QCPhEoDTnVPefPhDgX8nhSVIdSLnP4Sz6ZfmuXUrT3ooOW9oD8sVx4DUeoCdqYAYIaP2YkkGgxGy+xNQpmWHSimgEvBAo+Pqm4AK9eqC/1wgMAQSKP298kFTgmPKmSk8qPk2UvSfVzUYGePVQjMcV33ZKe4IVA9PS7nEW2mlwsgBLX1q2CNjsXJt92Y6kVlwjUHwEHBZNw30dVXzQ9RPKGoHiTxCfJBU8NUkBOF1NnQKUSFhDgYlDgYuvdHZjKlcm2eg1wKuZYjwum+5mB2hpXl0MDEuzp3lopUHKAzx9a7khIIKEdNMIaAQ0Aj4QyGHRlMMtPhTRl2gEygSB4k8AZ5Jq8jrkpBpY2Uiqc05qKZBUt4VJNmAWcXFTRNEWq/bsrl0RzxuymDS5bAxkIV69dKDwzFG9wbtNAzN42OsnFxUB36bt+8KiqquFawTKCoFCLgXQ8bKZhgXseAFFlZXtaGWHGQLFN3QPkooXjHjDmO8ZQ6fSLZxUoiR1oF/UnrYzBEjqQGNaFq8fDUpZDJNWMh2BgptuwQXqUdMIDH0EPNcOWUJQNtOwwB0vsLgsUdeXawQGAIHiG7l/T6rRXRT7RStdkuq2dZcNmEV4qxZBpKsFZtPVATDjojxiIPEsSgeyFTrsOpwtQPr6ckdAh+eW+whq/YcCAoVePwzXny5dgXgozAbdh4IjkN0LxiSpdZfclUzKSWW+VJzfLvJUmvI9gqaIb80iirbYSnbjXHAz8yXQCYts9R4oPH11aLAu0iAMFvL6uQOEgCaoAwS0foxGQCMwMAhku9jx0KrA4gYGA/0UjYAdgewMObMnNS2ZAMID5tGpmqQq4A80j8hunAdnnmiSWiDcB9q4CqS2FqMR8IuAJql+kdLXaQQ0AmWBQIEXaQUWVxYQaiWHIALZGXKKpF5yp3JnprxOTVIdrWageUR241w+hj7QOJYFMhqUshgmraQ7Ap4m7HmBRlcjoBHQCAxfBHjNN1QXfsN3WIdvz/3ZcpYk1SigZJw8oz2p2pNa0Amm16kucGpgCmpnWlj+CBTcJAsuMP8+agkaAY2ARqBUENAktVRGQutRMAS8iaoDSc28WJDfJpMBSqadk1owzYssqMALogKL89V577H1JaYkLhoM/Ira8SHXoaKipYWXCwKKXWsTL5dB03pqBDQCQwWBgq77CipsqCCs+zGoCKTbpI2keq88yo+kevcp6zEpgsisdRgK75dSwDFr4L1uGJKd8uq0/r7kEchgl9pkS370tIIaAY2ARqDgCOgKxAWHVAvMFwErucmRpAYItl0entQirMCKIDLrYS1XkloK2GUNdjY3DPkOZgOGvrZkEHCwS22qJTM6WhGNgEZAIzDgCGiSOuCQ6wdmh0D3n94vyirWXnKXL9oj1jWlRlIHYLU1AI9IGzpfI5LdgA/a1YOB36B0dth0dFDQ1Q/NBQEdppsLavoejYBGQCMwtBHwucj0ednQxkr3bjAQGAIktYikoIiiPQd7KL0UBhNHT6ALfcGw6myhwdPyioKAYZPaNIuCrhaqEdAIaATKE4ECLDQLIKI8sdNaDwQCmqQ6oVwKi7mhMPFLAceBmEWWZwzLTg84yvqBWSCgzyDNAix9qUZAI6ARGC4IFHihWWBxw2UUdD/dEdAktRRI6lCY2JqbGZakgdAv3HwR0Pmj+SKo79cIaAQ0AhqBwUDA54LW52WD0QP9zNJBQJNUTVLzs8Zhz8mGPQD52Y++2wEBnUOqzUIjoBHQCGgEyhGBHNhnDreUIzJa5+wR0CTVjlmunGM4TrJcscreTkv0jmEPQImOS7mrpXNIy30Etf4aAY2ARkAjkAUCjmvo4biwzgKzYXBpziSVkkSJBM6h8YuSXND7vkERXGAyUGBxrGgu3fILXaldVwz8Sq2PrvoM686XzSiVr6IBFE/XTSOgEdAIaAQ0AhoBfUzOsLaBASKp6qorFzZX4FVbgcUNC5JaDMzKYuoN246XxegMPSU1SR16Y6p7pBHQCGgENAI5IaBJak6wDZWbSpCkFpEUFEp0Ljy7XC2mUJiVbP+HfAdLFvmho5jOIR06Y6l7ohHQCGgENAKlg4DLgns4rcNLZzAGXJOsSGpqKRbg8Fb/4b5+PalFIAxFEDksQnuLgduAm7efBw6bjvoBQ1+TNQLa85k1ZPoGjYBGQCOgEdAI+ELAJxv1eZmvR+qLSgaBApNULPidLEWT1JIZcT+KDCveNqw662f09TXZIKDPIM0GLX2tRkAjoBHQCGgEskAgC/aZxaVZKKAvHUQESoSkFpEoFEO050SwP9TzhixMIJ8CVA6PKQY+WfRm8C8d9gAM/hCUswaapJbz6GndNQIaAY2ARqCkESjA+rkAIkoaoiGsnG+Sal3KK+G+AIcNIBN58vKkFpEoFEO0p8GXCUktBjZlN1k0CGU3ZKWksCappTQaWheNgEZAI6ARGFIIeC64s+ttgcVl93B9dWaumI6Pb5IqbxVL+gCh4FYSR9BkTVKLNEiF5BpD3YgLiVWRhrM4Yodtx4sD55CQ6mIT2lSGxOjqTmgENAIaAY2ARsCCgK4YXDYGUQSSarJWBYQirviKIVqT1LIxYP+KFsNQ/D9dX1kqCNjsQJtFqQyM1kMjoBHQCGgENAIDgEAWi/wsLh0AxYfdI7ImqUAokOZJ9QpvLeJKsBiih6pRFgOrkp8yw7LTJT8qg6OgYgvaLAZnCPRTNQIaAY2ARkAjMKgI5LDIz+GWQe3iEHl4TiSVY4ot4b5uKz45qgVaERZIjOfYDSVjHCjMPEEd6AuGbccHGugyep4+LqaMBkurqhHQCGgENAIagSIgkMciP49bi9CRIS8yK5KKZb8YnwEmqQPNN8rdCAcar5KYJsOy0yWBfPkooUlq+YyV1lQjoBHQCGgENALFQKDAi/wCiytGj8tVZtYkVVZmshZOKqIndTC4Rzka3GDgVBJWP2w7XhLoD64SDmOvzWFwh0Q/XSOgEdAIaAQ0AsMJAV2IqWij7UJS5UrPytbEp+L/45tkXFb3LQJJHczFZrmR1MHEqmim6UfwsO24H3CGwDUZxlcP/RAYX90FjYBGQCOgEdAIlDkCzBnKjTiUB+aapDqNUznY2rBbpA+7DpfHG6SoWmpPaVHh1cI1AhoBjYBGQCOgEcgPAU1S88Mvw90KSb3bQs1S+afJ1NmrRmVfLppUDE/qQPGQciChToM2UPgUzdz8CB4WnfQDhL7GiNpgILRZaHvQCGgENAIaAY2ARqAkEchALNSvnANVS7JHpaCUI0l1xDAAlHH4jPBqF5SkDvQCtIxI6r++vJiO2390KdiK1kEjoBHQCLgi8PSbe+gdNzylEdIIaAQ0AhoBjcAwQyBHYpHjbcMFXFdPahoABpE0CWwyQMl4QlyWzCMndSAIahkbgSSpiWSSggErWDJXGx+r3ztdi2GKJ5IUCgbMa3E/7lVzvn3LSiYpFEjJks+UspIk9HXTS+rCmx22vsl78F/Z7H1X7TNu6KLiIb+XfcxWFq7HlowKuR9Z6qFLaj/SZBnOwUx6cX+MgrQWWQFjs8jopHEZY23HS35nx0b2T8q3z3e7DXGhNGNMJQ7yHpZlAOU0nbORhbHEWDvJcbMV6IF77HpJG3N6mXvJsuucUZaCjQUTw37ssmKJJIWDzi8+JxuW+OION71Uu3PSQX6m4pu1LNu4qJhA1jOr9mqSOlxWDrqfGgGNgEZAI1AYBNI4ShmTlsIgYkrJkaSKBWFOJHUgSKkKUpmPtSSpkoipC1A7CTSJmUN0pEpyVMKnLuzti3w3W3OTpS56/cqSJCoTSVIX6Zns3+2Zfgi8Xa4fWfYx8cLL/r16f96yjA0IPMMk7R5Rsn5x8TtG0q7cNkmciJTdnlX97f9Om9bGJksm2/GDsRMxdNRLwdjclLFhXEhZctPBaYPGrV/qZpG6wTIQsrQntcC/zlqcRkAjoBHQCAw/BHSOa5YkVSGWItw3YIT75uBJ1STV34QzcPrXl9LDfe0kwI0UyAc5ESCVeKgL2JxkKWQhG1lOQDgRJzeS5AWkSjS9+pWNLL+E0k2m2p/BkJUPFn43H7zw5NeIC8n0c28mYprL/eo9+eBTLnrla3dqP6UsTVLztTx9v0ZAIzAYCFSEg7Tf+HqaMqqGI8Te2tNFb2xus0SZDYZew+WZoxsqaeqoWoqEAtTdH6dV29qpN2rwi+ECgr2f+lgbRsSfJ7WUSWqZe0rT5p+NxDuRVHmP0yLfvvhU/8528e3mvcXzs5aleKHUPrsRUDW0NlOor9QF/3W7Tj7Dz8I8k8eJiZXhOSuELHMTwQUbC04OIaVO7+5MYal+CJT9ftnPjN5RF7KZkywX769dlps335wbxj+c9sSyiUrI9PsIW4AeWNTI5ubJ9PqdzRT2ni2Zd5JlhvZ7eNft81EN81axlYX1VHxLkaRiaJDiUF8VoYOmNtGEpiqKhIO0u72PXt/Yyv+NJRJ6MeploPp7jcAQRADvr2P3H0U3nncQzZvUwO8K2e58fjNd8quXhmCvS69LHzp2Kl1/7nwaUVtBq7Z10Pt/9Cyt39VVeooOpEaapDqTVHXRYfK/vEiqbZlYaE9quZNUDzwevOp4Wjx3jDk1ZBSAPT8wG1KnLkTlghYPQF4hLz4N0pGJmKjFtVJ5yiJvkaUYuZRqvqRKIu3hkurCOp8QZDd8VILp9Z4xF/SGbTnl12by7lrwteX9Jsiay+upi0IqVL2gE56j5gV7yTJJhqqTLefVTrbsf/sJ9Xbz9Etc7PaVKTKgWLIs9mZgrOILcuN3k0banMzv5v/aZLqRbOBrCZM3DNVRltwgsW1qqHNJze9WQ4/tJFXqZ8+PVWWhE5J/sywXW5E28sTK3XT6jU/7NcOiX4cF56yxdfTJU2bRWYdPosaaiCXXuT+WoMdX7KLv/XMVvbKhhfC3bhoBjcDwQQAevDs+dSQdMWskb3LH4kmKxhNMVj99y2t069Mbhw8Yg9hTTVIdwNckNZ2k2vlSJpLKiyvPwkk24AtNUCXzGMTJldejfeDh5km1EyFBMlPaZCrOgqvcPIFOOXVeslzJrIP3z0mWk6dIlYkFPpq6y2kSLntOoIOnSJUPWZDmVLgmzYvkIQt9QbPLUkmLnRiq9qI+L5Mse2EpL8+akyy3PNVMZNsJY5WkYjNCkm5JtuRGh9u8cArBhkwnWX486PY8WC4MBL3g4TR2xf14/S32ZnhHYSuikFhqjO2bK079zFWW01hYck8NcorxRdcc9ZIbEA62q8qS89BJln0TwVEvhShLWaVEUmEXR89pphvOW0ALpjSaRdz6osJrWhkJmvaxs62XvnrXMrr7hS28QNVNI6ARGB4IvPOgcXTjBw+iGWNqucOPvLGTnli5i6Y019J3/76SIy1KtWG597nT96MLj5tK+zr76T03PUPtPdFSVTejXpqkOpFUv0NZ7p66zP20hPumkVQHEiVzUnlRmg1J9UHI/A6J5bpyHJ8ssLCTVDtB8bMAd8PVyZuZhWos1u4ptXuQ/I6peZ/qObR7uHwel+kkKxNZzKRjpv54kUW73Eyy7N40v+PgpIOTJ1r1HDph4URE7LIz4eo1zuUmy6s/Tt+nbXLkkXNbCrIcbcKhUJTcHCulcN9po2vppx8+hI7ffzST0a6+GK3Z0Ukvr9/HuU4grgdObqSRtRU8lGt3dtL//e4VenbNXsvQyqrVXvaAjSS1ifvEWW3yG3yGzQVcKtMKMsnlKtfGiwAbEvZnON0rrnd5eyTFBp1bsz4v6RkCnRmbzPdLLPg3xAMP8zkO+qv9TR8DiYWzLgIqA6ussPE3FlZ7yDAu6oUZ9ICmgaAR7YT1l7FJ6mUHTnaTCVNPvRUdLRh6TBJVD6/nW+zYY2wcbd7jHqkqyNE1ZxxAk0ZW80eLv/U4Ld3UxichyM1xU77abzmXXcYhe/u22qici5ivbuPcVBOhv155NHuBN+3ppsXfeoLaugVJzWWzza/O5pjb7CBobgpnnh/AsyIU5LQLeK77YnE6/5ip9N1z5tPIOh3u6/Vbk9X3lhd+OZIlJSe17pK703qgnixj+dkzvvBFUv2utrNCXrm4HHDPAwOQ1GP3H+16JEfaxkIeC2P7EPjxsuU6bJnuy5Z424myKruQsnIlpU465CrLqwhWMcbDj65e3napVyFl+Rlbv3r5kRVNJCgSDHpC7CdfOZMsdd75kZXxSBuFsvjJV/Yry+m6UiGpWMZ/9vQ5dPkpswjhfFgI3f7MRvrGvStoV1svE7VIKMhhwF957/5UWxmm3v443fvSVvrEH141F3hYuC6Y0uQ53rjg+TV7aV9XP19bUxGiEw4Yw6SypTtKr21oIZDmeZMaaXxTFe3u6KMlm1p5YdnTH7fIxwKusTrC188aV0fjm6opFk/Qpr3dtGZ7J21t6WHC7dQOmNhAk5trnCNOkkna09lPL63bZ7kVBB5EffqYWpo5to5G11dSbzROG3Z3MXHf3tLLf9vbuKYqOnTaCFdsYGsIod7TYfVEVVeEWMfZY+to2hgUSgnSjtYeWrm1gzbv62aPkGxYqM8eV8d6oe1o7aXVOzqos1f0H4v0g6eNYLzRXt3QQjvaevnfVZEQnXjAaE5hAX6vGfnH+A6/maPqK3mTAvqgQearb7WYsvEZno8QcWCDsPFxjVXUH0/Qxt1dtGZnJ21r6aHuvnRs7KBgMX7MnFGmnpkMald7L726odWyiVEZDhLwnjGmjj1+9dVhxgmYbdzTRbts3j487+jZzWzXaG9uazfz+9CniSOraf7kRv6utTvKudndhk2BaMD+8DzYRV1VOM2eMKYvb2jh+xdMbqQJIwTB82r/WrqDkokkzRhbx0WK0Lbu66E1Ozq4WI7EHBtIYxurzOdizsrn4RrYTHN9BY1pqOQcRoyhPeoGcjHH3BquH9tYSZeeMJ0uO2kG2wPaJ//wKuOJ6ArYr4olvKr4DMWVDpnWxHb8yvp99Mzq1MZWTWWIpjTXsL1MHV3Lfdi2r4dWbmunLft6TBIp9YJ9wTZgo/h+455unvf7j69nDFq7++nNbR20ensH38u/DQGi5rpKetch4+kr75tLE0dUs75X3fEGjyNiQf69ZIevjTDoIXWePa6epqJwFHRu6WW7gU4txntNjs/+E+r5/YQ5s2JrO4VDAdZ3zvh6qqoI8fzA5+t2daURbBSogg3LdyFsCQWqjpjZTF89Yy73Weekes2kHL8v0/Bh05OqklSnY0+tZEgkXXmSVDdyZieWeZC4jFvDOY5lwW/Lo3/Sk2onjJly3Jz0V++X8GOHzjGENgPRNb0CxkNMWbYCMlIHJ1KCBbo8CRPPBzx+8l/t/VI9e8BDht3mK0vFxTUsOoNXV9VLLazjRhIybQao36n9ciMTfjYW0Cc5b4C/Ywi29GLb/msfA3sotirLyeYM/5Ljpos9TFklchZZxh92Weo1abLiCV7coNkxdQpRtsuCD0oSVDe9/Ngd7oUCUhc3vPzYHe+WB8jUKy9ZxpyUc8jNVjPZ8H/f3FMS56Ri0fr7jy3iRRwWo6u2d9A5P36O1u7otPxcYBH/x48votMOHs92gUXtB3/6Ar21u4vvg5flF5cc6uvn4NTrn6L/rtrD14LULLvhVPYQYgH+5TvfoE+fOpuO238Uy8W4vbB2H930wCpCiLTMhcXic1xjNX3o2Cn04cXTaNooEYKIhmtAon79n/X0ryU70ha7uOYXlxxG5x41mbAQdJqneNZ7vv9f8yuMNQjgRcdPo7OPmETjFbIB8vz0qj30y0fX0dOrdqeRsQ8eM4V+85GFrtjg/nN+/Dw9tnyneU19VZhOP2Q8feLts+iQqU0kPS/ACeT7D09uoD899RZtbxVEE+TsK++dS59/13789/2vbKVv3ruCF+1oh88cSX/8+OG8sEY7/2cv0H0vb+V/g0Asv/FU/n3DYvrCX7xI/166g78D8Trv6Cl03dkHmkQO4wR9YStoksxdcOxUuuC4qUw8ZEPI+Evr99GvHltHjy7b5Rli2VxXQU9/7SRTz0wG9dCSHXT+z54nPAMNtgwSc9lJ0+mEuWNYd9lAHv7y3Gb6+SPraP2uTvNzeKOe+OoJJrm/9u5ldNODq/l7kHf0HVEGaCBdKA6EDQnYA4jw+4+YRGcsmkhzxtUzAbE32NH7b36WP/75xYfS2UdOztQl87vmj91P0ViCPnfaHPraWfP48z8/u4m+c99K3hRBw9yBXWFs5doEmMjnVUZCdOi0Ju4DQnVBpp3SQu58bjNd8mv3okfA6MvvmUtnHzmJmusr036PHnhtO5394+fYsyexBJn68C9fpG+fPZ/ecdA4iseT9ON/r6Fr7l7GujdUR+i9h03gzS+5CYDP8c5EEaDfPbGB7np+MxNK2RbOGEFPXnMij/ejy3ay/V75zjlcxEm2Dbu66CcPr6E7n99CrV39TMw/evIMJtgTmqotaV64B78DYz5+v2lDmQZH6vypU2bxpo1sWAOBMP/+yQ10+zObTJ2rwkG67tz59PGTZ/KmEewKG0kfOGIS64WG385nVu2hz9++hAmobPjNO2p2M11z5gF01Kxm1hu6vvZWCxPT4+eO5nmmSaqv6ZT9RbxYLwevnrVrmqRa8JDL3uzHP+MdeZDUh760mEPWcm1+SItf2YWU5fRMP94s6IBdR7nId9PdjwfKtywf1Xehhx9Pm1/Pnp/r/Fwjf7SccnD9jns+1xXbZvLRbTDuLSQehZRVCCxKxZMKz85tnzyCjpg5kruFRTzyy1QvHT7HOwSk7peXHsbXYVEGT+oTK3alkVR4E1u7oqZXsaYyTCNqI+Z7yImkQiYWnyAQIIBdvTFqqo0wMQIxe+D17fSNe5fTii3t/HwQks+eNoe+8K79eIHe0hmlDXu6mKyBiGFBuXJrO33n/pV038vb0jwl//j8sbR4rghvhrcWXj54RuEpwULZTlLh1b3q3fvTxSdM50U6Fs/wDqIS8qTmatbzxXX76Oq7ltFzq/dYljcg3d89dz5/hn7BIwI84ZFCvq+dpGJBes6Rk3mBD2IBzzU8Nf3xJE0fXcteMXiKfvWf9fTd+1cyKS8GSQU28AB/74MLaJFhH8DeTlKB9edPn0NXvGMOh2jv7exn+8AYYSENbyYW4CDN2DTIFL5tJ6kglzIsE0Qdi3sQeDQ7ST3hgNF07ZnzaNGMEWyTsGF4HeHlrK4M8bj97aWtdPmfXjM9XrmSVMwb2B88iyjIBy8evIrYVBnfWM2EDeMoSSr6/O0PHGhu8sCLNqKmgscfDTbR1Rc3w9QPvfoRjmpwI6kg0F9893700ZNmmIRHYiJJ6mHTRzDBhZccDUQJ3mDoMmtMHXvy0LxIKrx5P7rwEK74DY+8JMTwHGJ9gYJqn/rjaxaSCt0fWrKd3n3oBH4G/pYkFRudFx8/jb599oHsfce8wHzCvMMcxMYR8PjFo+vopw+vNT32kqRCHjZTEAmAOdTRE2U5sEO05VvaeLPrsWW7OLrjWx+Yx0Qemxay4NO21h72XOKZC7/6qGchOIwlNmG+c46oqos5i/cL1k6Yk9ADOuP9+cOHVrM8laTiHbZpbxe/J/AdMEDkilxr/PO17XTeT5435wYiU3572SLerEPDOxX2jI0HHD2D/8O80iS1EL/GDjLKnaTWXnI3O1C9vajovM2TavydBov2pApI8iCp9pxUvIzVgil+yJgfk4ccqOlVrMaPLPmDnY8sS45mBs+uSgzdSK7ffE+V9GUqBqUWqHLDQ5XlxyuWCVfVe+UnZBOysiUwTgRbyrB/l8nm5NjbvZNuYb5e/UF4HfJX1OY2Nl6kHYst++ZGSchyCCN2w9hrI8QJAzeMnfBQcXaS5YYxxumFNftKwpM6Z1wd3f6pIwnhr2hX3vI63f7sxjRvIN5PCNt76toT+TqE833hz0u4gJLdk4p8Vng54HFCw33vPWwih++iuZFU2D0Wj3c8u4lDG+EVg+cWxBFhjN/820r645Nvca1ueF8euuo4XjAidBiVRe95cQsvVrGYfN/CiRx+iM+/dMdSalOKpGCB//TXTqS5ExqYSPzoX2s4NBbeFpAyO0nF/Dzt4HH028sW8kIYBAyeTHhzJo2sYaKy2MjnBcG/4R+rePEuGxbjn3nnHJb77Oo9dNszm3gxDg8wQh3tJBUE565PH2V6yIDlj/+9lsMT4fFGARgQQHhJz/3p87Rme0dRSCoI4+WnzqbPnQ7ymfphtpNUEIC/ffYYJjAgarc89Rbd/+o2wv0fPn4ajyHG4tePraev/XUZdRghyE7vcTtJxZg+/IbwMNdWhuiMhZPMhbtKUoHH9ecu4MI4IDnwNt730lY+w/PgqSPYC8gbHv8jRMinvvW/ohJtriT1yNnNdMv/Hc7hoyDSf39lG5NmkGLY0ekHj2fPqiSpICbwjCH0Ew0hvLBRWYQIXriX17Uw6UHDHEBzI6nH7jeKvn/+QezRU5dMqif1infM5k0czBEQyt8/sYEjIKLxJN18wcFMrjCsXiQVIc3w3MGzD/uTXsCv3PkGb0hs3ttNT67cnYYl9Efo/fIt7dTeHWXvPI6qwSbLQ1cdzxjg+Us2ttIdz22iaCxJJx84hj2vsLdlm9voi3csZdloKkkFTFv2ddNfX9xC63d20VFzmhlzzH+8dzHnf/XYetbpyFkj6dITZ9Bx+43ieQMy+e37VlJPX5yLGcLDnilnGc8gYYURAAAgAElEQVSGB/mBLxzLXlvodvcLwiuP3wW82+BdhWyE0V/0qxdZJ5WkQgbmP/oC8o524XHT+L0L0t8XS9Cszzxobg7CNm79xOH8LMwXbAZiMwApDe86dDy/u9A0SXV6ixToszIkqtZzUm1kSvzp5F00SCpXczDAc/IiO5Gz8vM2Z2cdeRBSpwdlOic1O8WsV6tEMhui60R+IAufY/fVLsuxsI+tIFI+/ZD3+vHC+n1OIWVlg62Xfl6Ezut+v9+rxNAP2cUPaG88Tqtau2lrX5w6+qP8Y3b4yFqaVFdtLjgGOh/Vi9BlYztehE7K8jPeTsTbaWz8jLdfvbwIPJ7vFy83WaXiSZ03sZH+fPkRTJZ44fSLF+mfr27jRZO9YYGNsFA0LMzhrQAJtJNUELGv3bOcnjXyzxDWB4+OzK1zI6nwFoCQfeL3r3I+45GzmunG8xbQof/zCGE+gEx+897lrBsW318/ax6/S9/Y1Ebn/uQ5zg1DO+2Q8XyOILx4CDW96BcvMrGUDXli93/uWC4Ag/fXwV9+hLbs7eawZywO7SQVmzXXnXMgffLts4RX97Vt9JnbljBRxyIb3iwQRyy+QVzhEZF5g3jm7z66iL3QICo/e3gtffXuZUxOfv2RhUxc7CT1+P1H0W8/uogJEOzn5OueoCUbRSggvMt//9yxXMwKhPAzt77OmNk9qX9/dRuHhsqQ3IUzRtLvLlvIOYJoXuG+/1m+iz3NP/nwIRwODIIMcgMiaiepV79vLocaAxt4kxHmyWHIAaKzFk2kb77/QM7thD18+Fcv8gaEW7OTVHimb35IhN+CHMErdvHi6fy3SlKhI8YP+aVoN/zjTcYaJAqe1Hs+czSTHNgq9Djl+idZXztJ/cY9y+nmf61hGdjMgEf75gsP5r/VcN+T5o2hez9zNG/kgYR9628r6B+vbhPPPm8BfezkGfydJKn2fGpgC/sFwUf7yG9eZuIDj6NsIC9OJLW9N0bffP88DhsVpKuf+wGvnEpSv/H+ebw5Ajkg+iBu0h6e/cZJtGByky+SKvXBhgPGWubVzvvivzncXzY7lvDaXnPXMo6CkPnWmFunzB9Lf/jY4WzLaOf85Hl+58iNsDsuP5JtHx50hOx//Z7lfJ1KUoEnNjA+e9sSzjvHhhb6i/mEduM/3qTr7n/T3Cy67uz5dMkJ03iTCRsYx3z9P45pAG52edK8sZzuAPvEGB1x7aO0bqfoO94jd376KCaw2AzAnHzw9e1pJBVzAl78R97YwTLwDvv86fuZYenHfuM/9NpbIjf4Bx86mG0IDWQdUSuwP+j/ibfP5PcN8ss1SXUbsUJ+7kHESoineZBUlXGpWjuQVOBn79hwIqkFJqfSHFWSqi7yC0mkCmn6UpafRXExnusms6UvSk/sbKNoIklzG6pp/kixgB3qTdpMPvbi5mGGzM5onJ7dtpdakkFzx1zFdG59FR0yqt7RQ++H0PkdHz+EbjBkFXIeFFKWX0LqBzNJlEuGpE5qpD9/qjRIKha1N/z9TQ4LREPOHXLhzj9mCv+Ngk5f+PNSXlzivMb3/I/8yjC63z8BD6to00bX0KnzxzExQo7aWTc/ay7O8T0W9/BCyRC9WZ95iMNU3UgqCCBIzokHjGFS+/pbrXT/K9vM58Gri5BKyANhOem6JyxFhR7+8vG8iAYJ/9pfl3MIYyaSiuqdN5wnwgphLziblo8DMnJPkQMJDwyO0Ljm7uX028fXp5FUFGOB52WPUSho4sgazp8EyUTLRFI/9PMXuB8IbQRWGBcslOGlQl/tJPWuK45iLxbGAt7z2/670cQGmx9vnz+WvejIcz7z5mfMxb3TfMmVpGKz5Y7Lj+DcUmD2oZ+9wIRN1gG48YMLeDMBxBG4zf7sQzxGdmKFTQbkCKKFQ0HeDJAhqypJBRm67RNHcDg2wmj/+NRbdO9LW6izN05XvWc/+uD/8ngLTVJh/9f//U06fGYzk0XYEIoMoajYcfuN5ogDlaSCoIIIYdzgdb/pwVVcDAybJfdceTTtb0QSeHlS5ThlS1Khy9k/ei4tvBvjcN0585lkYU5MvvwBsxgV8Pzphw/lHFrMNRRou/TXLzPZVEkqwoNvemA1/eyRtaweChFdc8ZcOnPRJP775ofW0NfvXc55vWiZSCqWo/CUqrnUss8723t5UwXecYTsy3Dd6+5badp4XWWI3rtwIm/CYfPuS395g+eA3ZMKL+pVdyw1c09hV8hThg2infLdp+iZ1cL2/v75Y+nkeeJ9gw0j5PzK3GvMf/QHaQ2apPr51c33Gp8s1Odl+WqT6f4USb3UWt035UVVb5caa5JqolIkcirlpx1BY3gh5aJcLvSdSIi6ELUvSu0LXrscuwdNLkTxuVqkCHraCYL6t1vhJBShwXd4LnZL7fpDBvJ11GepOsn+yH7IYwyww2oP75X6tPfH6PW9nbS1p4/eM7mZ6iJh03uk9os9w0lxLqtKpOQ1otiQc6VXqY/8r8XLrOS2ZpIl+yllqGMtQ7LtRXKgTziIku5KgSBbmLSqC8bNjrkZ3mvIsNuAOq49sTi93tJNmzp7KOrxIjt1QhONqqqwjKV8tl0H9EsW03J7cal2w/ZnFO3KJEv1OD61q4N29/QyXqeMb6KKYOrMTDdZbqTOvnEkIwrUeWGfA+pcUl8fqv728HvTzm3ZA1Iv+1hZZBnnvcrwRjeyq84lNaTdflarelSJikupkFQU8rj9k0eaxUf8hvvCi4diH/BmFMqTCq8XzmC95em32Jxl3t//vW0m/40FK/Tb29lHj129mD2tXg1Fht530zNcQVO2733wIA5DxaIeC8fTb3yaQ0TdSCo8ao9/dbGv6sXrdnbSMV9/nDp6xfEWwGbl99/B3hZ4Vy/7zcvs+cxEUtFfeNnUwj9O/YQHCVWY4TG0e1K9cHEjqQgtvPDnLzDh/sEFBzOReG7NXg5nxWYB8hLtJPWJa06gRTOERzBTQ+gnilEhHNyt5UpSUbn4r58+kvOZsYnxwZ89T0+sEGGiaMgf/er7DuAcUHjiD/rSwxymaiepmfRXSSqiCr76PhQTmsxjjL4h7xb5kQgZnz2+jj8vpCcVhbIQ3gqSx8WI/veu+sY9K2j/ifX0gcMnp5FUeGuvPfMA01sL/WCfIDu4v6m2giN3ikVSkS+NsFp7g/cQnneMBd4j0694wLwEdvfND8yji46bxp+B6MIeMXdUkoqxg4cVobpomE9Xv+8AjlhAQ9QFojn8kFSME1IEvnf+gjRdf/koQtSX02dOm80bA3gXZGrYAIH3H6HVdpKKeQ+dpf2/7cCx/M6BzaOpESZIq0BOMTYUMPcu+uWL5mPhif7W2QfSgZMaNUn1eukU7fsMC7lBJKs5kFRjWYXqvmq4L4Abbp7UIhNUQGqv7usnZNLNhp0WunYSpnYpk+fGSVYmb52b3vZn2BfbmfqbiURJc7QPEeR1xeKUSCaoOhxyPVIkLWzZfj5kpuq+DuRQzX/yE0Irx9COqRuxVMdcxcwJP8hA/1a3ddOM+mqqCosCHF52g+9x34b2HnqttZv6lBy1TO/NmbWVdORYkWfk5PF0w1rV3W+upV2+HeuuaIzu37yP9m+sppn11dRYIQqWOHl13ezfSy+neeAkS9nyEzo4FOjKWZZDte1MG0Z2+8FgSZtw0sFJ1uMrd9G7bkxVjy3ab6mHYOQ43fbJw03Ch2IlKDbkVDgJVUJlBV+E+SEEDSSvUCQVz7z2r8s53xMNJBX5kKiOiQZCjFA6kNlHv7KYQ/uAN45++a/hgbB3FxU+4XEBWUXDIvjuK44yQz/hEUF/QfIykdT/XL2YCRpsc/3OTj6mxakhBBiLYxQ7kn1Yev0pHJYJz90p1z/FOXh+SSoKOv1r6XYOtbU3kI2/vbyFHl66M42kwqOD0EOpR21VmL2M6CdaJpL6qT+8Sp86dRYTT3gJUQgGnjh4I+EtspPUx796AhMhrHE27+uh59daz8+VemN8v//AKpbp1nImqVObCB5dhImCKKDyNDzJsjExet9c7j9I6vyr/s0eMjtJBWbbDVtBLvKo+gozj1QlqZCDYlIoinXivDGuR+YUkqTCWwsSDGKM40dQGAh54cg9xWewMdWTigJT8NZh02P+lEbXAorFIqmYy6jKbW8IYcZYgPAhDHjqp60kFTncII1oD72+nS74xYscEq+SVITvX33XG1wICy0vkhoUhZx+fJGo4qw2RD186Y436Mp3zuZjX6AzNodQ6MipYb7d9cIWziG1k1RUK0ZYOKoXo2UiqU9eeyItzERSP3Ag5yNrT6rrq6TIX5RmCHAGkuoWq6tJqmkpA0hSnawz16IvRbZ0xwV/sZ+p5XsjoBKx/kSC/rmlhfPkRleG6OCRdTSySuxCu7WNHT20vL2X9vVFcVq3OLDNR5tcU0HHjxW5QrIVMtQ3m1Dmrmic9agKBR1DkLOR5dX1QsrKAm4vtbIuquUp0LigVDypWNj+5rKF9J5DJ7BXHuGDF/z8Ra4ma9RwYY1RPOV3H1vEYXhoyJ364E+fZw9SoUgqyAUKBMEDgwYvL7xfCFNFg4cVhVQ6emIcaomwN9gNdPnob192JHI4+gLFmOTRNcg5BdkCmYGX/uTrnuRcr0wkFd+BAGFRCZKK/DlUqsW/7Q0yt+ztMUMckY/7p/87nAkCvEbw4KGfmUgqjqxBLi7CfeFBOu2Gp81zZdXn4WxZED+E49o9qTjiB3jJXFwUWvnye/dncoPmRlIRfoliWAhXRf8eWbqTPnv7EianN19wEBNdeILUI2j+cvkRTIZAUp9ds5euuOV1Yyys+CByBXl5ciyc5kquJBWhqwhbh57QG3mxyBGVOZ6oTnvR8VN5HIAXitSA+NhJKjxgKO6DBu86xhwkEE0lqfgbJBDFr649Yx57MYELiPFBUxoJOcCYT4UkqcC2rjJMB05uoL0d/TwX0EfkzL7/8ElMoFSSCh0RPouw7TMWTuT+YAMBtvGhY6bS2KaqonpS3UgqohgwB2Xo7IwrHzSrLWPT7NcfOYyQ84uNSGxMIV+Xq/AaR9CgX7BrFG6Sxyh5k9QD6ZITpjvmpOKn9oBJDZyDbW/IBUcI7iWLp9F3z13A0Q0gqYu/9YSjHeN9tLejj9p7YmkkFV7fb9+3glMQ0DKRVBQig8cUc+o/K6zhvmca4b7IL9ck1e8vbjGuy9JlmuXluWisSWouqPlbm+ciOe0ep5xUtwWrXPhn8tTJ7zItes3wUpejV/CD2R6NUmNFhIsleS2g3RbrqufIa0GfqU8o2oNcU+gSxv+CAQsBsevnldunEigvvbwG2R7CCR1zbdnKyoQZSOpDG3dTh1HOGyGvMxqqaV5DFXuYZZNj/dreTtrdG6VYlqWqk9F+OnZCM02v93fgu5ctZYOd2n+vMc9Gbqldm41n3kv3fGSVCknFUQaffscsXoiDwGBRf9szG+mHD67mHX/MI+QxooItinVgYQ7v3l0vbKYrb32dw+kKRVJB8OAdwqIUIZtYNCJ3FIWO8P6DR/Q7f1/Jz7z81FlczRUNi74rbn2dHluWOmcUnyMXD7rBq4iGoiMoBIQKpVzh983d9IEfPcfVMzORVOQmfu3MAzhkFA3hrygahfw+tcFLC5IHjykaSAGKI511+EQ+MgJnqL7zhqf5O2eSKjx/qBz7x48tosnN1fx7AdKH6q/qpgFkw8u3vbWPjy1JkVShI3Jm089JXWQ7J1UU+hHnpJ7CpArj3dIV5RBEEAF4kVCECaThRxcezHrbSSqOn0HRGrSV2zroc7ctMSuySnxAuCFbHifjNrcEST3R1FMUThI5yqnCSalQUJBteJSR8/qbyw7jvGG0Xz62nnN54bVFbvI9VxxF8yaLyqzw/p9mRDEIkro463NS8QzYJfqN6sW9/Qn67RPrOfQadgJCVOicVNgVxggbS/CqIj8VYa/SxpxIKnS75owDOJcYFa4Roo8quw9+8TgOF/VT3VeOVbY5qW4kFcWtUGhI5mLi+BpET2AtctScUVzVFtWvMW8xjt/+2wpWIR+S+o2z5vE7DO8EeG9x7AyiHtQGz3la43qnSa4ojY0xzHHMw8t++7JZgVneg/Bl2OjONjEn7Z7UbEjq9ectoMtPmcWicezWp295jd870B8F3OCNxhFCmqS6vUkG+3MHRjpYJBU/Ps5NWcLYw32dlB1KhZNy5xZ5WZZbTqoUal/U+1lkyoUB3l+S+PBnSohfJqWX7mqhN7qitGhkLc1prDVJqkqi/Ohh9sGh2q96fyaiiEUgCiLt7osSglYrQgGKBIgaKiI0o66SRldVUKVxhIlTziJ+RLIpuuOlVzayVIydsMvV2whZTjm19uc9vK2V9sArqrQGStC4xjom/L2xOKHgVFsMZ91lb8YgqOPra+mEcU2WvGOJodcGgPq9BR/jRxaLMz+yvJ5jn0sgtPhBjiWTHNKMH+aqUIq4u+mFz/m0N6TsG45mrzG090uuKVhWQLyJpSxeEPfHaESlKBRjb35kyWu87NQtZBz94ZxUJadZbgCUCkkFLjiKAmQQxz9gYQ1P5esbW5iM4J0xZVQtHTqtiUks+gpv6+V/fM0M6ywUSYV9tnT28yIai+9Dpo3goy9AwFAcBvmXf3lOHM0BL+sDXziOCQhIyqtvtbBXCWHIIJUoKoKFOQrh3PHsZi6mhJDIj5wwnfMW0XBm5yPLdpr53xccN5UOmtLE73n0/Sf/XstEdPnWNjrpgLF8BM2Yxkomtc+t3st6bmvtpepIiMkbQipxzApI0LlHTyYcEwIPNRbjkIlF+w8fFIRLkNTDbNV9BUnF+YdYEC+eO4rHAyT8L89vpmWb2ymeSLB3DAQDeH3h9iXstSwUSZXzBBsR8Ch++S9vcH8zkVQUF7rnyqM4PBveyZfXt9ADr22njXu7mahPw1hMaaT7X97meGatOjdzJal4DnIGka/ZUB1mcvrosl20cU8X28EpC8byxgTs95Jfv0wIvURLJ6nL6aYHRTVhXH/e0ZPppx8WYaDCk/oyF4fCfRcvnsaFibBxAy8nKgPD64bNk2JU95U4oUIvKvU+vmI3z083kgqv99XvnUvvXTiB+4LCS9/620qeWwNR3deNpMK+773yGDpilvA2I08Wc7c3mmAyePTsUeJomk2t9IXbl5rFhPIhqTgiBiHfOJsUG3Eg+QhbR0TFTx5ey2ceZ2oghyg2hbB26AwbAOnEWamY2xOaqtnDDQ8q+o2ogXxIKnKGcQwVngXP7Qtr9/HxVaMaKunkeWP5/YemSWr2a62BuaNESKpzwSRzGZfKxBsuJHWQyKlEXJJUFKoB2XI7e7SQHig8W12MqhMAejy4rYU9lxOrKmh6XSW1/88LsLevn0OSOOelKkJNkRDVhkPUYOT85eNBdJqAkog9ubOVtinnBarXJhMJqo6EaUpNBecggrhmak6Ewi/B8fOSGExZ8tnsVeiL0pvtvbSh0z2PismRn045XiOo434NVbRwVENG36tKwNxs24tQmW8nH8TQLe8Tecqbu/ppR08f9cQSfIxOPBBkDMZWRuik8U3mge/yeV4E1P7WzNQPL1nQY+neDnqjtZuOGV1P0xvEsRtucyObM4oz6ZWNzZYSSUX/j57TzMV6sBCU5+PCK4iIVpAwuUm3cXc3V81EMQ8ZtlkokorF477OPmqoiTDZQTggyAcW4iAVyB+V4av4HIV8vn32fPb04l4UVAKhgj4gDlhYwpsGj9OpC8bRd845kD1mWPihwVOjHg2Co0rgnUAD8cU5jD94cDUvaEfWVTIBQm4aZON7nM+KBSQ27+qrIxwSDS/wX1/YwvltHzxmMlUCOyImTSd8+0kmCGiZSCq+R7Xg7yEHdIKo9g1dEdqLdwBCS1H0Bgvkt3/3KdalkCQVz8C5sRf/8iVaskkcfZOJpMKzd9FxU7lIDzDHeEFXjAV+y0BK8Pm1d6Oy8bq0aq/qvMyVpEIGyOi1Z87lMErYB0KlkSOI50ubvu2/m7hCNEKu0XIhqet2ddIJc8fQzRcexEc3IfT2Jw+v4UqzIPfFOoIG+gLb7/9zFSF3HLnZaE4kFf395Ckz6Yp3zOGjkbB5g3xuSWwHk6RCZ4SyYo5Maq7h+YHxwLtVRj+gei+qfGPTRx7nlA9JRRGi33xkIc8nNHilO/ti/G478bonmOx5NVSpxvmyU0eJ82Vh45iX+L3BuwrvIYRTn/nDZ/ndmA9JVascQy/Ig874jQERhtcWBFuTVK9RK6Hvc/FeZKm+JdzX3YNqX26JFaylcNJQ9KQOMkEF6g9edTwtnjuGUJl2TXsPHTiilsmqSjrUBSk+R8Nn9oWv6TVl74zwiKDZZakLUylD/ve1fZ3U2hel2Q3V1BAJ0TO7OmhPbx8FgilPUzIR57+x0BkRDnKu48TqCqqNBKkuHGaPLYcJOxQfcvJSuS2Uocvy1tRZgZlsPxIMsA4z6quouTLCYcFyYWe/z43wm14ooyhNJmKhjoOTXplk2XHxLcvIJ3PqF34sd/f205vtPbSjN8bViYvSkkmqCIXomNF1NK6mksfZy8Yc3i6OqrnZqdN4+fHkQx7ya9d19NJbXf1c6dmxJZNcZOnwUfWONmPXS+qTzcYRcoMRtt7WH2ed2qJx6k8kqTocZM9pQzhIK9t7qTUap0ggQO+c0EiVinc3k42Z+iinXmf7anPqUy+HxRJVGJEKpURSgQcW9QhfhLfxXYdMYBKlzg0sGh95Yyfd+t+N7LXEYly2QpFULPoQ1ooF5XH7j+Z3IojOv5ZsZ6/m6xtbzSNFMCYgsyAk8Gih0i/Ikmwgn6jo+/0HVtM/XtlOZyyaQN8/f4GZk+lnPkMGqnGCWKGP8KKedvA4+tCxU+ngKU28UJQNC8hX32rlSqA4K/RnFyMHcpogqG29dNWf36B7XtpiRll4kVSQzsNmjOBcuHcePN48OgbPw/sJBX7gybnubyv5t6uQJBWYg5zjfzKnMxNJxWurqaaCvZUICT185ghLFVSQDFSWxWbBI0t3cfikW8uHpIKYIbcQhBm5wBgv+buNzQ0cCwL73bw35TXLhaSiONRvLzuMnwH5/35jB1195zIuLoWG44OsntTnLJshuEack5qqvCvOSd1inuuJa+znpOIzhKjDxl5a32KSfSeSiuOb/vCxRTyXsFZFASMUAdrdIUJcB5ukYu4cO2cUffKUWXTCAWPMgl4gYygs9oen3uLiRMjvlC0fkgpP8oeOncLnxiKXU9oF5tHbvpPaPMr0XoDOOP7nshOn86aXWn0bToeNu7vYvpCWgN+5fEgqxh5RHSgw9fYDx1I4FGCSiugPhN8jQgO5+pqk+nmTl8g1A0lS6y79a1aOE+iWVKv7DiWSmu0Kroj2oob7vra3g72WR4yq58IvsrkRVrtaTiTVjQDaiSpkdcfi9MDmfRQnENwgjasWHtO1Hb3U51Bww/58Jq2REE2oraIp//MI1IbD/KOlEmb1HieyzAsaVKdNJOneTXsolpXVEgE1VLOtCwVosRGG6kSY1ZBoPFMlHBa9lLxdp3Fw+swtZNgpR9eLtGciY/gOxGtLVz9t7OyhrS4e50Kab31FmE4c08Ae9I7+GG3rjVF9KEDjaypFGKyyQeJEfGR/LMeeOFSqtdu+nYjxmMnjmpRNBbkgBhFc2dZDO5Fn6+NFi1fCwpG1NKuxhom315zzIoboH6ISEL67pbufWvtj1NIfd9YlmeAjfE4c10Rbu/uYVDdXRehQ5axfNR/dbT6pmLiNuX18sPh28sqCVGOTaCGIu7ERUWokFX1EZMfI2gh7l1DABDmPeOfAY7itpZc9B8jnkmdPqrggxFZWjgW+yBuV10EGSLDEBh5a+R0W08tuOJVFYQF99Z1v0LOr99LU0TWc34W8sXW7uvi8T6cKt1g4IgwZ3iKEm+LIFJBLkOqd7X18PxZ3KDYiSSqKy+CICqf8SNz/gSMn08dPnsFyJEkV+BDVVIT5WfB0jGusYqIK+SCieBby0dA/9AuLTMyFNTs7+YxQfC4b8EAuaG1liL3VWOCCHKoNuCE8cVRdBS+s4WUCacRzEGYsx0OVKT2GWDRjDMxNu2CAF80y764vGjcLP+Ez9Fs22HV/LG4SVHwOXTC+uBYyVQ80Y4PfiooQYzOmsYomNFXxpgEIKrzI0BmFo+B5ztQgvzqS0hOkBd5D+QzgBluT7yYVU6kn7Bdjg5xeeLhgv6jkCz1QNEltGFMRKSAWMpir8tgS/A1yUGnUHUC/URkYDgf0TdozsAZe8tUIHeU4YC7ICsv2sVXnRJ8Nb3ltJBw0N7Zkn4EJKu7LhnGxY4L1A+6VOqo44j6r/gnzDM5MY4NnIEVIYoWxxftTNi8s7bIhD7nEYxsreS7AxjBGGCsnW8ExexgrNDwXfZLFy6BTRRg1NoRtwGbsBbrgUZ80ooYmNVfzpg/mD0gqcu+ljWU0TmMe4H2DzRScq4qNMtgL9EVRMERzyMrosCiMQWpOQieRHmPOKSPSAn+r70Vpe3inIR0Dz8MzoCu8t7BxfIYoCnjJYZe6lTgCPtZO+fbA9KRmIqmphbDyr6FGUkuImKqDCpJ69JxRpgdgZ08/bejooTkNNTSyyhq+muadcyh8hIUxPLJ40deF8GMWYc8MXtRYWMAzIvkmQiDh0YnF4rSjL0a7eqNkf23wD3k4xPmLfvliADmTgQDn+U2qDtOEmko+CgSvYvwQYdErvTNOJAw/kk/vaKUteZIu5NTu11TLcAM7PMspLNlPyKMdez/k32vymsTDpZBuJk8uyOlbnX20oq2bOvtjjHchWjIep0AGDx481rPqqzjPbHVHH2GsR9dU0hhUcGyq5fFVmxfZs+Mo7UH93E523Yg7bP/RzXuoOxBy95pmAAmav3/qKPbCA07LsULGGFn0snkusVjc2xdlotnaH6e9/TEOm8/YkvCmhji/eldvjHOI2U6J6Ntmc0YAACAASURBVJ0TR1BTZSSVV26LkJB2zbm7ig358TKrZFXqJ/uGCsnP726nMTWVNL8pFXZciiRVxZYtz8zzzeT7ym+mqCQVBPhLf1nGBUmwYOWzlxNik81PM/OSjbFV71FJ6p+f3cQFgWS4pHodvCPinNID0kiqXYdMzxPwifmrLuT99MPpGvksKc8fIrk+Lf/7vLDJ/wneElJ56sWzX28tBvuKUrcUgc9AjhWmJbzLmJf5oDNQc1K+i/HDlI++g22J+vkFRsCB9HqSVGlA9iXukPKkFmb9XuDREuJkuK8qHIvd9R09NL6mgsNn1RA27MLB47muo4c2dEdpQVM1zagTJfrNXf94nJ7a2U57+kQ+AAJvQ8EgL2SxmylfdvyiBYErEMFxA0gG/oYCRJFQmEKJGFWHglQTCdPY6goaXRVhzzHCnEHM3urqoxd2O+RbZBNfaRDixWMaqKkinJbvq3qdgQGeC9zhddvXH6ee/ih1xhPU3h+n1liSGsNEjJwRRo3Q5sZIWHhtufBOkFBBNxLEjrrzmZjAx07KnM4QtXvKVA8syCk2MZa29hB2sgtCTn3givzfgLHjax/n8fD6NdfRnt5+mlxXRZVBkQ8om4m1wZ6ETQrMZVOrSNvD253IopOtPburndZnyMP1M4Gn1FbScWNEBUnZ1LxaEVwiCi5BL8zHff0xequjl/ZG4+w9Tbsxw4NFOK3YBLI32Nq46gpqrAixp7UqGKAanHmrFECDDngfRBNEvYkE9URj1BZNOIYuZ9oU4TEJBGhfbz+t7+jlcP/6iPXdg6MpTr9RVHodus37x0KQ1FMYApDUL/9lGYFEFroVg6QWWkctTyMweAho+jN42OsnawRyQCAXkur2GGeSaiu34vR7XorvDe91Rw5oF+YWJ5IqJXdEY4YXNEi98QRt7uqjTZ19tFOp2BpMJukAVGkbUZ/mxUI+5/LWLs59K+WG4cHiOxgUJLU7mjm8Ktu+wLs3u66SQ1SrQfqxt2cQDOTf9oCM9kWpJUFM/FBOB4TUTwP+IPnhAFF9RYRzdJsqw0wq6sNBi9fYSZ4bP7SHk4KcYvxf3tvpfzyRg+lCLP30ze81IDcnj22g+kiIj7EZV11JkVCAw5E6YgmCxx6hwQjBBT3lol2UpJa42CQBZhx2in9XRqi5IsTjVFcRYvxwjfQWJrDhYvMccshzdz89txtVC/1q7X7dUaPrCWSVN3MoSXv7Ykze4Onsj0apE57aOEIPoY3YuCjIZoGH6sDZ7uFKWanAb1JtFS0aVWdWKwaJBhF+s62bdvVEaWx1hMZWVVBjZdhSxVcSVGzKTKmrcszNLXVPav4j72/Oa5KaP9JagkagMAgU4IVfGEW0FI2ARsALAZ6u1jmrFE4SOan+foZFjl56TmoZkVS/HfUCtcjf/+pTR9B5h02ioHG0hTqE8Na09UdpbUcfvdUhCie4LYYnVUfo4JF1HB6oNsh4YkebGUZY5O4MrHgfHkBVIZCJAFbsbNzwHME7Kiq8FrKBuKKBvMLDOq4yTFPrq6jOqIasjrU63k65hiAZm7t66aVsyGmGziT6+yhYUVnI7pqy4FU+ZEQ1be+KUkc8QXu6eygQChPw4PDSLD32mMLNlWGqDQVpZCW84SGqCgo58STxZsbu3hht6Y0WJDxRdgR2UhWJ8GZGVzxOwWSCsHVRiCaLjhVClioDBZgOG1FL02zn1cJ+XtjdThu6UsU8QEhhlwePqKFxVRVUEwnxJgIiGeRxTpbwYSOUuHw9qYX9MRgokoqzGS89cTrnogF7VOzFUTv2hgIrKI6EysHI8/rzM5u4gItuGgGNgESg0L/yGlmNgEYgNwSMuWj8x0JSs/mpzp6kGgR2MN8F2XQwN3QLftfnLjqIDp7VTAfUC08fiAq8pjt6orSpu98SEunn4Ti+YlJtJYedyoZQvvWdffTK3g7vHDk/DwHhiEYpEMl85ItPUQW9LNHfT8GKioLKLLSw6bWVNLm2ghoiEa6IDM+gvXgNvIM7evrpxT2d7N31DMnORNgzeVSd2AgzZ5dEWa/vCg2WIk96LH17LtOSWdU++cncLFxnHMOls9xkcdIGvH9ydQUdMbreUg0YvWvri9LD29uoP0OlZ2zRTKmrpv3qq/j9g5B1e6gz/MVr2rppw+ZOev8PnikcKHlLGpwXPgoQ4fxRNBQy+u3jG+jxFeK8UN00AhqBckZgMBew5Yyb1l0j4BcBmyf1j+8XS47aS/+azOYnXZNUv4Dndx1I6pypjfkJsd1dGwnTMaPqOHRSLjjhUemMxujJXZ3UEytsOK1f5X2TCy+BBVjcq48omF6IVPAZ+sleXRTICQVodGUFza6vpKaKCHuyWvpj9PTuTup1GScZYuwFE1fbLfHfXL998eprob/3O46Ffi7L82nfFYEAHTGqjqY6eE+3dffRU7vaM6pni4vhjZLpNRU0ribCKtRGQtTaF6OVnf3U2R+l1Rvb6KZb3ihKlzMLzeaXaxDU04/UCGgEhgECJf5jOgxGQHdx6CHQ/cezhjBJHQJrl2KQVGnGXF49HKZ+zp9LklflVr/mb/ei+g0htS+KeT1unLnq99mZrvOrh59n5UqenMiNX1nJWIwCOGc2Q8skC5HMKK4zvbaKJtZW0JauPlrR3uunu0PimkRfLwUrRRGxfJvfMcv3Odnen4z2UyBSwdWUD2uu4+JGyLmWubg7e/roxX091BW1HluR7XOcrh8ckjoEXvKFAF/L0AhoBAYZAU1SB3kA9OOHIAImSc32nFQkkeFsLTNhz8xoVSaqZf0wwOG+Q2TtUkySWor27IeIlaLepaoT8gv3q6vkgjgI10QO8r6+GO3sjdH23n7zTLZEXx8FKwuTi1pIMuiEq53oD4ZX06mPqh5OGy5uNlLIzRP1GZhLaNjYgBc03tdHgSKGug8cSR0iL/dSfWlovTQCGoEiIKBJbBFA1SKHOAKeJDVTZlYC1UnkvCsVkjrE1i/DjaQO8fk24N2T00GSJv0zOeBDMGwemB9JHWIv7mEz6rqjGoFBQKDQr4tB/WEc1IcPwuDpR2oE/CPgSVJdRameVHOOOVT3NVnuAHhSC/3i8o9j0a7UJDU3aEvVI1vI8OXckMniLp+5j74k5isr3/t9KVlKFw1s4aZMPfc7l7IjqUPwZV1K5qN10QgMZQQK/fooC55YFkoOZavTfRsEBLIjqSoH9SKp6kvELMlUpElW6BdWwQcidwU/d9GCtMJJZUV0ssQyGY/xsSRpLUeS4phnq8jyG2rpB/NBqRycTBAFCnP8SZZDNWiXO1bC9amNfbydxtXPWDs9rlA53T67MiiXJWNRCoSdq3a7k9Tc33+D0kn9UI2ARkAjUBYIFGlNXRZ910qWBQJ57re7k1SHpCpwzYAyJ8xwX7sn1b4mKSZJLYv1T+5KOpFUGKb0bgQIZ0zmLp9luRFDhxkgC7O4TQ6pV6bFrHmvD+LpJMcpB1EWa8rk9fHS3Xduow+9zeNQ0o4mRjGoBAXkEUAuskxdjO+zGSP72EhZKokyx0nqYurh/EaROpsETtE71R/jXkuf3N9QTn3yPQa2TprhzAqJylaWI8ZyE8BlnNwIs4mvPIrJYzMhDd8Mcy9tM8Q2dn7mnpwLdtKuYubXgyplrNrQQj+4bbnDyJTFT6lWUiOgEdAIlCECmqiW4aANH5WLRlKdFknGSjDApChJg0pS8+NlA2wguSvrRlIHuAN5PC5PC83jyfrW/BDwIvXZSC/GubmF2KDJpg8DeW0hvbK5eoaz7a/wpC7L9jZ9vUZAI6AR0AjkjYAmq3lDqAWUHAJZhfuyQxTn3Rueu0Q8IQonZcpJRZcL5UnNnesNMvC5Kz5YJFV6Ywq5wC3kwnuQB1Q/vpQQGIYhz6UEv9RFk9RSHBWtk0ZAI6ARcENAE1ttG6WNQNYkVdCtABNT/yTVuCfFZrNDJXeOl91zinZ17h0oOEn1EarqG4ZSleW7AyV8oQe2hdw8KFUUCrGpkSnsulT7Xa56aZJariOn9dYIaASGJwKapA7PcS+fXpc2Sc2d25XYCOTekc9dOJ/2m9Zo9kfNP7Wfyyhc2giCFI3/lfrDkrtqLt6TSUoGzK0H5Tnifvk8XJ/an7D2R01fdvu364B4kDF7arQ1b1D01xL2mUgQyXxPDyuw5NwZepi5jWreqNiWybjFYtHLQ5ZdLes4Zs4xzrZokBfRyyfXVe2H13MyDYX93nxkpT8nQ7h5Jg9sITdgHDovcS9EyDJkcYRL2KHgmO3ZXtjiewhzKl7mNU6r1u+lH9z+Zom9e7U6GgGNgEZAI+CMgCap2jJKG4HSJam587oSRDz3zsCTut+UBqJAinwGk0lKSGIpyaNJTMU/ZJErXIfrM72KQFJV0poGoFEwC7JMsiovgh4G0VW9VvIzJsu84BdFtyRlkPqbYox+mIRZypQXmH9bSZwXeVT7IkZBKMF9thWdyk5WZjKZjaw0vH0QJGlRhfqJ8dLX6/tsJp1fWYUgcBb74gCQ3OeiVx+z3UAwdfPYAPF6rt3GB8om7HppT2o2I6Wv1QhoBDQC5YJAoX5VyqW/Ws9SQcA/SWWSZPrVih/uW7y15CBgn3tnPnfRfJoztckkkRSPUyCUfuQIRiZFY1PLX0EcbV22OZdwLxNZSSSNxTzkyWrOMh8ZZDlFNSXrlCTX+hU/1eXZ8pkmB5XXGu9CSSIFq02R4zRya1il2XfBh0WfoR68ZcGQlSgbOtkJi5BhJd1mHwxiqxILE1sH0qvKMtG3YcFjlhRaiDEyabSrjdpmIXdSjL3qR089yO9Pi3m/4lnPZqJk70H3d3ROGlF1IPAmOXT0jKaM3Y/XOBOBdqwWnGFDQZXl6sHM1B9lACyVmf1U4zawyJU4ZzP28lpNUnNBTd+jEdAIaATKDQG/K4ty65fWt9QQ8CCpir/GJKnmCr84Oam587lBxLZ4SrMndWqDQUTUbQJJTlKfCaIp6ZHxvUGCmNzh3woBdSK26mcqkWQvqvTHcj5ynMMLTS+tQV4dyTJCCENh0wurypJETaQ5CxzTybb4ThJpScpwLV6VUgfpEZayLN5hY4jYm2t5lkHuLJ5b+1EqKSztpNuuF+uveJZZR0myFXKseqSl99gkwIbnWcpWPdimLIPTmvjJkGSD7CpR3qYX3e6BFxsBUNBg9jaSrBJX2Q9VR0uYuAxxtpFchSKKW21kX8VLncBmqLpht2okgd+JbttOsd7mRC6zCBX30mEgyaGpiw8PvO9cZpssp/7Yibc4gmaFFzT6+3JDoHg/b+WGROnpq7lC6Y2J1shAQBunNoX8EfBHUs0fKcUFV8jCSWX/I1i8DnweOalTG5iCJIRT0VjsG2MhiU8iybmYkuAlEgkKGrmZKhHkm5XFeDKZJL5LlcukKmVc8WSCwkx+letE5prpoRT8QxJJZ89nKJkwZVgIqd37qRJi+RzDq2uGOVv8+inCnkgkKRgUukovnP2/IGuCdNmIsUUPEP6gpX+SPqvyJE52vSShFngnKYmxYdzddTO91iqxZRaX8lAn5Tg7eDwlCVVzkU2PtJJVi+fIjQL7poS8VyV45qaC4dU27UcJ0Q7E45QMhUz7k7aRiEUpGI6Yec+yOyYxdvkds5Bx23tOJfVSX/v1ath4atIIQi6/U0m7/VUqNxES8FqGI4YdqPneKVkynF32OUXelc0Np7xmJYQ/21d5Jo9vtrIKddSQ9qRmi/wgX1+8n61B7ph+fM4IaF6RM3T6RjcEtFFp28gdAW+Savkh0yRVQD1wv+4onDRnSgMFAwGTWEhCSCiYEhLeTCZJiThRIEgIBjY9qgZ5ME3EKAgkPJAJShhEjEltKGh6M3GuZdAoxCIX3cn+fgpUVKRCVFmRBAUCQYon4hQMhozCz8JrK8mBIIVJiuMjEGc8y+gP68DkWxBjkGYQOSE6SQH5byMMFzJxj0lCQTrwXO6XqDothkgs41PeYKVAlEHS4B0KGZ7HeDJJIUMnMcKKN9XipUz36goiqvbJyAFWSbADOZJkV46DOo1Vb7Lq/VU/Vz2t9nvlPTIP2Pxe8aSL46PEOEmLThh44HropSAhLldzoaUso2+S/ItnyY2A1Fyx6GKwLP6PEkLOqEMee/2xKZLa8EDfpb2mkViTVStE0pavLe+Rl1o83KrrWbE10449ZKXwlbZvfCKJvfIn25fqeYb5xGMUDBmFjxTyKgmwtGuJl/qzLwm1mlsu31KW6+Reh0tId77EV5PU3H+Ic7pz4H6GclJP3zQMEdB8ZBgOup8ua8Pwg5K+Jh0BTVKztoqBXRmIcN9GM1TWzBuVXExJA2WuJIsgMdkTuavs1TP/Vir+KkTSdKSahCxFNNXXi+qtEyQyKIiObODKMeF94mtBEwMgv6JZvFdG3pwaRsyExci5Y1IUjVIgFOK+iHvF8ltdmItPRP4s7gHhhl7oPbzAASMnFV69QKTCQqDlYt6kVUy6DcLMJVNljiq8qsijFJ5Q1kUhUmlmZIRWy8+dwqil9xUe5jg2F4xNBhGaLXI2mcim+D6LM5/PygvSDvKGJmVZvOXsVTeIvwzp5TESpMjuUVTJiiSepl0pBafkdbxpID3t0X6BsTEm0mOuyrGGbRtkVmJqhgoIkgxvtv3nzeIxNgBWw56hS4owp+6WGFnzetN/PC25wuY8k6H0xtgreqYKhhmyLHt5Anc1BFxYEFFCySVOebytmyCqXdn1Ur3dsheql1nilPLqm1svljkr8UorsqZsQpgh9La0c9V21rzVRt+/dVnWb9RhfcPA/pwMa6h15wcJAc1PBgn4Un+sNoxSH6FS0M+ZpIrteqFfRk8qu74Mp4lKc8yVnfiHky2W7Y/zwCouwn1xBI2y8lWOmrFqo15jPUImNRAiDFaQDrnCFwtwlmV61jJXr02RkJSRxONxCnFRJ5tW7O0UJBMtHu2nUKTC4iXD89mbxCHLqfutPbJOGcgJRipSXsAkvJlBs2iSdIixZ9kglJAgF+P4dwwyKiqZFPKRNJAHAmp4llX7lYv5OIhzhUHEQIgNdcXnlWY4NZNahGmzl1ngAgLP/w4FKd4fpWBFBSX6+ygcqTD0EvfIaZMwSDaK/sBTzRiBEEqvm1GtWJbSikFWRaWlj3LsMT4idFWQbdlAfhL9wDLMxFg8XBApJj0G4ZZhwpaNCuyFKMNiL2wlZEnCncohZjtQ8pp5XHhDQ24CAAeMlY18G7JSBEx41YExjk0xSZNSREl6hMW4p+SaYdtqDrGyyYLn273cImRd6GWXpYZRS0gQfs4bOVIWl7kW2MuIAJVUq6HValgyh6bz3HSWBb1Aeh1l8dMEQVU3CKSO9k0KoZcxrw0mLOXKCA0nbDRJtb6ffP01sD8nvlTSF2kEBgUBzVkGBfbBf6ge+MEfg9LVIJ2kqgTVWKek1Le4CCiB+M1sSWpZ/CiXjpIpkupkRJkonH+jE1IKI0s81SC9Du8e1Ytl11Bebm53KKG95qLf4iWTT3MtImz2SiyyDUJjkgTVy5byvkkkVEQEeRDNzFdU5KjEl6UaIZtqUSf5b/aiKR5J1eOVInn28lDp+xRqeKfwWhOFEFYtiabU17w15bXkjYp4gr3UTuHGTtaDZ8TVHE2ZOwtZCA+PRKxHvFhCvlPeXthH0Ai5Fp5fw3NtjK3cOHAiT8YIMH4o3IMQddV0eR9EIYEx6IWNA8MuBU4BgRO2QwxvYab8VNzKehoE0/RWm/iK8G4RYm092kj16ErC7YattCFEC5iyZGgu546LcOe0Zmz+mFHTDjnNati7JNhOsuzzMxWSrhx7JUO5jRkh7UeH+yojUzo/If5/CPSVGoFyQUDzmnIZqQLoqQe7ACCWrQgrSU2xg1SH3H5suXCST5JadvCUzgojV5KaiQxmOxz5ysrn/nzutfez1GXZia4fK1T7lCI5qZBUSV4lgVGnuFqoSRLnVFguM20zxBrUCxWdQ8FU+K0ZJmqQchlirIb2Cm6YJBTngdfb9OAqIeJqrqiZE6sQXJDCKDy9lVXspU4ibLui0ggHhncaZDVk8FfDq2qEeIt+pfqCf6neXtMrbOjDnupwxMxnhpcb3m7LNohCGM28bqWwlzxWCM9RSXiYc6aT1BeLUyARp2hfH+scrKpmb3Q4FGQveWUkTPFEkuKJBIVDIYrF4xQJhSgKz7Ox+YG/zaJRRk43PK24R3BHsamCXOsYim0ZHlEOUTc8u3ayLeeL2icZrm2fS04bG2vfaqXv3bo829dLeV3vZ1KWV4+0thqBoYmA5jZDZFz1QA6RgcypGy45qcYvcaYfZC+SWtY/5qWjPEiqKJyUGl+5cOTczwiOdslp7D1vUkmT58X6gqIhkK+PGyQNnkvZ7PJKYZwz9dGJvON6MwRVdszwQDqRdSaDssCY8W8Zti3zRdNyN5XqxZkHV+RdhwNkkslYIkG9LS300pNP0ZvPPE57d26nutpqqmpoptoRzdQ8spGaxo5jsW27dvJ/Ozq7mIS2t7Tyf/t7eszH9ne3UbiyJlVcSanWLC4yWKhFUQBC1Nu2h7+tahxFdSNH0Zixo6hpzFg6YNGRFK6rp3B1Dd8FAivd0mqVZzUfWYpXQ6gl2R0yntTSef0X7Z2iBWsENAIKAkVaQ2mMi4GAHqxioFqqMm0k1fbrrEnqoI+b9KRi0QjHNarRyuNlZDGeeByVeUOERXcoEkkdA6KEPsb7+yhkhD1yqCcXFxLeJ7cQP7XzyHWMVFRQrL+f5chiR5wPyGGXkJWiGvLoESlDfb78t8xNTadPQo58BkI2kcNq5hAqx8+oOqbOgFQDh43cSluerCpL9knqk9IdIbHoGwoMpfomihml8gNTHClJHF6q5MmK76wBxIPj0VVpoMBH0BpreKrd4LPVNdP1fmSpduXn+kwTVL0/kywuqIVcXWOc4rEYhcJhS860fI5ZXAg51P19tGbJG7T25edp58a1XI26s72Ndq1dRZGaWjrk7e+i5tHNFKiup2CkknORYTfJ7lb2Zrbt2sViOzu7KBaL87+721sp1tvFczPe38PX1Y2aQPVNI6hpZCM1Tp5FUyeNpzoQXIQWYy4a4c1sk/YmiTY+hxcaubtE1N/XR5uXvErrl79B2zdvoVh3O82YfwjNP+4Eap4yhYKV1ez15XxuvlXk/IrKyzhKKWTmUrNoIlq9qZ1uuqWECidpsjnov19aAY3AsEVAc6kiD70GuMgAl4R4haTeYx1xrx/4TJ5Ur3tLoutuSpSW8p+/YB7tP63JUVk7FZMLfD5K06EbkpqIBXuqmSGgxkcqeXGXJe4yZRkcCHmCWMw6kZ2MsszwzpRmOCJGEmkpT/bRbfT4bpOcp8gYf6yQdvF3knFyDmk0CoKZoZNCllppV71P5oOmcQQHj5eFMGVRqKqkp80wUQ4huUufeIye+cffaNKMWWxDO7fvpN623RSqqKaZhyyiAw8/nEZMnUGRygpxBrGCjVrAS9ogSCZ7MSWhBBFE2C6KISWSFItFKdbdxRtL0Y4O6mhtpT0tLdTfsoc69u2jrevXcL5qZcNImrXgIBo3dz5NmjKZ6uvrqT8WpyjIqRISjOcirJjnL56N76P91NHaQrtWv0mV9U00acFBRqGzTD5u66Cv2theWtV9S+tVPkxmiO6mRkAjIBYLGofBQ0CDP3jYF/bJziTVz4+7G0ktVuxpYfvtIs1PxwdEEfMhX7jwQNp/SgNFY3EKo/qqcpyFvEhU1TVy8hT1UMUVR3g4NSx+5bEkknyBT4mQx/xwkOTNTijNY1gUpofPQJmlloJkSi9ligbGojGz//B8hisqRFVXShJ6Lr1fuB15eaKabnpBJZABhEmHjSI/7KGWhXQMT7X6+8I5jSAMXGBIvPhSZFsUKcLnEjHIB1FHQ25jakPAqF4Mb5Tx62UPs1UpNbxVgh8HmLDAo6YGdKoE3vQ+KhWM04+tSXlO7bTcPl520p4i1f4Jy8DOEv9Py+ydzdy/bSuW0i++eDkFK2vo0MUn06jps2nmAQdQ7eixVF1VxbmrsDvO+3RYo8ALycciwQOqeD85z5Tvca6o7VTUCbdLHzjGOhHtJ0QodOxroZ6WvbRlw1vUuXcX7dm5i+I97RzqO2rSZJq/cCE1z5xDoWCAYvJcYvWdYVRzltWdrVXFrTjb9dUk1b8d6is1AhqBIY6A5kklNMB6MEpoMLJSJZ2k+uUnKknlVb3MYy1XY/Db8azwzftikFRxBI1s6QtpM5jUIDPmlcrfMu/OqpDbotyU6EDz0rtk9w5l6rST9rKSKZNBLOQdCHcm+sBkNRYVoZQI1awUoZV2sumOYCrsVdyTCjVW+8I0wiDyTn10Qg2f8f+MjQT+N4hyPE5h45xShAiDNMtnq3mBKHwTkoTG4O8I2ZSbEiouauguh3RL0mqcs4piPCAnKi4pxq16xlNzwRJijTmPsE8UJZIszPA0M6mGV84IlbXjY+ZRM6MS+osw9aAoyBRCvV01xFtsSqih3qnxE9ehP9iIgb3I8HU+4iec2giQz5XnC6fCiaU0a19T2KQ+7+/uotuv/xZ2HeiUCy+mURMmUriy0ixAhHskHKlqvtYwerv98vhYDltKP2SKiwmboQFCXzxHbIyIasmySrHjnDM2VaI93dTf1089He3Uvm0zrVu2lPZs38EFpRaeeDJNnDaT6iZMNEN7c3kTAt/Vb5WQJzWXTuT9ttYCNAIaAY2AgUC5LoWH7ADqASnHobWS1Gx+2O0kVZz2LldVZYRFNp0e+G6lk1SrDoJ8yuVrNvqJZbOaA5h+d2ppbfWaWJfcKpFJEa10mpLu11Rpmfc4gLB07d1Drz3zDG1bs5LzY5EnG66spqbmkUThSg5jjHZ3ChKViFNnV6+gnShEE42ZZ3aydrF+9lRW1tZxPmGsr5cqamo4txfEKVJVRbG+PpEvCA9ZXxcTo4amRqqsa6Kahgaqr6ulunGTVW+ycwAAIABJREFUafLUSUyMUalVEk4VAYmRIHMp7zafyWocW8LnqBqeLJkLKEOvOfQThNUg35CNv8E5QXZwvcxVFn+LI2mkHMxNiBbENWgeVyN1lPdIwsx+XHOTA97nOAXD8Fkb5+zys9ErwwsoavRw488ScUHE2WNt2Kdx3mqKTKeIFxeglcf2GB5F1a6kfnZZUv/Uz49ADOMpIwXM3G2cYwsyDE87bxCk6y70l6HgAdr65gq6/bpr6QNXfY0mzzuQCbrwnFt/8NS/Ul5Ud5tO95patxtStFc8CeNp7aPEWnwn9ZZvArmh4ladF5smnW1t1Lp9G7Vt3URrli+nvp5OOvht76I5Cw6kUGWVLYs709tBfPfmxna66dYi56R6vyayeQnqazUCGgGNQHEQ0JyoOLhmkppahHg8Ww/OwA9Obk9MkdSP2HJSveQxSYXnS17oQVJLytNaPisdN0+qSnZShYusg+bkvbHkUVpCfsXVkIWFvDdC7r5N6VlFGDK8XHZZbnfi2X3t7bRh5TLatn4D9bTupd5YknZv3kAdOzbT5HmHUnUkSL2BCDWPH0911dWm7O54kuKxBAXjvRQOham/r5ePKulDTKMkHaBm8ShVNYyg6qYR1NhQR9UNjdQ4YiRV1zVQZU0NBSIRDtsMc9gmaJ44yoMJHgXYsxft6aHe7h6K9vdST0cn9fb2UMe2zdTR00fR9hbq6emj+uZmmnHQITRp+gwKVXkv+L2mm9P3TuGhbl5gp/tTxZ9SVpHp/pSn2O51FQRKEGLh1ebCQ2ZAKrGHVRBDSa5BEAWuwl5E9qa8RxJshHHLsGnZB2lXbK8c2i3JpuE9Z3ItjntJIkyaT2BJ/SipeokcauGJDcJDbOgQ7e+jf//uV/TCQ/fTZ35zGzWNm2Ahp0Iv0UfCsTXwDBsy0pORBF58pIwtWRxapby/eKeKnO5UEbCURxY6whOOjRL0Wc4rs5iT9LTyBkLQlKFuRMn+SVk8XsYZwL1trbRpxTJat+Q16uxopwOOWkxzD1/ExdjM8HJEOygbJapd5RXu6/3CyWWK6Hs0AhoBjcDQQEDzqkEYRw36IIBueeQAkVR1BVIKg14+KyLOSZ3aILxTnsG36VfIMF+nRa+wBHGPzHu0G6RKhNSQYfXzFGH21tDc0lByX0H6Xn3kIVq7fDl7R6tqatnjGa6opEhVJU2avR9NnX8INY5qplBI5GZyuCfCHgUD5b9Fnp8oQoM8U4lYCJmrCYS/Jgi5rb0dHdTX3UmJvj7qaGuj3p4u6mxppa7uHs5t7WxtpYqKCqqpraWmceOotr6ORk6cQnW1NVRRV08hzg1WvNBcYyllU6iE3Ll3D21as5qax4ylifvPVb6V+YrZeNnSKzC7vTgy51zKu/yPk/05ami3sBmBeb4tZX/CCyrP8lTlSk9xpmdlusY8H9U4NhQ2xhVylfxR9K+ztZ0e+tWPaMe27XT+l6+hUeMnCHKNa5V6Woy1mfwrMMBcgIdZ5i2DUILU4VvpDcW/cUQNb+CIal7GvbBhw4fKuyLQT1QEVrmtPBIGd8FegZWsHIzHgciqecbSs435Ee3t5SNnhKddPEyGKEvCCmWi3d207pUXadVLz9PEWXPowONOoJqmEcY2hBgBiTX6Ag//m5s6sq/um7/p5Gt6+n6NgEZAI1D6CJTC0rn0USqShhr8IgHrKTY7kmpZzWXhSeWEMHWB7KlXkS4ovxWR6kl19pi6EA575RzbUTOZwnfTwDdk5U5tFImKXujP648/Qo/ecRtFggE66IS30aipM2jEmDE0cuw49mxWVFWJXFMs2LNoXmRNekZhESLElvicS8EWEtTT1c3/Q/EZnFvZtW83te5toc62FibDI0ePpfoxY2n0tJk0ZuxoCqOSq1EUKZUHCQIE2dDdYQMBRNs4Pihz15zvVYmxZTPBpQCP6JoowpR2pI4L0bTkpDr4xMUrITWvMuGeWZYzEXfOpVavLYhVmngg5Pv+X/6MKioiNPuQhbT/Ucdw3qua7wty19/eSrt37qKJM2emIg8sR8BgU4Ro7+ZN1NPZTpPmLSCC9xVeWyMcW455DGHRnJObauteeZlGjB9PIydM4s0WkEbkWqOoGQihLJbG2AeI+tpaac/uvTR+2lTq70K4uwhjBynFcThobXt20w8/dgFdc/vfiCoqaMfa1TRxv7mcxy0qcls96jwvEglav+R1ev3J/9ChJ55MMxccZA0jNyg2+rRmYxt979bl6aZcfq/dLN40+lKNgEZAI1BCCGg+VaTB0MAWCdiMYgeGpFoWt4M50OW3WlJJaq7Lce+Ffjam56SFN4mybFEEAtS9dw/defNNNH7SRDry9PdS89Rp4hgOhDvKyHF5bIyinhsJSn1u18UDNZOYGvyUvWXC1cYEVnq5iKiCC/IEKBaPUceePbRrwzrasW0b7du1m2I9nVTf2ESjpk6nKbNmUtOEiRQKIv8x7nLEjT/Ms9pM8CfSYQ9CeKHZixcICu+cUbwKBI3JbQ7eUomjXxKbSX01ZFVe57UR4SbP+T4RavzsP+6nUCJOW9evpbO/8BXGwt5ee+wR+veffk3rl75GC447kZrGTaTRo0fTceddSDX19ebl7Xv30tfOfAcXm/rRU6+I2Gal7dq6jR695Xe0fvlSOvOTV9K8o45holpZUUFXvedUOvb0d9M7Lv04vfTgP+j+3/ycLv769TR9/vw0fR677Q/00K1/oI6d22n01BnU091JBx97Ar39gkvoJ1d8jK78ya9p1PSZtP711+hb572Hjn/PWXzu6oO3/4F+/swSqm1qstip4wyPRemRO26nmoZGOua9ZzJxliHZUiGE+6aR1PJ75eY4i/RtGgGNgEagRBAYzGV2iUBQPDU0uMXDNl3yMCKp5bla+uIF82iOwzmpYqGdaqJCrlK8hleatiq1fI08uCK11FfJhAg/FLTEDEMMBLiaKO5FESH2+shzFm1eOyshVuiJrAwbCtPrjzxED9/2R7rkmzfw4hlhuFz8JYu5L3Xm22y6ZFNt2IvwpBEaGU0gUh5FGGYwRBXBILXt2UNb16ymdUtfpY7Obho9bjxNxbmVk6dQVW2tKMhjHidjPW6Ew5ftXlUj/0+Evwr7dQoxtevoRMLMcG/pFZcyUVCqu5v2bN9K21Yup672Du4UPNhN4ybRlP33p5qmJiMs1bAM6Y2Vsowqwk64C32tR+mkbEsN7TXCzpVjdOyvK8aI8zGRb2n1CKdwsR65lL5Bo1AwEwshC+ePPnrL7ylSUUknn3MeVY0YaWAuNJGytry5gm755tW0c/NG+tDV36YXH3mIXnroPvr23/9Dk2bNNvNan7r7L/TnG77OGy9fuuUemjp/gUn1V73yMv3wo+dzjvO8o46n87/ydRozdZqYecEQfemUo+ntF36UdqxbTY/e8SdadMrp9Ikf/Cw9DDpA9MCvf0F3/eA79K5L/4+mHrSQaqsqadZhh9PrTz1OP73iMjr57PPp4utuorWvvULfPPfdNGHWfuxV7di3h8ZMnUFve9d76ZAzz+MNI5nvq6YHmOMQCNBjt/6eDjruRBo1dZqJh4Wk3ubgSR3IXzT9LI2ARkAjMNwRyGItNdyhyth/NXrUcqEGeKDsZhiQ1PIkp9IArrpgHu03tcGgjam8N5l/ycRAJqyZBFMhNBSgeFLkjIEySrIpBMqJJtitLJqEHLW4QcBwnqp5bIn0MioUVhZd4QW84X7k0Fyj8isfkWGcPxqLxejO719Pm5cvoU/98k9UXV/P+lg4sTy7kQveGHJshJuPLAkG+ZxH1i1VgcfwVqXeLEzJDc+oPBtWPYpF4qwW02H0VC6jUBWZ52pQKhEGygV6RB4gPkfRJTxz79attOrlF2j72tU0ZvIUmnf0cexhLZxFSiWtvi9fxZMCxEWfXnn0X/TiXbdR14YlVB8B2RbjURWMU3ssQn1NE2j24tPp2LPP4z64t5QOKkm2nAULG0OVYIcjhtzkqrKcfeKCBMtzR61yrHd4eV6X/OcR2rd7D+crw4OJ6tBqM/O7gyH66w9upJf+9Xc66/8+Tff96sd04tkX0CkXXyaKNRlHDH3rvDPogCOPpVWvvkRHvu0UOuWSj/F3LXv30bWnHU+VjSPo0u/cTHMXLTJCwsXTUFH6i6ceS91trVQ3agy97xOfoaPPOpsC2Fhw2MnZs2Uzffm04+nCr99AVeEQjys2f1p27aBfXnUFNTWPom/f+y9q7+ig737oTPrR06/SmqVL6caLzqLTP3AevbHkderctoVO+OBFdPKFl1KtQc6dxmTPtq309H330hmfuDzta/akapI6UL/d+jkaAY2ARiA/BDTXyg8/x7s1qIUENU+SyozC0CdTdV91WT5QA1g4KlBIwLOV9YUL59H+UxsFETLIkmWx7bDToxZaUQlLNJ6gEI4RMQrHSDkIR0RlU1FBxqBf8oxGc1jF53KRLGWlPK+pjEPp5WVxhpcTxYpuu+G71NO2hz7y3R9SVV2dyPVjkh3kMFNx/meYSTVKzcQTca6kW1FbRwH8G8fCKAQnEI6I8zFREImPSAlz0RqQC4TpYvG+YcVKOvIdIuQSOaNAkUkrE9EkgTijGjDyAiPhMIGWgADjeTJXVRzdIjxpCPV94t576KQzzhTVXY0iP9xnlcSjeA4hfzDA2CK084UH7qO+vigdffq7adyUyWI8lcqzOPfS7omW3mzVi5jyoquxyqohGJsUSnEqlXUDo7VLl9A937yKanatonEVvaxLW6yCmsL9DE1bPELJZIAaw/3UGQ/T9ngjnfyFb9Gi094jqukaVFuOOu7H5oYcb9E1sSnC/7aFusp54BambfeAOhFvdw8yzk9VPOyKXlJOmvxAkP75i59QY/Mo2v/oY2nMxInmToU85inJVokNiRDd+8Mb6b6f/4BzV08650I66PgTqW7ESBo7YyZV19XT8/+8n3775Svpom9+jx6/4xZKdnfSuV/7Lu13+FF044fPpXXLXqebH3ueN2pkY7sMhuhP13yRHrvzVpp/9PF0xY9/TZGGRhPH1JFT4rSveDBIP/7UZfTKww/Q5BkzqLKqmiobmun4c86nZH8v3XbdtdQ8cQrNO+Z4evt5F9C1Z72TfvriCvakfvaEhfS7pRu4sNMbj/2b/vy96yjasoc+/bs7adq8ecbbRuTWyk0AVCi+6/pv0HlXfyMt8mEVclJvW5HtK05frxHQCGgENAKDgcBALccHo2+D/kwNbiGGYAiQ1KFBRt0GEyR19uRGCgcMkmoQIStJMMglCuIYpAekgM+DNMgBposoNGr1PJqFb5iUyhBUowKtcW4ldJMVQPFvVM6Fh1RWOzXJrUwmNQ7llH4s5PX94WtfpemHHE6HHHk4jZz0/+xdB3wU1dc9my3plUDoIB2kSBGwINhFLNgQ7A27f7uiooCKDcResGLvXayAIk2l995CDSW9bc33nfvm7cxuEpJAENB9v+/7G3Zn3ry5783sO/ece28TBWEM8JC5fBk+GjMaZR4PGrRpj8yVy9Gt7/FYMG0qSnJ24ZSrb0Lb7j2Q3rAhHASGZWXYuWUL3hs9Cjs3bcCQO4eh8/EnIn/nTkz6YALOuvl2xETH4NsXn8H077/C2df9D9sy1yF/1y7k5OajtCAPOTt3oGGL1rjx6eclaRPbyjlz8N345+GKi0e9podh24Z1uPjeB7Dir1locFgLtOzeE3k7snBf/2Nx0cPj0KBJE7w14j48/vVPqv6oaI8rkq0atVZoH68P37wxHnUbNEDvMweaMt6QpDuGVNuYD6vTQRhuLf2VGqta3mq+EK2OAwNpGKCcUlIbGFM5cfh1aB/PGrIVt2yfC4l2H4oDdiTZvTLFG312dL3mURx/8WWWjLjKdpxjqwx8Ty+ncIAYDror6st6TsWMqvWKFlZX7ErwHCoDLje+sgA+fOoJxMbG4Lzb7xZVQWWMtN1ux+OXXIDFf05Dy8O7IDY+HkX5Odi4aiWOOXcIMurVxecvP4vY+ARkNGoIMvib1qzG0QMH4erRY3HV4U1x27OvouvpZ5tKAplym7Cnowafgy1rV+Kw9h1x5+vvIblehsUZqEZurWe75I8peOaGK/Dy7FVISIwXR47b78OMrz7DJ2NGY8g9D+KTpx/Dna+9h8cuPQ8v/bkYxQX5uOmoznht9nLY6QSCKltz36nHICY+EQ98+BUcLld5MwH4fNwYXHDXsHJMc4RJrY2f5EgfEQtELBCxwD9ogQiW2o/Gjhh3X40bAan7asH9fD5BavumSu6rmESHqsdojwpupFl70bqhFoBqAEuP1weX0xEsN0FIYWVlRaFLea+Oh7Rgfn7u9fmkTiJBqsfnE7ZRJ4AJBcGmxJhjlTGIZNiGqd99i5T0ulj8x2+4eNh9IlsUcEXm1OHE2KuHYP60qeja7yRkNG6CBi3bolHz5njlnlsFkJGhytqyGfVT03D9i2+iYdt2uL1Pd8QnJaPR4V0w9+dvMG7SX1i1YC7G33UDrhr9HI466xx8/8LTmDjhNdRp2BBJKWnI3bkD2zdtxIkXXgxXYipOPHcQ0ho1FFuRiX3wvAHYsmoZup54GmISktC8VSucdOmVeOj8AUhITMTwj75B1qZMDD/zeJRFOeAuKRImtf+lV+PkK4YirUHDYB1MzgeZYCZPUiyuKjcibKstCitmTsOm1Stx0mVXw+vxBAGBZh69jP11qBqzQSlyiNxafcNxO8mOG80ErfRK+MX+QVGwzYb1K1bis+vPQwtnTrVW7m5fNNIc7qBEeXWxCxe+9AWadzpC1mDwnvS9WcC2GkuZrB3TsaHYSO0Q0Qy0DMagliVhVSWgUse4hhCzOtbawpiawFffZqgzSysCtG3cxSV47/FH0K5bVxx97mAlNTcGpexPR00gOK68rVsw7Ix+ePaPBYh22vHdhLfw5QtjcOWIJ6RM0hsj7sGIj75B43aHy/Py1FVD0KJjV5xz6x24ptNhGDvxN2S0bmuCTxuQt2OHHGdzxaAkPw+5WVuRlp6Oax4di9Y9jw7WmeWwRIUgzHsAKxctxgtDh+CZmYukpqzf44a7oADTvvwEP7z7JsZNmomHh5yDJq3aYM6Un/HSjAWw22y45ehOGPnJ96jbqjUCHg82Ll6Ep268Ej1OPgNXjhotsb/WxjmjM+bDJx7FxcNHqhI5lhYBqdV6pCIHRSwQsUDEAge/BSL4qhbnKGLMvTXmXoJUxcYFSOuExUFWnv3GKk3c2+FWdN6/nUntiPZNlSQwBIhWFNlomEI23pShhpmGG3+JSZXedAKlcPtVzKKGnqsTMKn50MwdAZjfR+CpJMX8H/57woh74UxIxUV3DxNAFcr+2bBx5Uo8fdm5uOWVd1Gcn4conwdtjumLtx64C007dMaZ192IvG1bMe62GxETG4dbnhyHG/v2ENlijMuFxy4cgO4DzkdMbCwmjBqG1l17YuQnX+PH8S9i1fw5uOvND+D2+7Hs9yn4bNxjePjbyfCVBWAj2A9mrwWmf/U5PnxsBEZ+PhFF/5+ZlbeQ0aIVHhx0JvK2b8Xtr7yNRh06YcSZ/XDP+Pexae1qvDLsNhzRpSuWrVyOlh064tKHx6BhixYgbAyXxFoBGb+b8cWnOPL0MxETEx1c2CF1SMNY8+CUW9hyAQ4GoGONWTokrE1LkPlfr9uNF66/DE03T6/0Adzli0aqXUl+2XL8LrgDNtR3umGnvhTA+jrdcPu7X0jZEsqZKZkmONLsumbdtYOE55SLXSb7atTXDLWLWptWQMhP9L0FZcNWOtUimdbfW38SrCoA/bn5NlJ/uUtK8MyNV+L8m+9Ayx49RUprBbpW4MyxFRYU4qajOqH/5dfiz4lfIj+/AIPvfgj9Bg3GG3ffguSUOrhwxGg4yvwoi4rCmjmz8eS1l2LcpFl4YEBfkTU88NlE1MnIkGdk0YwZmDDiLqQkJOKeD77Gc7dei5ZHHIkobykmf/Y+Wvc4GmdfORQte/aGwxnKcOZu2Yx7Tj8O1z/5AlYsXoIFP3+DvNwcOOxRsAcCeO6vpVj0+2SMveEKkSI/9+tMFP+/8+mRgSeh76CL5RW+cNYMZC5fjG7HnYCrRo9FvNRELd+2b9yAOT9/j9OvuyVEXcEjIyC1Nn/XIn1FLBCxQMQCB4kFIhirliYiYsiaGrJmIDXY+96A1JoOTR//7wahVVnFmjhJJ6GpqBwIN9RMJET2g+yKxHQaWXkVSFCsSBCkCqAkuHCYsYRlkNhMbm6FyRMGNQCCDbsrGvYylUhGjyMIXBl/6fNL2RLJ0qtjEG1RyFy8EJvXrkbW1iwMvOHGIPhQIIQ0rh3vjnoAv37wFlLrpCMuLh51GjfDNaOfwpsPP4QW7dvj1MuHYu60P/DRqLsw+O4R6HBkLzx0QX+89PdKwOnAty8+i0W//ypyyp9ffhqFpW7cMf5dZG3cIPUdb3n+FWEwl/0xFZ+MeRSjJ06R+9QAVdvm3v59sW39GqSl1xPpamK9Brjukacw5pahiImLQ0pqHdz0wusYcdaJeOSrn5CzbSuGnXsa3lyaCZvfh0+fGYtJ772Gk84bjAvuGwGXy2WWbrE6EAwAu2PtGmxaswpHnnJayDJQMmolEbbGUPqY2ZaMrLaxgVrD7yOYjMoCDnmBWT/8gPlP3oJ6rsplvjwuyxuDBi4fTmrUXkbKzMWTt29FTmmOJFRijKq73Ylod+LpmDfpJwQ2rUJal164aPjDcMXGKebWMn6uG4/PD5fB+PrKymDnegyRmCtQqOJyVeEf/q3un4ydCSsl9lWwrPqMa4/sZWiVz/JsrMTIBnwSU0oVgN2mGHQy1oyxfvKyC3HJ8FFo1p7xmNqVo6bGyuwSdI7o3xfr165Gi87d0OeMs9Hvgotgc7kQcLvx6XPjMPjuYaAsWJQLKIOnDPhg9MNYOX0yRn07Cfee3Bu7d+5SMdWsfep0YsBFl+PCex+EMyYWj10xGKlpqbhqzIvYvmoFPnxiFLLWrcFxF1+D06+6JmTt8jm/9aguUsO3aftOuPzeB9Hu6D6Y99tkvPnQ3Xhm0kxxJDx30zVYvWAO7n/9A4y89DxRYgT8PjRq0gxHnDYQp19yGRIaNJS+5X1iZPIWA9gAj8eD90c/gsseHCHPh/Gx2IbnrMzMx5PvL6/qlRb5PmKBiAUiFohY4N9qgQgOq4WZjRhRGzECUmthOe3PLqwgVV/HmqBnb66tSajwYjTWvgRAGozWno6r7Pqq1A0w9fsfkbdpDU4afImUMgmVcSpY8dvnn2PK+69j5KffwxUXB08gAF9xMUYPORs7Nq5FYVEJ0uvVxZVjXkO3Y4/G9lUr8eD5p+HZ6fMRGxuHpfMW4p0Rd6PPWefhz4lf4Ih+p0gZmKPPOAcLfv8Nt7zwigxz6bQ/8O4jwzB28t8I+LzBoSsQ7sKEUcOxacl8jPrqF/gMKWNpbg5GDT4Lp11+HT4fOwp3vfouXrrrFgGpflsUbujdEW8u2QgnQVJUFFbMmYexl52D/z3/Go444SR1DYOVIxDiccq2QMHubEz+9GOce/0NwbGUizFl3dhgUivT2pLwyZAD6081WOC/eU8OlzMIJMh6vn7jFUhZ8aN8VhKwIzYqNHstP/eX2fBbdiw6JSmgeNlhrXFS/bqYm52Lt9csFJCqG8Hs2jwfjk73wVMWhcKegzH0sbEhcZbW+daZpRXzrqC2sKl2OlCUfFkDTR7r9noR7XQGOX8rm0+pazBTtWFffu/3esUubBroSl8eL5zR0SFjU1NjgF8bMP6uW3DCoIvRumdv+dzv9Sh5e1jjdcjsLvnrbxx+VG84HBwjZc1UKdjEIaLHpn9qRC4PG1bOnYcOPXuKbHbbonnYumkTolProeORPWBzOqVGK5MhUTlQ7PGhQbOmEPdSVBQcdCz5fUHxinZG+KLs8OTmwO92IzajgfTBMkKe4hJkbdqEJm1aCxj2+QNYt2Qp2nbvDk9RoVwjc9M2dOt3HKLAJGbKIiEJsIwEYJkL5+H7N8dj6OgxiI6PD9qXf+g5jiRO2pu3ceSciAUiFohY4F9mgQjGqoUJjRiRRqwCpFYm0f0nmNT/NoOqV3g4SA0HjKYEWG3yrU3BRL31N7PvciutN/mhTxI32GRb1TlW0GPtS5+jc/1KfdawxD8iuwwE8O0rLyI3JwfXPfI4SktLyj24NocDUz79BMumTcGNz74cjHFcOmM6XvzfUBQUFkhc3tWjx6H3qaej+P/LcxTv2okbj+uOcVP+RnpGPSybvwgTHroTJw+5Ej+++xpGfPAlHrl4IA7reAR8xUX43ytvyXXXzpuDV+66Cc9MnStMquz9g7GHwNuPjkS004GL7h8Bl8OJ4pJibF65Ci9ffzEuevhprPh7OlbP/hu5u3bigfe+QFL9+ripV3uMmzoPiSmpYu2PnnoMk99/DXe/+xVaHX54qORX668lyRKQz7qcH32Ic2+4Ucbi9vrk+pxFBXRUDKvPXwaHXcX46qdCsY6KcVVgTB2vwRj7sFuk3eQZRw4eiA7Zcyp9eZb4gWxfjNR+vah5K/yxbRke6tIH8Q47Xl+1ACvzs8udy8RKy3IC6FGnDAXpbXHDFzPhNUq3EEhbJcia/QzKw8MyBKvOVRy0y+EIgh/eoWbxycg6nIr9J7PMeGw6FBj7a67wUNtoIKVVARKjre1rjIEOhz+/+Qw5O3ZiwNAbDLsylhYi3Zb58XgRbQB/DcxC1r3lEdRsd+gcUd+g4knlTo2yUOoflJ6bIN0aV27NgFzZW1EYaD6HAQWUpVkODpbPCZNS62c8KHtnjVxntCQnK8rNwZSvv8HqP3/DcQMvQJcTT5XwDr321PNjviciTGqlj1bki4gFIhaIWOC/ZYEIxqql+f5vG7KaIFV2VhYMFAGptbT6quzGBKl6B6zgopRSsWzyVYyp+lztT23w2WxwyMbXXOQinjRAZUUMaTga1og6AAAgAElEQVTo5TFW2XD5cxSwrQiklvkD+OLpx+FIqoOBN9wgG2jd9OaYDN/Et16Xep33vfNxMPEQZcgv/O86RMclol6jhvj+9ReRUrceLn7kOfQ87lg8cEIvJDZviZufeRlv3nkzCsui0PmY4/DTu6/j2V+m4auXn8fnzz+Flp2OwIjPvhNgsHnNWowbehHGTp2HKL83BIRzXD+9/y6+fv5JDLjuNsz7ZSJ2bFqH9OZtsHPtclw8Ygza9OiF+07pJYzU0z/+ga3bs/DmbUPR+aQByF29FMtXrkBqw8a44v5RaHvUMQZINGN/NXDRNlg7f54kf6rfsmXIOhCQSjBhzHGQmdOAyu+D3eEQmwt76PEgyuWS6+nGPijZdjrVcWyLp/+BD+4biu6xRdYysOXWIBnS13v2FtDjJGNpA26YsxTxyKpwvS4tcOHwRA/cZQ64ew1ClCsWu5fMQ/O+p+L8W25Fmd8XlOaqNWrW5WV5nmBMqgG46UDRyaQ056qkumQIlaBcgT3zGVB0tVEvyeBp9XHB5GGWmGyRsopDwCyrVJCdg2dvvR7DXpsAZ0xMCPjXN64YasaEqvqs1mTZVh+Rli6LrN2YS6vxBFTyfgRZqkzcTKgV3kzbGDGyUpPXXo6tZl8EvWJfsu92u6pJa7DK2sHB/pjEigm1lHQcKC0pQeGOLKxfuVyekR3rVwOOaLTs0g3d+vVFar0M+HX2agHUphTa6siKgNQqX+eHzAGxLjsap8ZiS04Jij3lFReHzI38RwfKXAFN6sRhV4EbhaW+/6gVIrd90Fjgv42zanEa/nuGrB5IDXrkNVC1gtRw+9eWESNMKi1bkdy3Fld8rXVVWbmO78e/hDJHNM68+poKr0WIsGTufLz/8DA88vn3AhwEZEdF4clrr0SbLl1x5k23IW/Hdvww/gXM+PpTXHD7feh6ygA8fP7pKCouEhnk8E+/w/a1a/DDhJcw/P1vUVxUhLHXXAKXy4F7J3wqjE/2zh14eNAAPPvb7BDgrge2c1MmRg45GzHxSTj3upvR/bQBsMfEYvRF52Lw3fejXc/emPzeBLw/5lE8/NG3GHv1YBQXF8jpfc+/BEedMRCN2nWQREjBuEwjolIDTgGqUmokD+889jCufeJpSThU7ikyWFey2hp6mkyhIAVL7VH1jY7VNJ8ck9qjM2DGS+NwfZ9ofPrTHEz89g/UrZOObbt2o47TjWS7KX/2ldmwxZuOz/4/+6tu1y9YhATfrgrnULGpZehRJwCey6syydIWTyxunrxSYpzZVMZiY37DnCwE4iyRpJIvhcalWpN9mXSyArpWoGoFuybINwlFnWFY30QwrlWb3wbMnTwJP789Hve+8R6iYmKEUVRJsEKISelCZy8WKwuIs1renB/lTDBUDcY9qhkkY27JdmzNdGZZEuEJnOTixoD0uIKw0bAJHSm0u2Z8pTwQylCcn4+Nq9dg1ey/sDtzDeCIQXpGBpq0ao0GbdohPjkF0bGxsNO5YUj2DRVwcO4pVVa1cnUjy1+GNZl5B2VMascmyUiLV9L38DZ7XQ5KIiCsnF36tquLH+45FgPHzcSvSyp2TtXaj0eko322QHKcE20bJOKkjvVwTJt0dGueIs//Fa/OxsQF2/a5/0gHEQvsdwvUFnTY7wM90Bf4bxkqAlIP9Hqr4vqHCkit+DZsmPfzRKxatgxDbr/Tktgm9GhucIsLChCfmBhk3HhEfk62xGMmJicrtslmQ2FePmJiXHA6XSgsyMfuTZuR3rQZEhITpHYk+0lMTZVjS4qK4CkpRXKdNMUwlZVhx9atyGjcuFzdSdn3l5WhIL8ArugYRMfFSIZkooG87GzEJydLshgmtN61ZTPqNm4Md6kb3tISGVP9w5qrbKfh9U7DDON0RePvKVOw/M/pOO/mWxEdExNyhGa6leRaYxETilidAdbEVRrMqqIvFtRl/B1ld2DWc/fjfwNa44YRn6LH4RlYuWULHP4EXHrO4Zg0dRV+/m0B2sXly3j+zk3EwIZRiE1rjF9XZKJxfBFcttCSI9aBrymOQau40IRMq8sa4rlpC5BbFoXNK5cjqX5DRAuAt7LLGnEp9p8sP5tKJGwCVsUREhhq1l6BJKvEVzO0OubVzIet7KElvuFr1aoeoFh22mef4quXx+HUK65D37POQWr9+hLT6fUSyKu+ggDXmt3aqq/VMnsL8JTrSOkY4YFD4laVbNam1AZki4X6jELASG4m92JMqxW0qvqvZXIe06XFxkTLKNweD7auX4+Ny5eAdYg9JUXwBWxo1rYtGjVrhuRGTZCUlo6YuBhhVMWSZGM1s2xIzfW4glJkg5JVEnOOk1dVjUzqUwdh4qRv7jgafdvXRX6JD355ps12/Oip2LCz6ID8CtAJQGCRuavooGMrIyD1gCyJvbpo56bJeOicDjiqVR2sySrEhl1F2LS7BOt3FuG3ZTuwbseBWd97dTORkyIWKP8DHbFJtSzw7wSvNQep3ALJ7lmXoKnIerVhrAiTSsse2iCVQDMHz15/BR796id4PO5qPWr/loMIsJl4p9TjxrY1q7Fw2lTk5+Sie58+aNGth2R/ra1WEdNn/awoNw+lvz6H1ukxyHZ2QHS0Dd0ytiLRnoDkpEQBe5nbduHMq8egTWy+JELKLHUh0eZBnNOOAr8dDfeQFXhrSRQSXXYkWhjZpe56SG16GByF2xFXvBNp5/wPZ19/SxBc6mRJ4f9VicGs+Xw1T6jgmYC8YNmZUBm8zgNsfqosbIX56hMtj9czYFqL8vUNSxYjf+dO5O/eiQ1r1wkDHJ+UhLikFKl92qx5EyTVSRe2kYCS8bcEbFYATvAWCrr1lY3PLQ4N/baraB5ltASENpvE6rKVeLzwFhYgb8c2bF63FjnZecjblonSUjdgd4kTJT0tBXWaNENyvQzExSdIwiPKisUaQcmuFfJa7RTKVFtlx9qiCiDrmq02rNpIkLqstpZ0rfVDkNo4LQ6PfbsCW7JD4+IXbMxFqffAyFk7NUnG93cdg/Of+xOz15WP9641A+xFRxGQuhdGOwCnZCTH4KUruuLoNnXwv3cWYP7GXOzIK0VBROJ7AGYjcsn9YoHagBP7ZWAHY6f/PmPtFUiV8FTKEP0BY7NTEaDcF2NFAKpe/oc6SCVx8dnjo9DjjIFo2bnLwfhU7/OYJGY0yg6vx42SnFwpK5O1eTOyt20G7E6kpiYjvXFTNGrVRoCN00i+s88XrkEHS2bNwmmYg/aHpWNn3TPQvHlzzJv8GXpnFAZ74TP9wHOfYfWM38r1nFnsQNO4ymObGHf5V24MjkopnxxLd9b0hmfR+9wLJLNtVU94ZfLx0IGZKYWqYwqR1lrids1zdDQ344ANCGb44gSE+nzwehRLX5C9W6Tn+bt2YOeOXSgpKYWvtEhiWNPS68IVl4B6DRsgPq0eUlKTpSQUGzMLq6auFRUTqxx9bpN99vv9kmiK6yhnxw4U5+ciNzsP7uIC5OVkw1NSIkDYGR2HhLR0JMW5kJxeV0olxcTGIDopBQkJ8WAyMgdjfSnJFXbfzJ2s79kqTeZnmn0P1tUNkzeHg+fQf6veVkgJmoMTpKbGu3Dla3OwNstc73taMzyeMuBwAMsEZnEuh8T5cR1X1RJjlGw6v8SU0+tzyH7d1r81Tn9qOv5cs7uqrkK+dzmiEO2IQqHbzPZcWQcxTjtinFHILS4/Bus58dEOibd3+wI4lEEq42mZRb0im/N+GY+dFOsQIBfOrNdoEvbDwZTtenyBakvQzz2yEV64vCvu+WgRPpiRWaMRJcY64PGq+a6s0ZZcF7nFHkngtzeNPsWEaIeEcxS59xwfy+vx+GJ31Y6jOJddXmzVOXZvxh1+Tk2f/Zpck/ecFu8StQerAPwbGtcN5yi7yLPvz9neLb1/gxn38h7+PQarBZBamQ33xkhVbV33cr4O4dMqA6nWWpmVbdWtUj0dExduClM0qbfQ1mQ05Q2n+6zMpBWNpbigEGOuHILzb78HHY/rJ4ldDvVGzmx3ZibWr1yFrLUrEIhywckar6kpSKxbD4lpqaiTng5HdIxKwmPIPmsGq2rHSstnz0bh/B8x4tyOiLHb8em8fCTXaYiedbchNS4RHr8qNxPrtGNHfi6eeudXLJ63EQmF64N1b91lUYjeg9yXI93htSMuyoYEe/mNyMbSeFz64SRkNG5S4U1VB5RK3Kc1bjOsp8pYSB62T2WbhLnVWlsztpTyWJa8Ibik9LuksADuokIUFRahNC8XntJieIqLANZlhQ2lssmziSxdN8ZgsxwSmdo4J+WzEKAbm5AIR3w84mJj4IqNRUx8ImLiGCvqlKRZzGocsNmNpFjh71ozFllfJzw7tym4NvPhmUnRQqXUqg8zTZv+t2l+dbyS+x6aIPXVq7rJRurrOVvxyAWHo2VGAt6fvhG3v78QTELT47BU3N6/DY5qnSZr0OsL4Ou5W/HypLVYl1UYFNjf0b81BvVugoc+XyoAtH3DJMRH27F0cz5GfbkMvy/fKf3dd1Y7XH9iC6TEuZC5u1hAyTdzt+Lhryq3H8/r1jwV95zRVpgzXnRngRsv/rIGH/+5KZggp0OjJLx7Q09c/urfcuxRresgJc6J7EIPxv6wCh/OyAzKi6OdURhwRAMZT9M6cQLsZq7ejV8XZ2H81d0PaEwqwfWix0+G3chsLmEhHj/WZhXJ/U6cvy0IegjaT+2cgf+d2hodGycF5+i5n1fj6R9Wy/ptXT8Rt53WCgO7N5JEYAUlPrwzbQNem7IeOUWear9suflmvC7n7LQnpwXP44b8kQs6YmD3hmh5x48gy/n+jT1xWF1VsonzR8eGfpXc+cFCmfN6SdG4pt9huPiYpkiIccj3izLz8MxPqzF1+c5KnSFchyPObS/ntrj9RzRPj0f9FP7WANtySrBuZ1EIsHzx8q5IS3DhhwXbcN2JLWS+2cd387Zi9DcrsDXHdDAOPqoJhh7fAq0y1NgZ3/rzou1yHB095/dsjJHndcCwjxfj+/lmzCtj1V+7qhu6NEvBgLEzcMspLTGoVxO5Lz5fxW4fPvlzM16dvBbbcpWDjuCPTpG7z2grc0cnwubsEjz5/UoZq44ZP65dOsZe1AW3vrcAd53eRq6RHOvE3+uy8dg3KzBr9e49Oo6evfQI9O9SH8/+uBqv/bYuBDjxjfnWdUfi+PZ15Zn/as4WNbYoG45smQY+1z1bms/+F7O34JVJayVUIMZlx1vX9kBGUgxueXc+lm3Oh9MRheED28vcX/36HHE8NEiJwXOXHQE6wG55Zz5WbC1AnUQXrj+hJS7t00x+f1mS7bt52+Q53bS7WMZLJwQbk/TRNsxqr1v34b8ir7j87y2f+XevPxI3v7NA5k23xmmxmPbQ8bjm9TmYvHSHfExH2rzRJ2HIS39hzrqc4LGX92mOUed1wKrtBThj7Ax5V713w5HybqxoPd/78WJ88fdmWY9X9G2OJmmxQaUR35Wjv16OHfluPDG4k6wf3Qf/q51FCzfmYsiLf8HljML80Sfh1ncX4IeF5vhDHtK9gRjVfsr/TQdqQ1nx1aFjvL0CqTJ9Ac2kVjaZNTFCBJxWZkWC1HbNkiyxcJVlizXZoFAAq+Pg9BWsx1kTwqj5Cue4dF8EpyzTIfF+wekyNuxBfsgUblrvhz+Eebt24uW7b0NSUiI6HNMPrXv0RN1GjeCSTKmqWcdt/cw6Jl1KQ463jMWa6Tgc8FTN21X+QirM3o2srduxc3MmCnfvQFGpBy5bGQJRDtRt2BANDmuB+o2bCHjQiWrkPvh//wAwlTqjBlsXfheeUjemvzMeZx0eh/5dG8LmUz9mBe5SRDtccNmj5MchryQf0etzgbaNEe9UEuQvps7Fu8+/BReDXWvQ1hZEoTRQJlmFOaMlfnrGyxBrd+DaT6YgvWFDyzrTMt7KLxA6l2QGmQVXrTtuNO1MuBRQiXx025NNWHqIscU8h8m59JoL76MGt1zhoVqSTOkwm1SCZcIhg7NUa1dlKlalaCBMQzD2VEpBWfNy7+uI9uZ8E+yqZ0j9r2QO9/uNWFbzuT1Ys/tS7lsVk/rRzb1xRLNkLMzMw+LMPInn4+aMmzbG/L18RTdZY69OWivMADOn3npqK/y9Lgf3fLgI2/PUhvvBc9rj3jPaYeqKnfhlUZbECDZLj8NNJ7dETpEXfR7+TdbvMW3qyKacG+9Hv16OldsKkLmrBAszcyudqHYNE2UcMa4ovDJpnYDSgT0a4nSCzI8X443f18u5nZumYNqD/bB4cx6mLN2BuetzQIaKY6iXFINLXv47KC9mrC4B+o48N16ZvFYAwZEt0qRfbrAPZOIkbtq3vnQGvpy9BTNW7RK7EfATVLdvlITr35onIIaNm17KXil3/eyvzQK2CQpWby/Ejwu3C0h/8YquIIAnqN9V6BFgdFmfZnhtyjoM/2ypUh1Uo3FTP2vkCSjx+nHkg5ODZ3BsBEIX9m6CpGu+lrH279JAWNvmdeMx9PjDMGXpTkxeqhJRTV2xSwDfmIs648yuDfDe9ExQfk6Gc8hRTWSs17w+V9ZSRY2g9+1rewho+HBmply3bmI0yMau3VGIF35eg6/mbA0yc+/d0BOndM6QNUGb7CrwSIKlq/sehmkrd+Ly8XOCNri9f2vUSYiW8XBNdG2eghtOaon3pm8UYNooNRYLHz8Z70zbiPs/WRxkY7lmfrznWGzcVYwBY6fjuhNaICnWiVXbCgSoUeJOgPzsT6vxzI90HgB92qXj1Su7IXN3iTgNyCRe0ac5uN5veWcBfjJA1kmdMvDlrUfhrzXZAlz4fJJ9vOWUVuKsuOD5WXJPlTXa6ryejQW03ThhPnbmm+FHrTISMHPk8aBj5Lo35+KjWZukG943nzmujVcmrxNnBsH9/05tJc4cAjP2w7G+fe2RMqY73l8oz+bjgzuhdf0EnP/sLNCJMuysdhjUqzFumjAfvyxWa+DRCzri/J6NgnPPOR96wmHyzF7y0t9okh6HEzrUDa5x2urFX9Zi9XaVsPGDmZlwe8szr8e1q4tv7zwal706G9/O3Ro0Cd9Fy546FRc89yd+WKieHc5P5vOni6KD98TGNfXTPcciLtohDo9jRv0mzqL+nevL+uL7j042Ot3o0GKbtnKXPG90jNH5Rccc57xf+7q45NhmeHriKoyZuBJ92qaLXdh4LI95d/pGcaLtLPBIoi8y7xzTlePnBB0GVT6a1Xt8q+zmv3HAoWOsvQeplPtSJlLpvVq/iIDQvV34VibVzKdZHhyy/71h6TRnwvMVz6OY1Or0ZY5Cp6ixxrSpO7ZyOn6fD1mbt8pGfdPSBdi9Iwt+lsmIikJSel3EJCZLUqOYhCRJhGR3uZQ0Vse+hRmxoqVXbqUZZTmY+EbGU1YGr/G3p6AA3tJSFBTkIy87R6ScvpIi5OXmiryT5TsSk5Kk9E1G02ZISasDZ0w0nDGxwfIwktApbFwhQNryrRVwhYPqytZHdeahonMJwN4c+SAGtSxDdHQCNm7ZhHNO6Y72DdOCh2/PzUZKQgrc3mJErchCYlezFM7ctWtw390vhGT9re4apj2KAyp2Mj5KAePfdrrQumlDNOh6LOwuB+DzwV9SBHtSXfQ8ZxCatWtX3e7luFBWtTxzWKPOIgdXaoE9gXe/PwC7kbmZHRzMILV+Sizu+2QxMncVB++VMkeyFWwEqcyMSrZz/JR1wpTK+8IG3HV6Www7qy2OHfU7VmzNlyeajMag3o2F5SBj+cMC5e0nSB12ZjvpZ9yPq4TJ4gb1wYHthVltcduPwn6ykdm66Jim1Zb7EmRSInzKE9OwKDNXxlEnwYVFT5wiYJqbdG74CFKnP9QP387bKiyO3sQe36EevrvzGFz/1ly8PyNT7mH0oMNx7Qkt0fPByQJs2LhRf/u6HjirW8ODAqTe+cEivDVVAXCOmWz2d3cdi4e/XCZghwD8s/8dJZvfbsMnYd2OQqM8FEstQZinfh3q4tNbeuO29xbio1mZ8j0355PuO06YpGMf/h27C6uXM6G6INX6UBH4f3JLLzz/8xoZs24NU2OFLZ7wxwY8+PlSAYRcc2TgJ99/HP5am41zn50lTrXw5rTb8M0dx6BXqzSRiT7w6RIB82RwyaLxs8te/VsYOzaCVDolbntvgSgGyOrSdlyHBPk9HpwkIEOvAe4E9Noh+H35ym4gE3fUyCkyRtqc649rTCdnuujophh3SRc8+NkSvP7bepGkc+hawkrW+IMbe0lyp6FvzJX5fOaSLrjwqCayBvk88k7rJ8dg/mMn47O/NgmzSWcqQerXtx0NsuMjv1gmffLNz3N5D3RafP735krfZQSpJxxeD1l5btz49jzMWW+yhmT3hhzVVBwPo75YKiCVTpH7zmqLO09vg54PTQkqJjhmst5PX9xZWD/NSJ7QoR5euaob3p66Ac/8uCoEpJ7RrQGeueQImSPKsml7ztOSJ07BezM2yuecez57dFpcemxTHDvqNyzZrBIZso29qDOuPaGFgP9pKyrOtK+P3ReQSufH4xd2EkaUTgM+VwSpVll412Yp+PzWo0RJ8vQPq0Jsznvg/fFdxNayXgJeH9pd5oqJ6qxtxojjRR1x9WtzRFGimwbONQKplc582BeHDj6r7h3txXGHjhH2AFKN7X7Irt8iqNMxqZXK5yMgdS9WTrlTNEi1gpVwiFoRU2g9prwY0FpjNfSStb10JXmMwSTpK1mT2/Azt9uNotwcSbLEjKSlxUXwFObD7fXD53YL0rU7XUhJSQLsDricqpyEPVrJSVgj1OF0wef1iJSYGVHLWAfV5xPGp7S4GD6PG+5SDwIBP+yuaDijbML2OWLiEZOUjKSkBNRt2AjRcfGIS06Gi+DYyHBaEbusPxO2K0yCGi6usIJ/q7UrglZWgKuPDXccVCTRNkuSqJmn3VcvmAdnwIe41Dooc8Vh25cv4YGLuyLW7gSh42Ov/4L60U5ce9nx5dZdgb8MPQYNR+co9UPuDtgRHWXKtHN9LsTZfXvM+GvttCjgQKnXhzo6NNPy5e60Drj8za8QG6+kZf9Uq0o+/E+N41C5TlVs88EMUrk55abJSpYt3pQX3DQRpLZvmIhLXv4rZGPIDRslm0y8dMLoqSHxYgQYM0ccjwnTNsimmU2Y1DPbybF/rzWTIZE9GjOkM7oPnxxkQSoDqZQYWhtV4vyEwLFj42Rc9NJfIpvU7f0bewlr1/fRqcIoaZB6+auzQ1gIMkALHjsZI75Yihd+WSMyyy9uPQop8S70feT3kGteemwzYVj3xKRKrd199D8TwFQW26uZ1JFfLhOmkJeiWoUbeLJ/lH2SEWyQEivsHTe5Zz09o8LHafSgjrigV2NJLrR0c17wGAKCY9umy3ytMgBaVc8jWZ5Zo06QTfuRwycF3ZD8/NnLjhC2jEyqtVUGUikNJrC544NF+GhmaEzp78P7Semk40f/USGAZtztT/f2QYdGiTj58T9C1u2VfZvjhcu64srXZguzzEaQSiaTzgwNRvk5Zb1jLuoErhfKj3Uj2OC6onQ1KcaB4ed0QPfmKTj83l/kEEpR37y2h5S5ITNIZwztSRa4zZ0/BWOgOU6ybwTVlOg+d+kRAmzIYEc77fjuzqMR7bDLs2dtX95+NHYXenDm2Bny3GmQOmDM9BB2mWznhOuOxPSVu4SlrKwRpHZqmiKs7vKt+Xjkq+VyKIH2nEdPEoaVMtknvl0hIJXPId8L9ZKjyz0flFZPfbCvSMVHf6P64X3efEpLef5veGueOARaZsQLAP3ytqPxzdwtGPHFsqAs/4yuDYR9fezb5fjcmCP2Q6nsHf3b4Jo35op8VreagFSuaSZl49xQaqtbi3rxWPzEKXtkUun0GH9Vd3Hm0DkwuHeTGoFUPqeUQFMWzzmvmxSNpwZ3RkZyNLo+MClkeqoCqUG5r/Ge4Du80O2vtuqh0sVQ2xvdql4ah9T3B5dxKgGpll+eCEg9oMtLyX0TVT1Io3SFrrsoU6NLQoi8lB+Y3KiqL2mdQO1kCAdWBlwyvpbEWEZf6uZZLsNv1FxULGsQeMq41DFqjNpcahzhMaz8VPWvDzSZWznTyNoq5VUIRB1O2Qh5CDbz8+Fxu1FSXAQ7GVF/GXweL3zeUimfwWy6NmeMeCPL7HZERyvw6oqJQUxCgmTaZdMxgX6jDiT7IvwKlUlby7+EyqD3FJdr3pU5EzV95DV41Y4G/W9rJU5zJssvz+D5es0YZVsyV6/G7omvoV39GOzKzsWx3duhZ7umFa7vQLQL/Qbei4zAbtSNSURSiwZYklWKoqws5PijkOHwYWtpGdrFV79Q/NYSOxrG+iVz8OYSB8hbBGwulPi8GDj8WRx1xtmwlakyKBW1YJmW8BqrlTD/lakCKpKVV/chl3Oj7CgpLJR6ojq7L/9bFYirzjX2JFWuzvkH8piDGaSy1AsZDMrJdNtV4A4yL9yMUgp33rMzg7FyPI5A7ud7jxOZ3+AX/gyJByMrNPHuY0UizBgvNi337TTsF5EM60apJzfwvR+aghXbFLNVEUjlZp6MlW501DFOlVJIyu8Yk7o9tzQE2JGRYXwfpcRMBqRB6omPTQXrwOpGid7cR0/E6K9XCBtFUEEmcWtOKQa/+GfI0jmpYwYok94TSD27e0OJv92XxjjCl35dW+GmU4PUTdnFwn7xd4BxcYxvJMAh0OamlVLaX4b1EVnjXR8uqnA4H97US0BVVl5pkOHhgXUSo+XaZKeXbTFZqz3dEzfeBJB0UgwcNwMrtxUKCKN0m6wbJZvVBanXndhS2Lrr35wXlLXqaxN4Mfb4pMf+CGGZ9PcERQTnBMsEbtbGMVC+Oub7VUEQRZBKWSpBn5an85xzejQSsHnXBwvx1tQN0g1BDmXVPJ7XoWCiTf1ElPoCOPyen+UYgo/v7zoWvy/bIRJgzgNjM8mqkl3VjT/JJXcAACAASURBVGNhnDdZWMqBGXNJ4MYxMI536oP9RELLubE2Oh+WbsmTueE8a5BKxlezwzyezzbHn13gwVnjKnZS8DiC1KbpcWA8KeXEfR/9XdhLSlEfG9QRV46fLSywBqm871/v6yNr78IXQp8Pyp2/vfMYkc2TwdWNYQXv3nAkOjVOljFSuk0gTrB38Ut/ifxft2uOPwzPXNwFOwrcKLJkY06MdSoZ8zvzRQarW01AKsHonEdOkmdEKzoO+3+Aet6RjURiW5ncd96GXNCh06NFKs4YO12k1Of2aFQjkMp3R/8uGWidkchqavKeoTKADocj7v81ZI6rAqlcSzyPP7tc59tzSzBp6Q5RrlSWGK1a76Oabsqq1em/6aCDx0BhILWCzWEEpB7QlXfvpR3QvlmypfalGo5gUwEfVkBZfmGp73UknBHnJgDRhDk8RrzZwRi9UI5Py1RVWRBVz1E1sx+T6VX9mkBag1Kj9qWUFwmE9KF6McBqJTGvehKkFqlR89L8TMl+1LgsAmYDpJlLOHRs+nwNnPV9WSXQ+phwUKjrkVoBVVVJpawWU3+Hqg2q+1oInZ3qLU+xQVQUpn/5KYY03o1e7RrBtocsgmUOBwbe+BLqZa/DEy8/iDpJKoZkR2Ee5n36J777ayY27MpBttuGhGg/UqKqzki42h2N1tFu/L3bgSPSAiEs7NLSFJw27En0HnBGlbVmrXccqjBQFgwpA2PUH60I4FrnX59XmTVpPwLIzWvW4PeP30RUTBqG3HnXHssIVch4h42verN3aBx1MIPU6sSkMtHHwGdmguBVt2qB1I25wnqwaZDa4Z6fQ4BFjUDqFSpRClupN4BHvjZBaqzLIQlIwjOycrPNDTM3wxqkHvfI7xJTqFtlIHVLTonIFq2NzDOlwVWC1F4qAcretlmrs/HSpD2DVMqWCWYlK2+cE71apglQpR0YE0fgQ5DK+Etmua2ofXRTL2ERn5q4UmqIWpsvEMC89blVZp61nnN1v8NEfslNdFa+AlvM+sxxEYzVBKTef1ZbXPfWPPwUliDmneuPFGbvpMemipMivHFtfnJLb4lD5VxbG2Msp484XmKoyUSzEaS2b5SIs5+eCc65bswQ/MbQHrjz/YV4+48NcgyZPyaWojSZzhZe67ZTW6Ndo6QgSKWU98FzOuCcHg3R+b5fJbaUUl7GPLM+q250opzWuT7SE13ofliqxCM+8d1KYQk1SGVMNJMFhbeCEi/mbsgVR4IGqUePnIJFm0w2nCCV4JjxqGdXAVIbpcXh7g8XSQIgSvJ/Xpwlkn32z+RLX9x2VDmQyrENqgCkfnfXMaKWsIJUxkq/ObQHXHYbVmcViqR3d4EHnZokyRwzEZZuZLAJ3p/7aTX+XFO+BNWKbfnYlmMC95qAVNr19Wt6iONk+dYCcaAySRPjZ8nwVgRS+z81XZwBdOjQMUb1AhOq1QSkktXmmmRMMhNLcZ1RuvvA2e3EwVRTkPrRzE0Sp89nn+/wM7s1EOcQn/OPjbjhvX33lDuvuhuwWrvgodDRgTeKBaR+WfFo9hmkVsyKHArTczCMkSC1Q9NE+MlmWmLxaFWvkThG0Y9MZqJihOkBlJQrRmIWr88PZxTjeaKUhFUS7Rhgzx+QBCgElUxE4zBiLCmv4REOh50ZslSSGcYZ+MtEKivJawIBBOx2I8ELz1fZ8FSJEVVnUWNhjoEZTIPATKM+JrDhNY1EMQJ1ZAyqf35nBZlkWMObBioawMqdSQkRMsAma2wCZwWU2TSAD8JuC6ixssnCCgetFhqKTcZaIKeMzfoYWVliE1qG5kk1QXt45c7w2FZCccMy5RNcBXWMdCLohECqR2N0co67uBgrxo/CqKv7wFFhORbTuovXb8aM+StxzcATZF6tLb+0EB9+Ngk/fTcLhV43nLZAMKvvjlIbtkS50CjgRr0Y86y1xdHYXuLFkWmoUCa82pOGQePeRutu3SsPdd+Lh7I6zoM9dct45u2ZG/Hd608jb/MUpDVqjyse+QwuybBb8/cb14soBYy1Jss16FAJza69L6zvXphqn05ZmZmHJ99fsU997I+Tq5s4qSKQSrkvN/dkWfs9Gir3JZtCJoBsB7P5su0NSB3w1HTMqqIEDTdpBC3c4J/0+B9ByWBF9qouSCUj+MVtR4ssj6yrtTG7KzfbB0PiJGtMKsfIOdn0wgCJq7x5wnzJaEuWmSwV4zcrak9c2Aln92gobBbZotpoTH5FoMG4TsYEM+PwQ+e0DyZOsl6jMrkvEya9dk0P3PXhwnIlZKYO74fUBJdIka2OE90v1wTjIskENrzp+xApOsHSn/8vSWZCLcYNsnEdd2maLIDLykQyIdLjF3bEZa/Mljhmxj4/NqgTrnljTlAqzKzATCDUqWlyEKSyTybteuXKbhL7enTrOiC7TkcP2f6KGuN5GYPatXkqug+fJCwjZalslCzvqWmQOvCZGZi0xATB3Q5LxTv/n5mXCaa4HiprZFIJUk998g98dFNvSax12/sLZJ0zJpIqBCtI5W/eBzf1QsPUGPR5ONQJQNZ46vC+kqxMy4aZnOuZS4/AyR0z0PeR33DTKa3keR38wl8SX8z+KanWWZQ592SA7/loscQkV9VqAlLZlzjm+jaXmFJm1aWkmA4HJryqCKTS/qMHdRJ2+do35wqzff/ZNQOpI87tINckkz7ZmKPm6XHiBElPjK4xSA2PSWVCps3PnyEAmrHK1SkDVpVdy31/4HFZjYe8/084cEbZzyC15hu4/W/sQ+sK913SHm2aJ8ugJSOoUU5DZf5UoEU+M/JuKpCk/sUNtAZuJuOqPld9hWYKDjKJYXGW7MMLG5waOlDaqM1ogE3ZcCtoqkCmUS5E5Sc1gCtLN3h9cEnmV3PRC4lLwERQbVkywfvVgJd9G8A1KBc2QK5VnKv5VCuA0AQtz7Mb4Iz35DBsJVYTrK8AM+2l7GpYWY9Lg2sLIxaaHsoEo0FZs0F7m3Jo8ybD63aatTw5Dj1PSh6tgLLO+Br6nQbgYn7D5uGZkMUeNhsWTv0d3Qpm4Lw+nWrEWlb05CzZkIVnHnsW+TmmZ1sfl+1zIcnuhcMw5oJsGw5PtQmgrahRBjytMBVjv5uMxPT04JrX9x7OTO7vJ5lJvdavWIYf33wKOVtmw+mKwvbMGIz7bbY4aipymOzvMR3I/tWqtb5vlOMGDCuwRRl1UlV81sHU9gWk8p5Z1oSbNcY7MpGN8YoDSzQ8NaSTbHC/M8pw1ASkMkaVkj9KCXW2zz3Zjdk0Hz6/oyRq+nlRVnCDRtBGoKnlb9UFqQQ5jw46XOI7+zzyu8TqsXEjyI07ZaAHI0ilc+DvR04U5pGbaY6X7A1BEpPNEIDJu/L/E0MRiJN1ZobRj2/pjce/XSHZfXXJC84vgSAzi7KRMYx3OUTWSql1TVp4dl/ruZWBVDJtLP9BVvH+T5eI84FjYuzmT/f0EecFY0grq1FKZwIzCo/8YqkkKuJ98b7vPqONSDUvfOEvSabERpDK5FlkoT75c5McS5aLWZEZH9n9wUlYl1UkkmWu40HPm+uSDBmBIBOlabkv++RcUN66aluhxF8u2JgnMc8EOgR5XJd5lhrBtNETgzsLmG36v4kyVsrgrziuGcjkEexr4EGZKOevyKiZqkHq67+twzBmFPbSiQ1ceVxzPDmkM4a+Pick/jJ87jRIPeWJP4SRYzwoZeO8twue/1OSNVlBKvcCd57eGncPaIv+T00LOjd4TSYVYmbeS1/5W55drhseR4DG0kLM7G3N7ktw/8Y1PUTtQKcLn1Veb+5oFQtLmbpeg5x/OgWyi7whMviagtSK1m5l2X3XP9tf4muv7tdcgP6nRoxsTUEqE1Bd0LMxLn75L2GHeS/MKM3QBs5jTZnUcJCqn32C1Hs/Wiy7Ia4xriPG4+/3uscVYjXLprAmL4xD7tgDA1T3DFL3hDGrTJx0yM3AQTlgMqmqBI0uSaEAoubsCESE1DRi4siEkgPl9/yhJSBUTJ9qPM5HZpXsqRFbKjGn/NJAcoRlBJksRuKPMoGu2pRTvqsLUqisfS47jyyTeC2HwdIqICydWgnV4DiknA3HGZb23+8vQ5Q9Cr6yMjiDsmSrZFlBFa/Xa9ybZp7K5MfNbouCJxAQlssbKFPlWULWsQ0er0+SJulNt9frh9OpGWHaKApgiQ2jtAtlnqouZegD4ZHzVJxr0AlQVibJmmgTLaGGz0/3P8oMgE1rBaJs8Pj8iGEZGIJ7sa2KIfb6fFLPlDGznBOBvQZgpY3JivOmvEY5FflOxsDEMGTK7Wb2Wyl7YnVMkB13YOKEN3BczEYc06U1kqJt2J5XhLzCHNRJros2DdOErahuK/KU4K2H3sIfaxWbZG0bS6LRLLZ6WTN53py8BBw79A6cec21lkzT6t72BApN14AZB23W/TTdMcpy4eJ0c43y2+L8fCydNQ1Txj8Gb0w23KUBia1Jz4hGv6smoGN3FTMYLhOvyl5WaXJVxx4q32tWmOP9N8p9eV9tGiRKiQzGl7EEB2M4KafkxpqsHEtOhJegqY7c9/I+zaQsCmWqTKqS+/8lanSm0Irmn3FmZLMYV8dkOGRFCNBa1UsQWR3jTPk6rS5I5TWYBXT81d2ENXl/eqawPUe2TMVxbetKPOJ5z87Cr0tUiYl/uumYVJaZYakfPuNk4livksldCOre+E1l/WWsHdkaghyWsCDYa5QWK3Us3522EYzzI+tIqSNrYBLI8p3eLD1e4klvf2+B/H4xuRLBANktArmatL0Bqez/gbPb4/Ljmgkz/Nea3ZLI6ryejSRJFqWzf1RSgobnkg2kXJU2Ye1Ryo9bZyQIWPp1yQ5hUlkyiY0g9fQj6otElTF9ZPRoR2a1pY1veHu+/GZRmvvZrb0xcf52idnmuieIbdcgUfrRiZP4N8EB66UyWRJ/l3k9lgzi32TOyJpSck75J5VanZsk45Jjmkq5kqteU3GrBPBvDO0uGbW/nLMFW7JLBHhw/VHOzf7YNEhlaaVJi7NE8kuQTyk940YveunPKkvQkEklSGX/s0YeLyCdzw2zLlM2bgWpvCZjKV+9upuw5e9N2yix32RHLz+uucwVwSUltMy6O+zMtpIZnH1RXmsFqUwQxmzgzJrLhERMtEYgf++ZbXH9iS2lLBDLv9D+BGKUppOdtpaX2Z8gdcOzp8Pt82PGqt2SbKnQSMxWU5DK54dJl7humNSMccuMBWcZL8rHawpS+Z5jhmM++5wrSv07N0uWdy6/4zP+3vU9Rcp8LGPyS6qfI6Mmz/YejzUIn1rr76Dv6J8FqxGQepAvCCZOatEwDrECegIosyuZYEiZGCMxjmZIo8rIwqm6pmxkDiXulJgnyK6azJyWkfJYzeRpQKYkibxmQPqz9kXpbzQLrQdRoJLW8hyPlKeww27EsFrBqPTHMjAGY6mvZUp+FeTQwl75PhCQH0Q9BhmrJSqW98BrBWu5GvOqelIX0rVegwG9AvxVPKswqQYI1SCesUpOo4Ylx0YvnUsYTc0mmfiX1zX7UmysNLLElST64dfatupvAmUmDmKzKVCrS+iwlIIhtbayzeoi2qlgjksva+u96XWjv9u9bStWzZ+L4vw8dG5cD2jeARvWZyLr42cw7Oaz0LpBcrXBaomnFK988DNm/aCSaui2ojgJLWILg/LeQJlNklSxOTVdbTl+txtI6n4mLn36JQHv9MDQqSDsu1FnVMuZhSlmzU4Cd1mHkI0O/6bzhOuPa8ZNp4SD9VpVX9GSHZrOFgV85cyyMhQWFGHGVx9jwfdvwmPPQ0GeD/UbRyMxxSFLZmeWC8Pf/SvEWWHGuhqTbSxKa4mh8Ojj8FeOnqMQ+W8wwZiZtKsqkKudLkEVgHbyGNlhrYnVKnvtadBpBf1VHau//7eCVK4hiaMb3EkSykiCLJsNX8zeLDVOCRC1r60mTCo3yhOu64FTOtWX0hdkBq8YP7syc4szkhtpSuoIGrjxpS+JpUaY7IUbZLaagFQyQKzl+dylXWQTyOeGwIA1Nt+9oadkKT3QIFXe+0YJFm6kydoRkDFrKTf68i6xR0mZGcp6aSNu9nnOk9+vxDNGrGMG5Z2ntpY6lOyOa5y/UwQf932yRM55ckgnDOrVRMD5vA1m0qlKJ8Xyxd6CVNqdjDqZT4IhzumyLQUY9vEi/L3WZBYrGgPvgTF6T13UGad2yhAgSCfchzM34olvV4YkSCJIZRIjlki58eSWwtZxTREEstYp6/iykcF8cnAnAWJ8nzIumsl3uO6vOK65yHSt7YhmKZj2UD8s2ZQvGXrX7lAJwwhumT2ayb74jmbjeDlvj3+zHBuMclCcX8bBUmJMCbWRHgNbckolIZOuhatBKpUHd5zeWu6FY12UmSdgkfO1p1K3ViaVY6G9aQcmPSM4o+MpHKRybG0aJOCpIZ0lPlg/+5/+tUliWAn0+W6Y8kBfAd7XvTlPWFLG61pBKtl8jnX4wPa44cSWGPnlUkkYxhhmgnay15Tn0kpct4xdJRtpZdD3J0hlTVJOUa+HmH3cTO5UU5BKpxkdaVRh8NliFvKHv1ouNjylUwZ6DDfrCnMOqkqcxGO4VaRdqGxgHVomg/p+/jYB8FRPTLj+SKzZXogBY2aUy91Snee2Vo75Z3FbrQy59jrZvzdfMUitgkSRDUyESa29Oa58WwLNpKpMvYoFItjUSYzkITaAoQapnB8NmuwGOBVwp8EYY08p4eWm3wBhBFK6L80sasaUn0cZ/fC6ml3VIFGzn7wux6bBkIBCiVEFXAJ2zRsNgkKjE31OUNJqxM9yY84XPBlLK1DWPcmouWnkdUKiV9UPotrYU0ZsYW1tZC9V09Jf/ZiVUT5sJJASRpn42E8mVVlIQ1TFXAI+OVZ9GtoXs70GFJNrsYueI8VUq/418Nb/DY7FAM1iRwn4Ndheix05R5wbP9lTYwx6rsLXhppH1olVccXW77U99TpZOG8Bkma9gbsuOaXa65z9vnrni/hjc6jkc57HiWhfHDycCUcp2jr88JZFodhvR4YrNHap0O/ApvSOGPXJ9yIjtTbtaBH5uKx5I/bYUAD4fAE4HGo+RG1ggFDOi9Um2r480mezoSS/AD998iFWTX9OCpYTnDZsGgO7wzR0QT5w7k0T0KLzEUreqgcmSMFgyY01EiALz1huI4u1PLtGnLXH41XljbhB9noNwBzKFKtnQcnmleSdzh81v1bmUq83/azzFB4njLohD7c+w6bjid8rh4jVkaXVDUqnoVh9K3DWf5fP2K2yfy/bVIgn3z/45L7VXsDVOJCsG1m57AK31Pfb18YVRrDAjORkY6srV4uLdiA9wSWJTrLy3ftckoEOnPop0Sj1BKR0CN9Ph2KjAqROQrSAvd0F7iAjZL0XggUycLT1jvzSECDA2MHsQi9umjBP4vj+ycYNfkZSjKwrSj9rGm+XFOdAUoxT2MTSCqTKBKlUBZwxZrow5mTk84o9cp8VTTdBZnKsU+r6Whm9cJu0rBePBY+fjA9nbpIavOF9cW2nJjjF4cu+tGMhvB/+3BGwM8EOj+Gx1nWoQWqX+37Fxt1Fwjjyd3/jzuIa22pv5pUxpwmxTllXld3D3vTLc+gsovyXzyH7r413y96OZV/P4z0kxznAkkxUaLAKw/5qrMtL8M5MyMzafMDa/rvFA3ZLe3/h2jVGBKTu/Uzs5zNV4qF7L1FyX2HpyEIRBBrMnAAcP9k+Ozw+JWHlBlqDVL2JZawnt1P8NzeqBKEuh0OAG1vA5xfWScpfULpryEY1iNI3qiWtGkxpSa/IhkWaGsoaambUyn7K3lsRVyhjHieex+RNhpyWcYCUIutlrvvmhpmbetZI5X2wT/471qGOVXJYMx6TIIUgsSJwKecaYEH3RflwjPSlgIk1/lEzlz6vHw6nHZT50lOq7ez2eBHtUuPS9o35/8yHlOtqBpkMhUpoZRWhhiqRrXHDBMtkzUOcEYYsm+V4nHaHclaw7qsBdsstyEAZAgbzLgDGuLZ13rSjQZ+r56ogNw/b37sfwy7vX6N1Tvb51dtexNRtVSfQWZ1vQ+uk0Bca41JXJ3fEw1//Cps3bJNo3A8n3HRA2ETeHW2RmdPmdGwQ1HFOyVJROmgFZLQvHTQT338Pf377OBo1j8aW9SWIT3IgpY4CkbrRe55b1B0jXn4NHj5LWqHgZ0IxxfLQsUH5tZbRK/beBMtWp0Sx1484J11GhjPJ74e7jKoE9RmdIpS8i4Tf54PD7pDn26Gl+2UQh5N2VtFR4mASMzqCKONnrWCBmVx/fFZscHF8Pj9sDrvElpf4/MF6wzyXrdgfkEQmwWfUcDh5AhCnBmXsdoJvkdvzWVBSd+0EWLapAI9/UPW812hBRQ6OWOAfsgAzoq4YexrGfL9SWK6agsR/aJh7fZkgSB07XSSqtdH4833n6W1F8svyTYyV3l8tCFLv/xVrLaVc9tf1Iv0e3BbgHoDZpRnfTKlvbTsOanT3tYvLanTpg+/g2jVGeZBajVC0CJP6DywLg0UjSO3QVJX/cBvxn0FQqAGfwbDK5lIYkFAZqgar1kRKldWiVH2YEl9hNg1QoJnQcGAj8ZEBZhBWgFFJBcsnb9J96cREssm2SG2tMmYvsxQbckWr9Fg2014/YlwuizTWKmNWYIzgnRt9YXeDjGYZmJbCaannys065Z9KqmtaT0lA1c2Uz+BqZgeWWFKD8VMxwIrt1DBXA3UBH0Y8sIMyVMbwWsaiWCzFSOlmzpeCzJpl1p+TRSFoZuMlyY5bpcB6LrhuolnoTjOMljJCVnbMCuIEpL57P+6+7LRqS371uAmorrj1RXh3lC8pYH1ysrwxyHCWzwKZ63fA1WcIrhr5eAibyvEJGDPWDQ3C2F4tb9VyWMVC6pVssuV6rvlNblYW3n74GkQ7MuF02bBruxvRMXaR9oa3otwyDLn/KzRo3jz4lTWmWs+HVYIfLskOSs0t7L12SpgOmdBkZ3rNaEeHqZgIld/zOK49OkZUXyZLruNmOR4rM8ojKIOOdSim3/qzIox1lA32QJkoBVSGbNMqBOXi/DEcJOqYAFZmRkDqP/DLELnEfrIAGb8TD6+HuRtyKs1Ou58u/Y90W5sg1elgOApwTJt0jL24swAE1jOtiMGtrZuLgNTasuS/ox/+JDHBGJ3/TEh1wFvtYrMDfju1N4B9M4wJUodWUoKmgpEKF0SvvVHyJGSHU3t39t/paQ9lLDRI1ZtPa+ZZ66Y8KNc1MuGSdbUCVm48SwhyLQmCRDxs1FkNB746JpTXJRPjILNnbFRDGD+DxbOGF2qJLYeiJIom6FWSTZNN1PmJTSmnYmN1rKaW8EopGktcrE7ixNhWkTZaJM+aadMLSN+bMMhO5vM1y3xo9lM24lq6qcvhsE+5bzVKDVbJSLkMAMxrVARYAohClCGZ1ONQc2eN4FVyX8ZacFw0r5JzGjJLow9hxIJ5hk0GTcMwq8xbATS9GkygLfdn1NYV8BNcJ2bEpL4u78ft9mDKsMvw+kNDypWfqc6DWYwyHH/JODRxrw3NW2U5ubyzw/yyJOBApqspBtz9ELr3OzGspqyKJSObrNa4Wphk+ugAkHVq6ZzfW1UFP7z/Hhb++jRS66paw1s3liIuwV6OQRU7cf5z2uDWD79HaWmJ9CNdh/VPFpWOAP061vbV0l0OSQNJvdY17lPrTiW/cjPumaDPEl2jZeccD9ejJN2SOF3lXJFxyhpVz4gcL7FNynGkdMdULpCZt6wvzrMFqFqdWLKuDbZZrTM6QlSSNt30PSqVgw/rtxX/6+W+1Vn7kWMiFjgYLcASRqwpeubYGSKl3ZfGsjXMbM3fFJbHYZ3Wzdnla7nuyzXCzz2pYwa+vO0odH1gUoRJrU3D/pf62tOm45+yw75htn9qlPvhOnt34xGQuh+mosZd7gGk3n9xO7RrlmxIR3UCJLJuqvplKAdiSSZkI0RSoMcEcKpOKk/T7Ixmf1RPhtTViCWVTXGwlqP6TsfG6j4Vw2fWMlWspVWMaTKRlMmq8jNGJloLsLSyqNz8StIgXo8bf11D0gLwTHZTjdzKXmrwrrIXKwDrpxzazmsre1gzFIcAXOOeg0yoYWUNUiUO0pIMysqCiS0M2bNGZuEsnx6T9GKUw5H6qsY86bI7wgAb60JLfq1MnYIh1mNUbKrq1/zcypRqsGPtz3Q8lEl8G2XMbI6YOLw85DRMfObKEJC6syAHU+euwfn9jtzjMt9R5MEd97+BXZvXI95WjKgKkiRV5zkpDDixI6EV7v50osjZtaxcrzDGwZLVC3eyaPtoG9EOBIlvjbwf3ryfEROr1vPmdSVISHEgJS1U4qvH5vOWoWv/J3DUKacqVj58zersNUbcs7atUgKoXkKZeANIGmtQP8nizjFkw1ZHFGsfU1LM8NjQtWbUzDU+1HHi2mEhCT6MeGg1DOVk4TXkKTDGZn0W1FGahzUtKGEAwb4s2bSNEk56XCsiTGp1lnTkmIgFDogFerdKk1hcSnL3lfFkPGufNukSSsFSI7r25/68sZYZCTi2TTq+nLP5wGRx3Z83F+n7v2eBvcNs/yI7Vc8AEZB6QKbcQkdY/qxoKMMuaYf2TZOEOZK4O2OzKtI9Skb9ZZLspbJmShHD4h/LwVvFnHAzqoCUkVtXqqBI6iHJ/BtswfWlvgsynpYDFOjVml51nEomU17WWJmDS4BVWUDiLvl/PiOLrgaDmnGyAs0g4LXUe1Xfs0SLSpsvEYsW54ACrToplbo5MxOyQUYRfAfryxJXBoQBo1XINuu6pMHEN9KLSqDEmMVgLLGUytG1Y5XBtFTYrF+rIYPpPOAn1nI4GmhbmW3r39KDOCVU/VmrY4LfqezFKgmRCVzVeKLsDowZehl+fPA0pCTGBWc1t6QUP81cjON7tcXSNduweXsx6qU4cGy3DkhwKenx9vwSPPrUf1QyWQAAIABJREFUR8jamYPLhvTA6FemoqE/C/a9BKpMstTinrdw7EknBIGaWluGpNzwCEh256DDRB+h5OqFhUV4ddggRDu3iryXLXNNCVLTnRVKfPUNZ++KwT2vT5f6gOHPEp8HYRdD4KMCenbDuVMRWA7GhRsx5GqmtaPHvDMNVq1ZfU3AqSS20pcRx60UCOXlz2otKxZfpUQyr6VXmbYm4521NNxaidnqXNG+MTlH91tmw/JN+ZGY1APye3IoXrSKH75D8Zb+8TFXb5P3jw8rcsGIBSIW2DcL/Ccf7Ypveo8gtTxPp+wekfvuzfqrPjC19n7fJe3Qrqmqk6qbYlxq70degVO1cd33Z6PiXqxSQlNibIA/41aEqRJJod6KmwytlizKN2RGg2GHRsImg4kkiNR1Q5XYOLhijTI8irvidl2xzEasXkjycgVGda3WYKZUA2TrzbmAFCkVYgBgAk8Bg3rrb/YtNWTle7NKZ1D0bLBzSoasx6X7ssp0DdmxJebYCjL4LUGsJKEiw8ckOiIH1XNCwK/KVuioYQHWOnNxSD3dKHw//iVc1bEA/Tp2CFl/t439HI3zStERHqQ7Y7C7rAw/+7Lx8IM3otjrwx33PIcSD3D6gF64YmBf5JS6ceblT6C+fwccYUC1NGAH/z/FoWr5Vdbiz78PZ117oyREcgWdMvp+zbhKPTcq069d4ibJGrxw0ylITspBlHGuANS6TiQml49BtY4he3cc7ntzWtDijO9lnVntrmH/PrKmUXY4XCzpYEPA74PP6w2uY4kL1SylJb6bjif2xTkSBwntHxVlZJNW2ar1M0GnhiGeN98Dhi0lyzSTGkntY9XogCDDrJUNmuWXSwTnQIvtDfmyATqZjZGgPPiG4Uk623ZwHKpOL2XvChjbsCIzH0988O/O7rs3b/7IORVZoPZ+v/7b9t33X+z/tv0idx+xwEFqgf/co72XINXcbquJVD8tkZjUmi1rnemlZmfx6IpA6p56UTK/0A1ARZ9VB+hWty89HhWztn83HyGsYRioru1wg+qA9j0fY35r8n4GS2tk2pWnySLT1XVqrfdiQgkFuq0W1jxeMGWOtS/LNULPM3MXW+XeMo+WGOXs7FxMGnEzPnhkcEjypJGvfIUBO4pRLyY6uBQL/AE8l7sT3pIAtm/diLbJsRj3zmOw+1UiqPU7czHk5rFo4M+Fw6biKAlOi7xlyPXZ0TJe1eirrKVcPBL9L7s6GE9MZwaBm2kR8wWnbc1v3aVuvHjXeUiI2xrsevP6Eok/TUjaM0DlCfl50bhx3BTEJ8SJ40JLpnWMr90VjV1bt2DelF+wdcUs5GRvwdFn3YAeJ54cvJ6er4qSlWkmUuad5qcDSqslxOEQhMMVxvZamVNaIJxNDQ7CEk9qxiPrYj02VV/RiFk1V5h1rarFIXGqHKu80kIl56s2RpjUmr/hD8Yz9u87/GC843/zmKgcEgdoyB7wP7cD/jdPca3dG9dKVU3Cr6o6KPL9vlvgP2nk8jddJZNqtbS50Y2A1JqtwNoBqSK5k+Q3Vb9IyqEZY8CMcXNIptfqt3AJqT5TszWV9WQFuboESzioqwjYCusTBCGhvZN9kqRFxmLUPGH4GPS1pbyoDVIb1GGAd9nMG2BMzjMSCinbVm0XfS/6yBD7BPtSgF2DQH1sdYC0V2S4oVlXQ4Fpeem2Yt0qf6vppFAcR/hxwtZVcH6Zw4mR552Er0cNQauGaUHDfDF5PnJ+nIGT69YPMdai3Dy8uH4TGjdthKdHX4IUZ6yJkaKisGDVFtw9cjxS3TtCzsv3O1ECPzLsoXVRrQe1uP1V9Op/hmLa9aRZnBTWdaVtRRnsm3dcgzLXgqDjJj/HC487gDoZ0TLX2Ts9SKvrqnTSfW4b+l38Mg7v2St4jJpvGzavW4spX7yG7DWzYI/JQ0kRy7LYcOw5T+LIU04Pspg8USe/Cn+WyFo6DXbXyvpb/9Zhr1aQyzk06xOb8645W5Uky2TQLdHqZh3Z4EvCTCQm0nSyo34dh8pMZ4ptZ2869lc5VpR8mFJ3n8+PdVuK8XiESa36BbLfj6jGS2y/jyFygYPBAt0PS8Xg3o3xzrSNWLI5v5aH9J/cRdeyDQ+u7u45oy0ap5m/2xWN7uNZmzBz9e6Da+D/tdEEH73q7CgPVeOom9wLkGpsESPZfWsw8/sOUrVMU69NLdElA0IZqf48/DgOMhxUWQfOTT/PVXLCqpvIVithasPHYu2tKlZS30+lI7AASI5Xb/r18RWxvpX1VQ4ohwE0a1/6nmgn5ZHecwsHpdakM+Fn0pbc7OuYYg0WrZldredY2W9tr9D5Nu+MIFwgXyXTquqEqvthH7ruppxSZmR0LvPj588+Q1/XEgw5wQRp81dlYuaLn+GMRs1keF9t2oSe6XWRHu3Cs54ARg87E6nR8eUMRaCzZssOfPLpj1g4fVbwe8ac5vuikI8oHOYsL/stCjjQ4NKHcNrlV4Fxp9YC7zJ+Q/6uQJS6b0Kqb958FZlLXoHTqQA/Qd2mtSVo1jpOAOq2zFIkpzkls29ljed4yzrhtuc+gC3KgZKCfCyaPRtLJr2HnVtmIz6xDD5vALuyPIiNtyM+rQuuffQNxMTFqvhPqR2smrCmIROqwK76mQkFmnomg3HM0oEChexEx4Bbp1jhxoARcx0ed2pkjDbk5kH4ajhrrDGx0k2I+D80G7d8awB1ZWt1B5T7RuqkVv0O3fsjqveO3vv+I2f+myzA9/uoczvgllNbov09v2BbTvlyX//M/Vb1q/nPjCJylaotwDJFzAAtvys2oE2DROQXe7E9rzTIxI/+Zjm+mWsqk6ruNXJErVvgP/RIFU84V6GThApK0IT/JKqtSASk1nzB7T1IvV/HpAYdJsYsyCbRpAMZZam32ubG1+BPjMOYZMlRQZKlICsZBsQqPd4ANuV23JUhoj0YTJdFqQzEVgleaz4Z/+gZewLnVQH3Pcmnw8+tjO3e15stLi7F57deii/HXBaU/G7atRNfj/4MZ9WvJ91nlboxr6gE/euk4Je8PFwy6grEGvVbK7v++A++x6Svfwj5Ot9nhysKiIkya8XqA7Z7YuGv0xhpHXqhdY9eaNqxM+rWr4/YhHjYyPRZ3Qc2GzYsXoRPn7sIyalm1t7tm91Ir++Cw6FidrdsKEWTFnv2GvP6BKG+nDrwJ6XCVbAb7ujdIhXm51lbPHA4gLR6LpSUpGLwXa+hSevWezQ7AaBOWhV+YEVrwvqZTphmVUqEsuDlQa8VAluTMOlra4ZUAL8lU7c112/4OPVvZBBMl5VhxaYCPPbBin1dcpHzK7RABKBGFkbNLNCkThxev6YbSr0BDBw3s2Yn1/rR/6Fdda3b7sB0GOuyY9mTp+LruVsw7JPFcHsrVzodmBH+x696MDxS+mdpP46l2iDV3JREQGqNH41qspQV9Xv3kLbo1DxZJcklw0WJndEfWT4BpjqITf42mDEjgZA7oOSx0qzKAFHxGX3ZysBEtSrGj0lXDLbUohbktaUvI8NwsDMj263OOsxEPIQYalwcs6oFGtwQB8vJmEOSoekkwNYiGOF9B29B5x2tfqInK9i1MstWZtjKTu+JWQ4HzhoghrPM4SCzJmxv+FoIzlUVi68ikCPrxLIGq9uXTOH/J1UaccGZmDJuCOomJsjVV27dgS+f+Bjtk9LQNTFGPnty9XLc27o9vtuVi5ueuQ42X3mgGT70Nz6eiJ+/mFjjx4ny4HyfE7Y6jZDUugtade+J5l26o0HjxoiJi4O7pATP3HoBUlO2hPS9dlkRWnZQDO+W9SVIbxCN6JhQ6XtBng8JifYqE5PlZnuRt9uLBk1i4IqJQs4uL/pf+QK69Om3x/tRa4RydbPucGXS/GoZJkzto0HsHn8zDFVC8J2unVjG2PRTpddNRWtKrqOD3GyKeV+xMR9PHoQgtX3DJOajCjaW9y71+rAz340it7lO6VhpkRGPtdsLJdt2RY0bt8PqxmPdjqJgGY84flbPVA7QLAyryC/xYXehG5R0W1v95Bj0aJGKxmlxEuO7NqsQf6/LQWGpr9wlE6IdYLkP609Iiccv19eN95dX4hGmTF+JpaSap8eLWmL9TjVWyviS4youtVTo9iFzZzGcjii0ykhA5q5i8LOaNo6l2OPDpuwSlbzNaLxuo9RYGQvHz0ZbtmuYiHYNEpGW4BLFD2ttzlqdjZyiyhOpkek5olky0hOjZeO8YVeRlEGx2o/24liy8twyB/p6TdLiwHCK9Yb9zu7eECu2Foh9erZMQ50EF3KLvPhzzW5s2FUccvtN0mLRuWmyzBsl+qw1Om9DLlZvLwwexwSEHN+23NJy98DyL0mxjpDjK7Ivx11Q6sWW7JLgfLocUWhWJ07mx2rDPc3PyR3r4Y2hPXDzO/Px3bxtlR7KOWApGc6/njHeX9M6cYhx2bF+ZzGKw9ZC+DPFzrMLPXLfbHSGt6mfiI27ikKesfhoO5rXjZfa4GuyzDUcPrg29RPQoXES6iVFy36H62FhZi7WbC+U/QlbtDNKrtGhURLSE11S6YClcGau2Y3dBeb6iY92oHldM0N9+LUydxdLSRuOi+8+2j38mW1RL16e1Y3GmnDao9ClabKs38RYJ4rcPmzaXYz/Y+8r4Ks42q9P3CHBgru7u5UCpaXQvjXaQoU69VIvUHd/qVGhLm/dDfcWd3cnISHE/eb7zjM7u3M39ybBCvyb6Y8m2bs7O37nzDnP88zdkCTl4/28Z2tihpSLifOe82DHwUxxAMhytapdAU2qRyM2MkSucd4t3HIIqdn5ci/njL/t4+b9GRL1gfOHP1k2lvF4pdJAqvc65sHWhEws2uY9D/2VhW3DOdyydkVEhgRhf2oO5m9KkjXZTLyPc47tXMFu52y5l20TGeZbBXUwPQ+JqTnSxux7jhu2b1kT53G/5lVl7eWYTc0uwIa9aVi1O1VC9THx/bFRvtfTrLxC6Wd+F7AdezSuLN8RnMccX0u2p2B/ijO/y1our/uOX1cf1evloVMDpFqg1PCTyrJxA067JaUXPPo6/iuePAaQyjipDEGjvd7qMaE3kF5NLx8qb7Nm0vfwp5IgKntJc/Ppm2FxdsA6HAa91wooswAuy6EdNcl1r2AaSjvKOU2JsOnYldNcQJx4Fba0qWZIGAGuKmSNKZJkmXMYjsfyPqpBsdSNIWo89LSqZJaSnQXgpa4WZSz3agdBfLUFkG020tj4O4BOXXSeLUJeYZGAdifWqALbYuNqFVsdJCigrtvMlA7zS4VtI15rrRilKpat2YeqT13danWxN0rx2Y+m/a3h61ePET0ufE1jtsl7Tz2GxwfFo3OL2vLIwfRDePf+99E8OhJ5QRHoERuDr/Yn4pIa1fD54cN48JnryjStCQTeevMzLJjrSH/5IB0q6ZRt/X7IE4DgomAEFGajdgQPV5zSphaG4HB+KIJrNEbzgUMRWiEaa2a94CXjTUnKQ3RMCELCGDO3CAf356J6HQWwdUo6kCefxdd2HEK5K8KNd8KeXISEBgorm5NdiAO7CjHgsocw6NLLi9fbjqOqPtKqhZKWTHEKRXmyjGljHLjy8tXIxYaOlkAXH1LFpOBuNt4XO8/SmLbb5gHNlj0Zp6Tcd/fEobK515sLNimBEjdVd36yAhv3p0tTtq8Xiz/v74N+T84S4OIr8Z7f7+uNwc/OxerdqXJLt0aV8NPdvSR/czYmpuXi0/m78Pb0beCmhYlAceKV7WXjRZBDMBkZFowpqxJw92erBKiZ6ex21fHe9Z0EALDMfH7tnjQMepYep1XaNfEcfLd4L+75fJW9IR7RvTaeu7SNLCPDXlqAVbtS8dpV7UFQxhQewvBJsMs8b2MSrpq0GNHhwVj3/FkY+cZCzFh30GcblHSRZZm/KRk3TV4mG22dLuhSC69f1R7DXpqPpdsPy+UhbePx8AUtUaNiuMgJCTTCQoKkLvd/sdrvpvKeoU3BfwST3KSyzRZsSsbYT1dJmzIRJO387zl46ocNmDR9m/w95syGuGNIY4z9bBV+WKLkijv/ezbmbUpGeEgQasWFi1qEm+8tCRkY88Fyr3Hw8U1d0LNpZQFM7OeaseHYmpiJUW8uFoCi2jUI214Zgoe+WoMP5+z0aqrx57fAeZ1qoP+TcwTU+EtsQ8YyvfmD5fZ4YL+9NLKtbHiHvzgfS3eoNvSXOE+fGdEaZ7auhmEvLpD29Ze2v3q2gO3LXl9oz5EzW1XDxCvboVqFcNzy0XJ89fce+3EChz2vnSNtoOcUD2rem7kdD365Rq5zHG166SyMeG2hADedXr2iHUb1qotN+zMw4Ok5fuO1vjiyLS7tXgepWfly+FCrUrgczDzxwwZMXX1AsuvVtDKeuqS1gEse0MRFhQgombYmATd/uNw+DCHY+PqO7nKgYa67XFsJdK9+ezF+Xb4fT17cGkPaxWPUm4u8+p11W/nMIPy+8gDu+nSlfF+P7lcfN57ZCNUrhiElM1/eTYDZ+/GZAnBfuKwthnZgX88C14GacRH49o4eArQf+N9qHM7Kx2U96uC+Yc3Bg6ik9FxUj1XfRx/M3oFnflqPLg0r49Obu4gPEb5T1rB8jzi5Y+r56Aw51Pns5m5yuHL5mwtlnTheqSSQ6qxjsa517IDPdcwsE8fPqN51cfvgxgI8uU7ERYVizZ5U3PHxCvsAjvuh0X3Zzg1RIzbcbmfWuf+Ts/HxmC7o0lD5yuC8o2mVPlx4bcoWvPjrRvRiXN07e6DnozNlTpc18VB/wWMDULdyhBw2sn8JLt+avg0fzd0hY+nlke1wUTe1J3Kvp0u2HcKlry1ERFgQXrq8LXo3qyKKBh6GcX1ZuPUQxn215ojK5LfsJxN/nSyQagb+YMOYUrpyua85VI5exlvWyaJBqt785BlOdcR5imV/x/z4d56Hjlgsx0LWSzSo83qnxbhqkKRAnOptjYb4LonNaiU5j+Bzlj2jxpBkd1XwiyJoR0VagqjHSz6U7awGcOa8ssEybe0KlUdTbXcoMU2tG7Ttm24L/VM7T3IL4jQYpDMYydNgYk32WWKT2nFLKcUskvihZtLOjCQ2KplpezeqfgnyFKlYqUZbsVwKbOj28e51bz5YgVCNvcyDBDkIMEJ/sEc0ZJZwOzbgtsLvWJhfHUh4EKBD5Vjtr6ThAdZY0YcH3q0qbW7JPxdP+R0tU2bgqrP7yrWMvEL0vvxZnFcjFkEowFW1a+HVXbswrHIVrGlZB7dfekZZhzc27k3E8OtfRP2ILBAahgV6kOcJRJbH8rwbUITYIG/Pv0tTo9GhQqYXUNUvpH3r9uwIZMYVoW6jCHFkxLRuWTpadIiRbt+1NRs16oQptpSOtUICBLQyPE3lav6dKNHh0v7dOahZN1xAanKiArVdh96NIZde4+cQoSTRrO9m8j48gjBSOuSU95GE8byfD0z2/kgk4W6bb76pJCUA816/O/2UBKlJk4bj5+X7MfbTlbLh5cZ0VK96ePyilvh+yT7cOHmpNGTH+nGYNb4fuj8yA+v2+nYyw3tmjOuHfk/Mlg0nU48mlQTcciO0cX+GgP8q0aF4+9qOwkr+55W/bCD8yz29hDm57aMVmLX+oICia/vXBwHMf//YjGd+2ug1KC7vWRdvXN0eV05ajI370vHdXT1kI9r3idn2fUmThuGrhXtkg8dNGjd0b43uIPZkBH6Dn52HFTsPq4NC69Bj3sP9kZCWg1s+XIEDh8nAqpjb3IztePUcXPjfvzBtjbeDs7JM6oOThgkoGf3OEgEYOl3crTbeubajgPvF21LkMpk6silT1yTKuyNCA/H9XT1Rv0okBj83Vw4RfCXKWAmOCBbJft89tAnGnt0Ub8/YJhtkJoLSxLeG4dFv1+H1KVuFuf7qtm54e8Z2PPvzBtu+jm3He8d/vRZvT98uz17YpRYmXtVe2JoLXv3LvndAy6rCFG5JzJTD3st61sGzl7bBFwt2C3hh4mZ5/xtDce8XqwW0memxC1uCYL37IzNLBKlsw99WHMB17y4VkMo+fP2qDnKIUq1imLThEqsN/fUJvy/WvzAY3y/Zi0e+XVeiVDPhzXOlTy589S85GIgJD8bLo9qhf4sqqBEbgesnL5U66lS1Qhh2vHq2gPA7P1kp7DCBNQ8DeFDCr1OCVALZ81/+C7PWq3HUo0ll/DS2Fw5l5kn9OV+4afeVeIjDb9N1+9JkASVjNXt8fyzckozr3lsKnuVwnHdsEIeZaxNl3BMofHhjZ/RoWhlnPjUX6/ksijCgZTX8eHdPdJ0wwwsUnNGyKr64tTtGv7MYPy3dh84N4vDnA31x8wfL8OXfTn3P71wT71zbSQD45FnbBXB8eGMXYW0vfX2hgLTw4ECZb0u3q7H96hXtMbxjTfR4dAYOZ+VhxkP9ZN258q3F9trCdaBV7Yr4Y+UBYUB54DLlgb5Sj7Ofmyfsovb/ccOABnjswla4YfJSmxWnWoPL/jd39BCQetF//0LyPwRS1ToWg9s+Wm6sYw2Mdcy/2UeHerH49OauWL8vXQ7GOJev7FMP/72yPb5YsAs3TF4m+7+eTSrjo5u6yJwz25lKBTKRnLf8j3WfPq6ftOP4r9fIWsL9E9u0b/Mq+PXe3ug4blqpCgb3OKTTMTKwVBlUigrFBzd2FnUG10b2M9dufYg8Z0J/pGXn46b3l8nBgV5PH7+oFe4c0gRP/rAeE//cImXqWD8WH4/pCh4MXvvukrIsq8fnnpMJZo+hBj7lvq7olE72AQ5LV86kWizdMTR+WR5VNqkxltSXoEeH3eDTDhvqkxW1QlloT5wENJTo5XqKvMAnc1IgTHujdchxHVNU3iqASI10/q55U2ElbcbGYWl5HyXClA4RxOn3FwQEWs5k1DU3s2nutx3g5jCZQUUeeAIChVENFxtbzfYbzmksNtPMizEuycA614zfCJAt1lPqZwFyFfNUJVMmq96tALxiYi22U3WLBca981cAXV0TEGqBpNzCQoQHKfbQdERjv9dip01rQw2G3ay4ystoEwvEqj5T5ZLwKTrMiYwJ9SZdJw1Qdb+mHDyI9W/ejRfHXmK3Rf8b38GmAwcRk5eGJ1o3wEf7UtGzd3OMG3NeWYa1fc/7f8zF92umI65KKHavzcD+g/kC/DQjWBMBOFwYhrjQPBxgO7C8QQowoSgIh5JykJVZKF8YlUJjEBMZhqDcFMQFF2JlVija9lQ2p1nphagQFyz57t6mQCqdKNVtHInM9ALk5nhQraZ/BjU7qxB7t+egcasoySM5IQ8V44JRmF4XN7z2BSKivB1FlRyOyXus2J6vKRPlGCxTDGRvVOqLQXezqm4ca4JWbhR4cm2aFJTkCdwXJt6w69QFqXT0cccnK2xJKOVjv9/XRzYKV7y1SOYkNw8KpM4sAaTG+gWpXR+e4cXA3DywEe46uwmGvzRfNmQErCueHoiP5+3E7R+vsFlPSv1+GNsT9apEouV9U2wGiOP2gWHN8NB5zWVDTzb2x7E9BZyVBFIv71kHj1zQEq/8vlmAuAap5sT8+7EzRArLTZWWaPLzfxKk+looyBhqMLtyl2KqS0vcrC58bIBsds99cb5s1E2Q+u2ivfjslq7Ym5KNOz5eKayVTgSpZMRHv7NU5HlMnH9/3N9bWGuyngl+WEj2J5kuMiRkdphOBEglSHr+0jZ4fepWPHoh+7N0kMpnyFyTDS5J6ssyu0EqwRv74P3ZOzDuvBbFQCplrvMfOQPP/7IRj3+/HjERwTjwxrklglQyZlQQcONP77AXdq1VIkh19zkVB9/d2VMALplPl+DAvp3s/Oe3dMPZL8wT2SyTAqk90GHcdAEdOg1oVQ1f306QugQ/Ld0LyrE/uKGzzDMCPiaCkK9u7y5y0xGv/Y11e9Iw4T8tccugRsKamlJvs8wapA58Zjau7d8AV/etL3Pt52UlOxy6qk89YXT7PzXL65DmpjMbyvVrWFZXHv80SFXr2CBrHVvuYx2LQsv7/vRax8y2IWijEuLMp+fYh3cE46ueHSxAb+gLnMO5AnhvG9wYfZ+YZd/nay0gSCVI/G3lAWGpTcnzsYBU97v0dwaZVB5+mWnBI2cI43rde0sEpDLx8Oa3+/oIiO7w0DT7QIbfsw8Nb47bzmqMZvf86bUelbbWHdPn/1dAqtr8OiySV70IUi3jw3KQ+g+B1JHNUL9WtIBKLXG0fHxqKGWB1aJiHm/Zk4yjSH0ef+QWFom8rMhDW0NDpi0oUYUV0jJV3qPe5wAx8Rir3clao0Q22AbbaoOnACWpVck3zaMAGVBgMXu8SzO7yrbW8pVrvVPnZ4JFAioNpjQzaUuhNTOppbY2RFSlEjCmPcNaZdVAjj/p2ZWLp2YedS18MaPMS8Lm6EMEzXBqJYL1t7C+BmNqS4CN9nLLh71kyFaLkuW2Q/G4Vi77wMB4j+oGb82n6W3WAejqAEC1te4h4IvbLsUnj18u44fp6kc/QUp0AzQJPITf/l6JC/q2x4TbzkWYb02yz7WV77zo/kloMVR52S15tPhfntNT87F9UxbWL8tBemIIsgsOI6pCIJIPFCG2aoDkHVclRNo9cV+uOFNirNT6zSIFEJMRpW2pv8TQMvt25og9q8h99+YK40o2tVKdC3DpbePskwkdt1Qf4Tiu5ix7cutgSR8EqG7xji+sDoICZC5ww+zYa6uxbh4isI/IekpPWWOMQJd5yrzkOLby0fXzkpa7Dl/cbSBTj4dYFng2lw3ey7z0mDiVQSpPvifP3iEbBcrr+jSrIhvmB79cjelrlaxVg1QyJruTs2WtS8/Ox4b9GTZQ4T3+mNT7/7caew/lCECqGhOGi7vVEpntEz+sF6ka5X+f39xVnJC8NW2bV1O/dU0HXNS1NjqPn+5l9zbp2g44t30NNLzrd9lElwZSCZIIsGjXOXNdopz+Hw1IffHXTVAgsUj6mHJKAm0KafMFAAAgAElEQVS3HNk9XsgCbtibjlf/2OzFFpJ94sbeZFL5LBm31rUriByStl+ta1fENf3rY9Azc4X99ZU4j3s1qYyIMCfO8Q1nNBBWljLoHQezbJA68Y8tYttIe84b319WLE+CVLKWPDSgBFOnRy9oKQz3wGfmOhvpoACxR9Y2hJRn8r20V+v28Ax5VIPUD+bsEAm3mUb2qits6JEwqWTffru3l9jCsZxkoEoDqVwzZjykVC+j3lokY7mkZIJUSkt/vrunbLQJJgnQ3Ewqx/GXt3YT9vjdmdtLBamzNyTinHY1RK5Mhpn2pmyLkphUlpcyW46byjFhaFunIih9Jwv+5V+7Le/jEPaRY6ZmXLiMpRY1Y8DDIQIdHSalbCB1nxym3z20qQCjbg9PlzaglHj2+H4yn3iYRZXVl7d1k7k47MX5Aqp8JYLU/3SuiZd+24SbzmyEl3/fhPdn7VD7JyMR4LetEyuyYUqVuzSKw4VdagswM+WppYFUAscXft0otrV8B8fy+r1px8Ss+pP7qnWsm7WObXWtYx2tdWyavY6524csIlnSSdO3Snl1oqyXyoiznpsrNu3/u7WbsOU85DPnpju/soDUez9fhX2WzT6/A2iTTtvukmx4OY94kKET2VSG6CGDTrMFM/kCqXUqR2DK/X0xb1MSrn9PqXV0okLmlVHtMPLNRSJP/8fSaQhUvZhUt8yXDVcOUksYPsdga1rWQfnQyGZoUZcuwWn7SAZGia+LBEgooasjd7VYOgE8RQbY4Ma2CIFFlM7yp63otZhRR2rqSFAV3FT361FgCE2lLI7sVG1lrbKJHJjMXJHFNirJriqvHZDDagI+w4AhNrSy7tElcV938jDLpu5y8nZgsVsETIl0AIIMAOZlk2rYbHpZhdrsqO45VY6swkJEWiyo2ae6xTTM9w3TnSds0GKGLOHHrvfqfDVz5q6dzjG70IMIH/Fwzfns61kN+lXfOwcNE68bhZ+eGYaYcMUYjnjofRTWaoeHh1ZH8zo18MKHf2LL7jS8Ne4ChIf4dibgHvPrduzDFS+8gUturIH8PA9Cw1T/ZWUUYsH0ZAw8T31B8DMCwgIyrJRi0wWwkZbOS0HtBpGIrxUmMVDXr0jHkrkpyLTY0+q1wxBshaHZuDIDFSoF2yBz+4ZMYVO1LNhdRpaFIJZegHloQYBKQMupT+++Hc68H73Ovcw+hzHtrqkiMOXyOm/bsVgJi4Ad/1fbgLsOHLyBqpOR93ptLODyvFZDmPPQGIP2zNNOz5xRqxUN3k7QZJTIOsO0cWc6nv78VPLuq0Y4gQg3HGRIuJQRRCal5Qpope2SdmyiQSqdKanNi5LAUs737E8bRRpMIOQPpFLCSIaHY4PAfc6GJDz90waRhvG9I3vWwetXdxBbwy/+cuSELOOTF7fCmIEN0evRWdhg2chyk0Nmh/ZPQ1+cL85YSgOp485vIZvj699bJo5XPru5y1GBVG7ktH0XN710dDNtbSIe/Xa9X2aR9SBI5WafsmpzP072gP9MkNq9cSU8cVErcVaVlVso+XJjTNlkSSCV/UcQRsdQOtH2i2Ue+NRcbDyQboPUnQezxGHJcz9vwHM/byoGEjg2vl28V+xZTTvRWwc3EhZR2x6zT58d0QbDO9UQcxpuVAlYWtasgJ3JWcVAKsG82xsq60bW+khAKhmnq/rUlf5kvb+9s0epIJWy1Rnj+spBCA9c3MDIveyYIPWmgQ1x9zlNRWrM9qCM3Q1SadfL8Xrhq39jyuqEUkEqnel8dGMXOezgZp0g8NIetdHz0Vl+5b4sI5lsjnftIOfjuTuFuaWNJxMlwSwHnQ/l5HnE7pbzjn8fDUhlnv1aVBWPyGSROecpQ31lVFuMeX+5SOopcvnzgT7IzCkQ21V/zsUIUsmK0ikTwdH5r8wvNh4GtYkXCW98hTCk5xTIOlMhPBiUsx8pSGVeLJPym1Qkc5ftdNcnK446pqk/kDqyZ11rHVvmYx1rba1jM+11zD3eaNPfs2kVccblXiO4BpzzwjzsSs6WsUc7/FFvLpT28ZfKAlK5Hin2nVJgyOEjFS2U4GpHbu78eWiw/vmz7Mv8mqMUnv4KaBJiJl8gtVF8FKY+0Befzd+FCd+s9bqfipHXruqA+75YJYdB/1j6d4FU2g8WGo6TTGu8f6zJT86L7N29P4hw/Ir14KjmaFknWhhRbjKD6OFXmEvtVMiRkCpYZ7GnBhtOcKjYMf5Ukl8dz9PiTp2JaINFNZr1c+bvTh4aXOo3KxmwuRku4q6W2v0iDzILihDF8B/WpjaA9pL2PppA2ZETO/JFVQ4eoGRRYhscZLNJCvSqTwUgm46XxBsxZc26TACBG7/ECNYzCwoRFawktkVFHjCGJ9vFtv80NvWK2GLZdHRKsyxOvXQbSYksQK7rp+TSDpmp210zlrptNIhnWSknLizyIAQB4NdyiE3BWhnZ58m6nyD14mmkZtxMSad22mPbBRvD11y79LMOaxeAZ0cMw4zXRgpILQoOwqX3vYuChj0wvEYGrhraBUWBAbjs3veQkuHBT6+MRliow3L4mg1s0zFPfwI02ycy29WL09BjgHKCwJSRViDdGh0TjI2r0iW2Kb9cZv1yUMCrBrT6foLSTr3ilELASinJefjug/1I2leEVl3DEB4RhL07spGfX4T6TSLFDpWhZBjf1FfKzCgEHS7Vrh8hAJksLO1RzVSr3c0YPvJ6Ydt1W5tOudSBknfupjxejRnHoZI2Cdf36Gns/m4pzqh6L8XySm2rbM0xXS6dVzbHijUHeLtWKtjvMs0F9O9aF2HJ6U1G+OQzqb7XYwKR2esP4tmfN8qGhBsNnpBTbkXbM9rVcTxqkDrqrcXYlpAhnk0pbZzwnxYg2KEskNJcfyD18jcWiWSUcY/pHIOMDu0uL3tjoWxsaOs4+YZOuPOTVfhwzg6vQUFHMVf3qYduj8ywZX6D28SL7JJOeD5fsLtEkPrl33vwzoxtmPtwf5FdktUd2Dr+qEEqbTvp4ZZO8ehh9Zp+9YXJuu+L1cKe+UsEqZTPPvPjBmQYnpMpIb13aFMbpBKw0qEJQf+Vby0RuzaCqSHtquOTMV1KZVK7NqwkgFany3vVwaDW8Rj4zBxpPy33pZ3vWW3ihWW7ctISsSM2N8YcG7+uOCD2vCZbQ8aEYIxgmfbJlCg+ckELvDNju9iXcdNMVpUyYh6AuJlUAkTaQZuJzCydbJUVpJIZm/ZgX3yzaA9u/2gl+rWoUipI5VcEgRuB4FnPzcNfm5P99pX+QINUsk0EhQSV7JPuTSphigukMv9JozuKPW7bB6cKa12S3Hf4SwvE++0bV7UXW1LaOd9/bjOMKANI5WEAD2YoQafn5TuHNMYPS/fhns9WC1gkq0w557XvLsWfqxNE5cJxxnF1tCCV4+TbO7qL9L7zhBnC/g7rUAONx/4hh1x878/39JJl+ZLXFiIjp2QmlY52OHboJOejOTtsz8SVo8OkrXkQRYdV9E7N8X9pjzrikOdIQSo9T9MhWGpWnswLOgy6dXBjYaOpwvBn+1vS4PAHUsn0qnVspZ91rD66PTLdr0057c7Zzqy3Kb03y0KzHjL6QYGBIrP2x1jzmbKAVDrw2pXEdSFQVBt3nNVYlDSDnp2D5X6ckHFeU3GjEw/97h3aTA5bznza8QnAz32BVHoVJkil3H7sZ8pmXSeqZmiDe8sHy2RMn5R0mgDWY2BSlZMbWfGlsuUg9UQMNIdJ1W3sa2Q5UEiVwb1Z8+V624sntIpu9qG43dH+gH1UzXynw++Z1qwuHl7y0ABVA0zN1QhoM4Ch1MLYTfgCyzo/B6zStlZ591XsrEcBV9sWVFXDzMt/n2l22SmhYz9b8uxWT2jBp/JerA8FLP/K9mGBuzy6bL6ZV/cccyC+73p491Guh46JHECvWPkAsUWN8BE/V+WpbHifvPoS/P74+YiPqyAg9d6Xv8WeSu3RPXID7rxgiLjAf/yDPxHYZQS+fPJBzHl/LOJj/Nt4rtu5Dze8PAnDr6uGZQtS0LJjBYSHO5vOhH05iK+pAGFGegHSDzPcSwRWLUpF/aaRiIkldFeJw4RsavN2MQI6deJ1ynm/eX+veOQNjQhEoxZK4ks2lg6U6FxJ52EKI3KzPWK7ShvUgvwiHE7OF2++7hQQ2R/XPfySCvFjdIddNgvcmc+Zds76umbz9d+OMyzLztqS+fp7VnrKGJbmCNWhkdyrhFkmE2yaSgs1D81Z7diR63dqxn39rn+KST2yw0ECEWWTqhwnSZ0CgLkT+otXSZ6KE3T4s0mlbdTVfevJZoljyh9IddukMr8/7u8jAIjMqc6f7C0d9ejljQdnlFVyI976/iki0SOIo/0hWdFej80SZ0klMamsHw9x6OyGElWGoyC7crRMqttxEje7W18ZIs5yuOH2F+mirI6TyFKseW4Qvl64R4CvTrThpQ1uSUyqew5S5v7j2B6oVSkCZz8/XxhZ0yaVnnLpCZRtwr4wbXA5Nmi7eP3kZcKO6rHx+S1dxXPogKdmC6vz16NniJSX9pDaVpaM5fs3dBbHKm6QeqyOk6avSRQmjDaWQ56fJx5PCcBKY1K5AWfZKRPu+/jsUuXZrC9BKqXVdJ5EB1e066WtJT0Zu0EqDywodyUwaD9uugBDfyB198RzcPXbS2QcL952CPd+vlqcaZUVpJr9zPlKZnt0v3poce8U+Wjtc4PE6dYtHy635xIdDNGr9dGCVOZLFv3xC1uJnJm2pMt3pAgA1GODXrIHtqomduGa1XWPSXoxpuOks5+fC0p1r+hdT1hk2pNSpcG5PGfCGXhj6hY885OjPqHM/IYBDY8YpLodJ3FOcGyyP1vdP8W2ty72BVbCBX8gVa1j/UWFQkdFJa1jvrJ/ZkQbXNS1lhxYUXLrK3GFn3hVBzCMEu29S/JOXRaQ6nacRMac3pYp8/98wa4yNQsPpeg7gAoZOowyky+QyoMIml7wcIPriJYW8+CPh0jsa3pophnFaZv+AaBrg9SY67/TgTOKtZdzsm7apJaD1OJg8PgPNQVSK1qA0d7Ceuv4lOshw0ZVto+uZ9xlKw2kllQXExy5N4yljVqzXG6g695Gu8GvKfMsCXg7wLL44Yn5/pLayASEpYHBsrSVAw6ltyxZji/AzFkmBLQFIoMotytS8TWV8ym+j67oAxBk2Q078k/vgwV6WzbDmCgHT0BOEVnmIIpfTM5d8nW3Hsv49NUj8Ntj5wlIZXr+0ylYHdYW9ZOX4vFbz0NAQQEm/7IABf1vRUB4BJ68YAimvnMlmlWvV6xx0nILMHL8G2g+qAAVK4fIl1yYJfXlzZTszvz1IM66IF6e3bAqHQ2aRCEsIhBTf0hA136VsHDmITRuFY1qNcLscDIRkQ7I3bw2Q0BmUHAAOvaKFUZ26fwUTP8uFS06hYl0NzwiUMAqJb0MP1O3sQKsBKU7NmUJQKU9Kj+vHO/b6y/B67AxH6BV5y4udQND6Si5rzlDNNMtM9QAnjmW8yx93ueoERyHVrohdf9ocGjaZftaIWRzZX3Aexn6J9Jw+mWWQ9uHm/nIaPOyMfd2LKbLczqBVMZWJOOSV1CI7nRKlFvoE6TyxJ/MHhnRK95aLJ43ywJSuakmk/rUJa1w1aQlApIJchY82l+AMuWbDH3Dfukvjmo6id3hxRP/kpjVLB89aFJ2yE2s3tj6kvsefGuY2M8RLIz/ai3+Z3kmPZ4glazu/27rhqd/3ICXft3kbQZkzPAjAakrnxkoclHKn5nYxj+M7SFyR38gle0aEx4ibUjmiWzbBV1q4q3RHYWRoKdmSh3d3n0HtakmDNXUNQm4i8y5VWaCVIJMyjl/sZhPMizf3NFdwspwI03HSHMm9JMDDbJ2i7YeEkXOHUOa4P5hTSXe53EFqW8Nk00560YbTB3Kpiwg9dwONfDm6A4SwsctKff3LUWQShaZ8uR3Zm4Tb8hMvkAq86e36Yl/bhV7SyZ/IJUegMkQsj3Pf3mBhN1gKg2kUi5OsK1jkspaGRCA169ujyFtq6P5vX9KPqueGSj5U+HA7xDapZJdpffYYwGptIOkgzP2c/OaFXDxxL+9bJlHdK8j4Xlem7LVnpssD+1UE9NypCwapNK7L8fsJ2O6CiN864fLpcyUoNNbMaWgtItnahQfjd/u7S1KjyNlUt0glVLp92/oAkrq693xq9jEUzY9rFNN/L052a+9tzlG/IFUtY6dYa1jS/2sY397xUk28+Vawvi9lLkS5OowRmQuaQO8LSFTjvUJsOnV+o2pW/HUj+ttkEeVSkJarh0B4khBKtfc289qIocn9N5N23134qEc2VxtAkDbZzqjoy3p9e8uxR+rVBgknXyBVPozeXO0stG99HUljWdi6KrJN3SR8dDHClnkb26e8tdL2+4fhwoYIPV7v68zQapwRBIn818KUmW3d2Qn+cfSTyoETbRhKel+v5tz892NCgzxM3W/sjEz73WDMr7HX15KMuxFHRWrpD/A6a81TJDtBoXeYNbbsY8/kOxmHc33OuDUu13cbmHMtnX/7js/p03cnql0v/mbZrpM3kyn8xZVH6v3yjCknDbUMmjtkEc/bOalJdz8zM12ewKC8PqY0Xj3tt5oXFvZib70+TRsjOuBgBW/YNKEkQJSf/prKZZUPg8dOrUVafdz147Ei6M74qxOLe3yFgUH4/ZnvkRi9HoBj/SaS3aUAJOgcM3iNKQk52Pg+dUQHExnXsCU7xJw1oXx2LUlC/G1wxEWrmI8rl6Sipp1wlGlusPYzvkjCX2HKImOHt50kkSbUv6dm1OID1/ZhYioYNSqHyas6oE9OahZTwVNJzOwc3M26jWJEMkx5er04ltSSjsciOzsMGSlF6D3uaMx7NqbbEvxHE8RIgKBLIbY8MFWqwMJR+auRkmx4ETF7slkfiJ99yDQAxSIqt6KpVtkev1WMnM1dhxPzmZ9ZFWw7jHtxn3NcNs7tWErq0HuPyf3PbL1l0CEoIZsFOX83AQ2rBYtjnpos0e7JCbNdFKuStBKuW+zGtECLhneZMLX69CyVoxfkEonSZQTc7NFGR/Dd/y1JRmj33Y8PlI+zNN1ggIyfATB3LTRhrHHIzOFmaHEjKE0qvx/mS1jL9J+in0RFhwk9pscozPWJeLqSUvklJ7144Zy5rqDoLxS2yAeC0jddCBd4pDy1J9OXepVicLWxAwBaSWFPykrSCUQ4cZ9aIfqoPddem09p30NCSdyYdfaAg59OU4iw0ymkECCLAwdxjAkBeWAvR+fZTsJcoNUzm1haYc3x8PfrrWBGNuOG3iWZ/aGJBkng9tUE5B0ycS/RQrMRBkm49Wu3HlY2pn2kGQVCVzZl8cVpE4aJjJNep5m+CIdY7c0kEqRDD3A0rtzg7t+95I1l7R+EaRyHJJJZZ01O+gGqTcPbCgsH++lF2oNLkqS+xJoU36uQwOxHKWB1IoRIVj4+AAJ3UKHRbSHZviajg1iMXnWDrEfZn8SjLOuPy7dLyw4WWfGex3eqSbOPQrHSWYb0S71km51sHRHigBsem7VqVJ0KN68uoOMXTLO6/emo26VSDSoGomGd/0h7eKA1JnC7NO78dInB0iMY84hqlt4EEIQSak+143zOtbE76sOgAcB/Y7QcRIdTNFREm3ouW41qhYlNuk8SHjYsoccM7ARXri8LaasOiDgrLRUUpxUtY718bOOzfDLMPOdBHxP0VNxvwbYfzgbi7amyLUuDeMkhjIP6ngoR0dFtOEf1rGGeGVetzdd1tXG1aPR4I7f7DjKZQGpK3amIodrc1CAHIYR6M7ecBBXT1psx1Y224MOzii150EF5x+/G8iMvjdrOyZ8s0a+H8zkC6Tyc6o7+BnnwfS1iTiYlouz21eXvhn99mL5DjitUzlIPUndV+Ie6Mg2SMdaA98gVW04HdhCSabJiOm3+mMAfQE7Bwg6FqZqy6z+aVcuJruptr4q+QKF7vdrJtSdl/m8e/vsqwWPhI01y2i2i80t+Si/NygufihR2sx0P6/r5w/YmwDVu/4ONDb7x7FD9m4ds1zFHVQ5ANpX/fzXievx67ffgI9v64WGtarKK9/6bhHWxbRBwt+/4cvHRyCgsBAzl2/DtKK26Nynj9yTn5OL/149AhNu6I0hXRRQff+nvzF5zi8YdkW8bIB3bsmSTXfNuhFYsyQVTVpHi2SX4JWS2wXTDmHwBcVtUJkXw8AkHcxFs9Z0LKbSvl05oLffZm1i7Lief888hK794pCT40FkZJAwpT99vh+Je/PQsAXBKeNHWs/vzEFslRAU5ImVaakAlU/l5XjkvXn58Xjwnc9RrWYNW2auZqo7OYoA7QxNjVLnTmduE2yzfPTYq34S8Ea6AC8dqXFXyufyi2i/7Mxir962DqdM10kOm6+dn6lRp8Ey/+IKY8fk1cdTlp22p4jx4oqgmFTFrvhO/+zaqcvAE3B6wtapwOORjQnt9bgp0omA56q+9cRQgIlgj4HmucEhYKBdF9kIyvforZPghomx82gTqZ9je+XkF2DTgQzMWpck7IpOHGe0S7z+jAbCGnAzxs3lG9O2YhNjrAKySSUQW7s3DYmpTrgUnQft5QiE6R2VMmXWj6f23yzeKyBKJ3qh5SaerBfD1piJksaM7EJ8u3iPl1MSAhCCCK2+YF1yCwolkD29IO9M8i3Pc9q6BbYfzMJXf+/xsoMjqLuoSy38988ttsdRXqO9HusjjpnWJAo79fKotuId2FecVNabbTe8Yw1EhgXLBpKOqejFl32qE+97+D8tMHV1IuZvThbWhV6d2b+MufnSr5ulfASp3yzaKzaxI7rXFjDBtiJ7qZlVnefYc5pgcOt4hAQHSjuwXemltFnNGJERMxFEjz+vOX5ZcUA2uGbiYUSbOhXwxtRtJdoI0vaVqhlKQxkPUh+20RHLlb3ryaGKr3iYHAOj+9WXMcv2L2tiO7FOU1cnYN7GZPuQgwcTbOsv/tol4Oq96zrJ5pqhcGjjrRMB9Re3dsOvK/bj3RnbZUdAgPPg8ObS7vQUbTq+6d+iKtrVqyiOnTTQNcvKAwPai/dvXlXAC78nCOI4Pj6Zt8u2Y+T45sEDDyl4yDN7fRJen7IFT49oLXnrWMft6sXi4q618MofW5BsjBHO91G964rknPUzE0Hf7/f1krjFDLWjnavpe+i9+4YzG6B30yqirmA9CKgf/2G9fO/wgKhzg1g5DNF1J9A5v3Mt/LJsHxZtSxHgTbtn5sX60Yb503m78OylrYWhpcMllYrQvXFlnNU2XsrqjuHMcD4d68XZxacU/1BmrswLSlN14uEXHTVxzpOdLC2xH+4Z2gxr9qTi9xUHbHtaPqfWscp+1rHS5auU+9MBE4E+bZbZZjwc4Vj7ZRmDzan9SBW284AGcnDHw0K2M5nox75fZzO1HCNjzmwkjC4PlTjmdKJX6Eu61/HanXJtZjzrWesO+gSofJZ9wnFEiS/HH2XqtC2lDwPTwZp+Dz2XU4nw9aI9XvGh+TkP1Mae01T8G9DGlsCc6wvjB7vHVWl9csp9XtpW+DgUuJxJ9dWIpxRIpdyXEks36+lrdJhA0RdQclfWH4iVZcheIJ2nfN1fFsDjPy9vFsnXfe4y+5Lo+itDWfLzd4+Zpy5DaTPS3T7O386hQlnyMgegeQjgPhBQX2AlJ3/joHhZnbizZo7qvkkPj8MblzZG4zpKgvvBDwuwNq4bNk7/Hj89cykC8gswf+1e/G9fJQy44EI7g+ycPLw48gK8/8g5+HPOVvy0cjaGjqoq3nTTUvKxa1s2WndSEmIymp5CICY2WLxDpx0uQNXq9Mzre0KuWHgYtepFyD060VkSpbrtu8fKFyk9A0/5PgFDR9SQWyQGq+Ux+JvJe5GSVIimbSOFtU1KyJOfUTHBSD3k2wbVbBmysnt35AiYrlytHS4b9ziatmhu3eJrLvruKZPF5verMqNWh1BmPF3FYnonO8RUoOWwzAKXMjIEa5rAV3tSIuAU2GnLzrN5Ah8cqELKENBZw0O/U+AvM5TYvg6I5XsIcqmuWb87Dc98ttFVwpMDTI/Dd+MJzYLjm5subs64uTF7liCVoWNow/bDkuJONej047ozGtgg9YQW9ARnzuFE5ofye469sibKbcmWUtrrC+iUNR8NUu/+bKXkRZad3p39OZrhewmAKRH2EiKV9YWn8X0ELRyn/9TGmnNEHB0GBMjY8PVeLm8ExL7m0bE0NUPk0AEV5yDBsb/ENuHBxNGOQ70O0DEf/TqUnEr7ri/5aYItOlXk2C4p9MqRtBvzJEhX7c9vlCMrI+eSPF8Ev152WR7dzhwDR7JOHEldfN3LscU1Kjvf41e+XJZ38Ns8LISHuVw7PF5AuizPn7L3HFl3H1U1jhik2vyd5/+C3NfPBuoU2lc5jpOcTa/DrrHPxcrQCETjC9So+0xAo7eZatQ4zzgOforno+KrlgTqvMegDlvhvMMF/KQQvsC3eocqo/V/L3myWZcA0O5SEUtmy6h89WbfLIvzu/cMs+PH2m3lXVfeLe6Y7HAgJc9Q7zY228b3AYM3YNd1seoh4MX3wLTDg5j8ujtGarEW9e53p3T0cKxtXa2eCwjA23fegjeu72SD1Mm/z8WmmD5YPXs6fhs/UIDLpt2JeHBqKq64/U4Jl8TEI4WkxERMuHAoeg0NQYceFW3QSdvTaT8milfew4fyxHtur0GVQXvSyKgg1GkYaRdr8ZwUxFYOQZNW0WKzOuPng6heJwwNmkYhJ8uDzIwCZKYVCKMZGBQgYJMAlTal2Vke8eAbFAxERgWjQ8+K4uU3MjpYnpn+QwqatAkX+1UCYoacYVxVfgH7Sgxtk7A3B5mpHlStGYrw6Ba4Y+IniAoPs9hQBwx69Tr3IEEBYnPoEKFW/+rYxfJA8YMFZ2zqHO2ZYV1Qz7jXBj23NdvplhY75VN1dR9dsNBet8cAACAASURBVF91DFY9j4vPE/WJYlI3+2yz8otlb4F/E0gte6ucmDsdkOodgubEvK0819OhBchIU25Mu0fKQf05Rzp16/IPIIdTt/LlJTsZLXACh9y/FKRam89TCIz6G1fe3n2NLaUR61Q2l66/3ZtP8XdrOWrRm1EaomkwUbp9qdd22+dG2vud/kZtScye3gZrcOreNrsZRjdgdoFgVzgd7zZ28vK2z3WXzx8jZl53s7u+nvGVb3FQbUqLTZDuAHATvJZUVruXpdoCsC3AocCu+93F4IndXGTd3hl7C14Z3Qkt6imb1Je/mI5Dzc/DuvlT8f6N3RAbEohNe5Nx/68JuPLue+UeumWi9Iax5Ob/8Qfmfvoohl1dSeSxlNRS6pt+uEA85zIMTYv2MWIzkp/vwezfknDm8GrYsDIdu7ZmCQOafDAPlauGSpiZAAQjIroIUVHBCIsMFPBJR0gEmQSXBKohoQHi1bduk0ipLvPIySrE9x8monP/aLTsUEEAL+1gF81KRbP2kSIFpqMkAmJ3yskuxMH9ecjOCESFuCJxphQWEYSMrOa488WPEPT/PbJ6KxC8D1O8pfH8zDw59+5L57DIB2A12FLfEm7d4yXNNd8HJSWPM/d8NMcY5b4Zpch9T8a35+n3TspCX7+qPe78dCV+s2wizVpQ/kZvoWc/N89vnMbTr9Ynp8TlIPXktPup+FbacVJ6ylBBlMk/9OUavD3Df7ilU7EOTplOIGo4tSteXrqT1QInaMiVCaRqpReR0P8JJtUPI3Wy+rak95YGUm0C0XJ+4g+s+rruawvrta22/D1z7JmxHjX5KeDOiJuo6+EdF1IBNuVoSXsFdd5ih9rQH9rvKr7BVyDbDabU3yofb9Ba/Job1OoS+3PaVBII9gcWjYrYHVuWfMr6nN3K1i9lAaq+wLAJMHy92wEknPUfTXgAjwxvhI7Na8p7X/7ud2Q2vBgrVyzGxAuromZMFew5lIbrJq/CwMuvwZr5M7Bu0QLs370HeYeTUZBfgPSsTIRFBKBhsyhUqxWC5m1jhC0lKF04MwWd+8QKuPQUFGHx3BRhVbdvzEKjFioMDAGolsPqVkhNyUdOtgfxNZXkl7FPN63JQFCI5TyoCOh+hoq/SjkxvQHTHnXwBfHCnHLI0LPvzJ8PCoPaokOMqZBVrykCDuzNkUlAoBpfK8wrtmpWZiFadbsRQ64YYxXLvVr76yOzL32Pa3WHrwME85rbs3dpeen+9ndwYr6zLPeo+9fvSitnUu05f/S/UD5YIy4cSWm5Ij11J9oFUpbKUCrHS7Z39KU9vZ9kGJxflx/AY9+tsx0Und41Ki/90bbAu9d1krirdIT124r9eOHXTcUc5Bxt3if/uROEIE5+xcpLcCq1wAkYZj5Bqmxp3WSLm3s5HeW+pxE41eNu/OXN0KxejIAwr62n8YcKV6LCRMh20RgoGjCaz9vX9F5Vv8yK6egP6JrvcM8L8xl/v/MZicFogF4zHqQUx1UHNzj2BsDepfDKS9fFFDMbbLOuiwm4zdy8wLdXu/gCDHpTb+bgdIIDlvU1NwB3nit+r/b2qt6hQ5P4d1ilAbHOsyTm1Ve53YNCjbtJTzyKF8+thdaNa0nGE97+BZ4OF2DVgnm498xKiIsKxye/Lcfb305Dfr7yNFu5YiwqxUQjPCwCoUFByPd4kJ6Vgd0JCcgrzEXDptHo3K8C0lMLULuBsi1dtTgVRZ4itO8RK4woPfsOGFZNPPpuWZ+B+o2j8PesZAkpI3YsmYXo0D1WQCTBr050vJSdUYi1y9NQp4EKLUPmts+QKvj2g704b1RNsTFZtzxNAHCztjFYNOswdm/LQd3Gjo0rbeUO7M4TcJ2ZrspJttedMlILUK/dKJw3+naEhTNcjXkw4euQwt83i7nKuwGi2V/usWSWyVsq7vtN7vt13u5n3fVwjydnvKzflYmnP3fbpJ5K36DlZSlvAe8WoKMo2rn5s0Etb69/TwvQRpx2zvxe+PfYHJ8AVPHvGTLlNS3LNuYYW8k3k+pjf2VuiWRbUg5Sj7Hpy/b4uMvpOCnGChnj/xnbLtGHLSIBWSElkgZIs4GsGy8ZHS3bUetvXwDV36MyPowQFbrUvt7vVW4DH7ltSN01d4Nbr89dONIfC2yWyyyz/buRqdkWvuxbve1vnfr7ylfggNWuZcnLrJv3e7zl2m4A67SRq0Gs+S26CBkTvr+o9PMhgQF4+6kn8OiAKujUsq4U545XvsWKrUno3Kgadh9MwcyFG5GTl4v4SpVRu0pVxMbEICQoSE67JDRKUREKPcoDdU5+PhJSDmFnQgJS0tIQVzkMZwyvJA6UCEZ1Imu6dlkqGreMFkdGhw7miySYKe1wPjauykBKUr4AyPpNolCvsWPDSpC6fWMmGjaPEnaVqXYDynk9mDclGV37xyHEcvhAtrZGnXBhcX/7IkEOUarWDBFnLnu356BCXLCEl6lZX4Fdf4kOlCpW6ovht4xH5aoqDI5KzoLq7UCr2KrqI2s3wHXyU3CR/3czqb5K6AvwuvNyP+d7XLjroP8u3btvic1X/mF5C5S3QHkLlLfASWuBcsB60pr+//qLj2FolQxSjYYrB6knZxRpJlXZEwbY21F77+tiTTVTyc81oOFGljJZDTpMNpMxFousPa4bMAV5ioNbKQeBh8WImvvwACMvc0usGV7ZEnuxmTovZ7utts3ef2um2Bzn5jW1jXfqaPaUHUbDAO9SdsbEFAbaKYOKWamuaQcztuMlI36l2ba6vF7P6ji0qlg2BW6CZf1eG8YYlWMbeaxDBa9R54/ENZxL6TbWZfSVvynT5ufuAwg3687YmZOffxaP9K+kQGpgAC64523s23MYa/buRmhQJBrXqYpacTUQGhJihzDwNWM8Ho98TtDK31PS07Ez8QD2JyUjvlYo+gypjJYdYhAWHiSP08HRlnUZYvtZUOBBjwGVvZhMflaxUoiwsLQ5pYQ3N9eDeX8mCWsaGuqAXua3cNYh1G0UKfakHnrcCoCAXTpKqlojTDwOf/HmfjRoHobUQwWIigkStrZ6nfAyLQAsQ4GnOi6+6y3UqlvPFaLJ30rtC4jaPec9iIpNfPeg8MXauldvb6dkvjyHq2HrDyD7UgSUO04q0wApv6m8BcpboLwFTtkWOAY0ccrWqbxgp00L+Bh+NkiNvv57+2O3KtZ8zt62nHZMqmVAedr0lioomdTm9WKsUBEG5nHRmAJsLNlvflGRuMnXQEgTZbxOVkyAotUOko0P8KMBFQGMYuiUPaibAfT3vNnMZl7qugtQ0tZZnDh5R1Txx05qkKkAmcrLkQlbqNBHnXjJBMzMRycNi+06Gs+7QbKvvzXY0/mYXoVVla1PDIaZbakBoi6LA56tPnLhBOfgwelv5qzLpD0PayBq9rW0l3iA1WBc9YWOz6kZd90mNoAH8MnLL+DBXjE2kzpwzKtYsekAmtapg7pVq3o5nicA9RpfOlZDAKVUyv26Bqo6pllmTg42792NxJTD4gyp+5mxqF4vBHu2ZYvcNyujAKuXpNn2pbqMKxceRt3GkYirHIrlfx0Wj765OR507h0ndqN8NYEj7VnpyZf2qOdeXkNC3NCBFO9fOu+weB0OiwwSifCcP5KwZVUOqtVhaAOgTsOSGVSWheFyYioG2/asqYdjcNVDH6Jm3fouptrpULdE3x7D0i1qoGiw6PjtNU49vCKw+tpcuLUOqr9V8iUPdn/uBqPm0ZM5c1R+pyqTyhAH7GtKOt1hQ/hdZ4eCKfAI6x/hOtjw9ZWhg7kzRIGEOiolFIoOZeC+LzxURVfNkbi8xy8x34oRoSJfzM4tlNiZbvtVfhYXFSohNBjG5XBmntTDnRiaKC46VEIxZOV5cDgr74SHX+E7KatnHNSTHeqFZgcVI0IQFRYk7ZOWnYfsvNLChZS9LxlmpWG1aOw5lI30HBV7tzyVt8Cp1QLHc3U6tWpWXppTqAWOBqS6n7G3WARFjGvGbxC5qSQ24FRohNMTpJJJpdxXAKjBVEqLW4ybZjXzPUUItUAo5b3cYAdbjCHvN9lP3kvAqnuO9n3iNdXHIOG7Gb+S4Sptu1erS923+wKWQR7NTCpmVpfdBFy85oR2se6x3qHBN//UW3R9vz3yTCayhLz0SPTefjvl8zVSTVCqy+wG3lIuK1P5TINRd4bGPt/ddjZQNVhw0xBZl8NdB90GGqzaMl+rwcx29nXgxEYlc2uCJrLo8ngAkJebi/8+dC/eHNUGbZvUQkZeIQbf9DpqVaoum3ozmYG07XIaIFVCmuh/HKCC3xWzyn/p2VnYfmC/MKuU/3btFyuOlfbtzkafwVVAJ0WR0QQGASLBXbMsDT3PrOxVBtoU7d6WLR56wyOCsHjOIZH9/vlNEvoPrYRqtZTN6eY1GUhOyEOHnrEy9in33b01GxGRgdizIweLZ6WjfU/HztV8Cd+hQ9TQ8RL7qUo8bVHVkpiW7EGP/zyOM84dKgOb7VtSMuXr5hgrxpP68OrttfL6OOhxqyv0/NP961PtbWVqzxMjqo5SGSiZuDnmT9UQNF/c0hWxUaG4+YPl2H4w06sbasZF4PNbumLVrlTc/vEKtKpdAT/c1RPRFpPvq8/oWKXHIzORk+/Bn/f3RtMa0ZizIQkjXlvos4srx4RiwSNnoEJEMCbP2oHxX6+17/vmju4yh27+cDkOHM4peZCU4VMCnscuaomLutYW50qcJ5xvu5KyxBHM1wv3CKju27wqnh3RGg2rRck9nHt00vT5gl12+cJCAnHnkCa4dVAj8Hcmfk/sTs7CuK/WYsrqhDKU6OhuoROb/i2qoO8Ts8VB1MlKdStH4vWr26NLwzgEBarYwjxQmLEuEde8veS4HCz0aloZP93dE0/9sAEv/14ewulk9XX5e4+kBcpB65G0Vvm9ZWyB0kBqaX6FTICgQjqUg9QyNv1R3zb+smZoWVfZ4YntoMU4ekMDlb1sGj2KJeM/DTT0y83+NyWfgqksRlL2uEWKW+NmtECFdiwu79WgLAAoQBGCEADGog4OdOTAHCOOxNVkEhV7V8xRr1VQXTedX5FVWFFnWmBKx0bluXOwG7xqKz0ylQGQOKrMM9BAb5qZ4gZe11F+WnlJUBkLaPLZQquOqqGLUESmmsPfYEYFzDNmqwWlJb6kUSc9f0zQLXlx0+9jhJj3azBgAhLNDGtwK/cEeOCRaK4q6Xf5fLfxTvOAwATgyQcT8emzj+O85mG44cJeiAgNx8H0Q+g16nV0aNq8WKl9gVRuksUu1R6Iyj6V//T9GqRK8wJis7pm+zbUaRSGC0fXRFyVUBkvdHREL7zi6dcDdOgRi9BwxbowMXzM3ClJ2LomFzc/rOxnxQNwlgdTf0jEOSPixZ41vma42JzyOXGOtCcHW9ZlomJsMEJCA5GT48HaJRmoWjMYFWK9w9EwbM2hxDyRAB/YnYPwyCA7ZA3Ba+L+InTpdTXOG3M7tG9WEwg6c8JpPvcRn7ufeSfl9OZhgpuF92LRvUClI7N3g95iUm9vMYMU0A2gzfeayoRTDqRaX2g/3tUDcVEhGP3uUmxN8AaptStF4Ps7e2DFzsO4fvIy8O+xZzexQVnXhnFoUbOCADINlrLyCvDIt+vkEHDeI/1Rr0qksJQErm4QzPa7um89vHpFO5FPvztzO+75fJXd8b/f11vWqNHvLMG+lGMDYy1rVcAnY7qgTuUILNtxGH9tTkZKZj4YWqNTgzjxYDt1TSIaVI3CH/f3Rn6hB78s34+Dabmo9f/boV3dWKnncz9vlLl2x5AmeGh4c6zdk4oZaw+isKgI9atEShs998smzF5/8Ki/10p78NObu2Jgq2roNH4a9h5ju5T2Ln+fR4UFS//GRobgz1UJWL83DdVjw9G6dgVsScjEXZ+uPNqsvZ6rUzkSj1/UUg4w5m1MOuI8eRjx0U1d8NqULZi57sT1yREXrPyBf2ELlIPXf2GnH78qHwtI9RaJEQUVuUCqbGd8bHGOX/mPLafTlEm9TMl9dVKhXEx5qwEErY2pMG4WgNJd4s8zr5bO+nJqRNYzmEDChlqOWLC4hNfbM6+b8XSDLLMvbSDlw9mSyeRoUGZu+E0BoiP5dXLXIFI20wFATmERIgzJczGmSo9gSvjITAvgt9z7WpEtdTRM5qkPA9wHAOwmAl7eUyCstaIlCZiDA4pQiAD7c2/ZsUeQOOtYaA1ZgnWC6lCyItY72b8EwQTE2lZZ15rAiBtfAmYhyy0pOH/luRITyyOHACIpVS+ymVg+7wFWL1+Gr5++D++NH47OTZpYkmVg054DuGDsx2hTv0Ex+9OSQCpBqWIjyPJ7UFCoIJwJUEUGTAdLgYFIzcjA0s2bEBIchJG3x6NB0yixD6WMl4ngkhLf2vUjEBwSiHXL0rB+ZToqxAajXbeK2L87B41aRGPH5kyxWa1SPRSVq4Vhxs+Jin0NUCFrCErJukZQ7pulykSJML0Of/b6HnTsXdGW8bJfybbWbhiOPdtzEFvZAbGMwXpgDzBk1EM489KR8OTnSTtq+2I9L+3RaSFR84DAH1i1n7EmVkmg161I0M/aByHG5DSZUDncMmyU/fjTUn1mHVxpFp7XNuxMx1NfnEJM0FGAVPd3DNnGWwY1xLkvLigGyigTJoghS3lGy6p44H+Mq7jNKwsezswc1xcxEcGIDA0WUHgiQGq1CmGYeGV7DG1fHY9/vx6TZ+/AoYw8KQv7PT42HImpuTJf7zq7ifwjc/zj0n22nJaebtlk6dkFIgH+8rZuIIA669m5SLbyYn4MgUPpdG7+8ZO8utu9JJDK+lCqzHX1WKXAlP0H8TC20DFR0GXp17wqfhjbAy/+uklYaEqimdjvZJZTs3xLc1k2rk0lbdd5j5gicJEuQxLzBDkILn4/x97k6ztLf3J8lafyFji1WqBsY/zUKnN5aU5aC7iGi5dNaklMqgNStQ7MF0g9adWyXuyLjyr9o5Nd6pLeTyaVIFWDLdN2UTaLhtBabSpVT0k8USMMCzfL4uHXusXLHk43kRHGhpfoMEdzge5nNaBR96lNqy6L/LQGjNMjKq9i+fjxAuzLdtRkBensSQNxPTZNW1W92TaBq8lgCiOlmSlrr6Xf6Qbu5sbdC+z7al+rMPo+DYJtMKsdNulDBGsXabYdGXD7b9vBk+okc/6aAFvXUz+rQYQAFmOg6H5zS3vN64UM/fLjz5j++uOY/8EDqBobYQNUbnK/mbEMT74zAy3EMZB3sstn7B6FSQ0MRGFhoUgL+U8Oufywqdpmlc/kFxTg73VrkZ2biytuq42DB3KFQaXHXcpsuRk8dJDMaiAqx4dg385chIUH4OJra0tomaQDuahWMwwfTdyFi66thcioIEz9PgE9B1UWuW5BngdrlqZJyBszJe3PxZ6d2eKqbN3ydDRopuxSt23IRP2mUdi9LUtirmrATC/DCfsCcNnY59Bj4Fl2VibTzvFmglDNippya3cf6+f1YZOpgNAvscexPoywlAMlMat8VjtGkzlszQU9n9UaUlz+76XAMJ2geYC1e9JPrTipVmP/eFdPi0ldUgKTmorrJy8tNp4VSG1UIkj98q/duGNIY2Gxbnp/OTJzqclQqV29ipj6QB98s2gvejergimrEk4ISCU4ffvajliw+RCumrQY2XnF46vqMj15cSuc16mmsLdLtqUUqzMvUDZMCWp6TgEu+u/fPu8p6eK485tj5c5U/LbigH2QVTUmDFf3q4eQoECRFe84mOU3C18gtWZsOEb2qosBraoJu5lX6MGc9Ul4c9pWYbnJfN5+ViNhfRduPeSVd8P4KIzoVgfT1yRg0bYUkTlf068+ejSpjMiwIGRkF+C7JXvx2fxdSMtW/Xduhxp4/4ZOuOuTVfhswa4S24A2xyO61xaZdaXoUGn/ZTtS8Oi362U8jOxZF23rVsSzP2/EzQMbYki76sK6s6/qVIrE85e1wVvTt9kHISzfvec2FYn6zQMbSX/RJpb1evWPLXIwwjSoTTzGndccHevHYuWuVCSk5mD5jsN4+scNx0WKfMQdX/5AeQv4bIFyoFo+MI6wBawh43j3vcFxnOQrK7VpNkCgyH0LLPrlCF9+PG8vTaPs9a6SJooJcH3dVwIAPp71ceU1biRtUqOlnRVALR52hKAiSGyDFdNmsyOBDqixN8iWHJQ5acCrgYxyvmTAJattNcBVb1eyQwUSlVRVgzh+roGgyTJ6Ah3nPNwYm/Z5zJtJg1yzXCbA1KUiyHXLmE1wqeviD1gKODPaRYM6XQZvp0zWRt3qE92uugzmAYEJ2t3DwcxT2tBwcmXmIWUwrbsNpk3azfrbHIm2XbIPUkPnZTLVJni320gDfmE4C/DN228ibclc3HBZB3Ru3RQVQuk0JATZniJMmPgbvpiyEF2bNhNPvmVJmkElc6rt3/RPfkZWVepu2aXKOBIG30nLt25G8uFUXDampoSk4UAMCwvCX9OT0alPnIxLMqJz/0hCnUYRwrpSlktZ8JY1magUHyKSYTKnBJgtOlSQzOn9d/60ZHTpEydsCvOhh2CC3/lTknHGuVXx7nM7JPQNY7HS7jRxf66wtTEVVf3pNGn/jlyMuOc19D1rsMSDZb94rRhGnGNhtK0DIzfAtA83XOGi9HVfUmGZMxazTtGDOw+3gybtIMsEpnpum/NGz0XzcMiarUpdYAFd3UvrdqXjyf+dQkyqVbAfx1og9R0/IPUuyn1Tcf17PkDqpaWDVAIu2rae0aIqrnlniYAFnQgIr+xdD/d+sQoP/6clfl954LiDVHbFQ+c1x4PDm2PAU3OwyAXQ3HOUQI/y43s/X4XP5u8W2a87kel7/4bOUqeej87EvsM5ZWb9mFfSpGEC7O7+bJXMKzryu+/cprhnaFP5e/Czc73ayf1+XyD1kQta4sYBDbA5IQM7D2ahWc0YNKsRjS//3iNgjuzvlAf6ICk9F/955S87S7YPgd7jF7VC90dmYPOBDHx1e3d0bRSH9XvTkZiWKyCPMmna2r4xdas826F+rLDgH87ZKXa6GTnO4YNZXoJHlu3a/vWRnJ6HrYmZqBEbDgLXVvdNEcb3iYtaYVTvunhnxnapw96UbKk/y0076HkP98etH66wwXD7erGYNb6v9A+Z0uU7DyO+QpiUafb6JNuG+e5zmuLCrrVEgrx4W4qA9ZW7DuPFXzaVg9SyfDmV33MSW6AcuJ7Exj9tXp31wQVqtxFTKkg1IaqW+xYajpP+4TrbO0DN7LocVvoszukHUidc1lSBVJ3IrHkfF5gf2YyXuqiYS+NRgUEEl9R1OQxkEQopMbV9iapNtv5cN3UBNUd2MxdBO0TyD+lVJu7nnfI4L3EDOcqaC62NMD3/BkitvRNlyCr+q1MCN4BTm3p6OvZIHU1pLfPUUmY7BwvkO6yrsrHVSbPLvsCyumZBwwAlw3We429OXtqZDe9w58Vy0a6UNsaBlAgbwNyRL+v3qH5yA3f1No4ADzwiH7Y8KlPcax1myAiRihfBE6iA2av3jUWroIMICQnC6Es64LPvV+G2qwdh576DuGb856gaWwmNqldHgQUsyzLryaAGBdHTrmplAlPKILWHX22bajtQsjLV4FW/Y8W2zUhKScXIW2qJIySGqZn+UyL6nl1FpHP03ktg2b57RUTGBAv4PPfS6vh44i4BrlnphahUNRRtu1YUr75/zTiEvBwPWnSIQe0GiiklsCXYTU/Nx/rl6eh2RiXs2ZqN7z9MQv0WwSIJzsstQqWqCqASsLKhQyMa4/wxD6N1+w7KZlnGkTo0MvvabC/TiZieV27bYM4DJcVXtD3HS7qnCJH0iGYlfdCiD39MkKqcqSllRVGhR5yfqV5QcznNU4So4ACbVZVDI+NwxG33yuMmDVB5WMXxVRgYKM+vOdWYVKt9CFJplzlpxjYkpKqYuTpVigrF3ec0wewNSUcNUumMiDaLv93bC/d+sVpYQo7HytGhwkaSMXx96lZMvr6TMIvHW+7LufTudR1xTvvqaDT2D2jPw/7mJu1zCdIaV4vGB3N2YNqaRKzZk4a0bG/56gVdauGlkW2RkpmHt6Ztw/xNydiwL73EEFP6nW6QSiD23nWdBETRUdDRgFQCv/iK4QLC2L5kez+9pSuaxEej52OzkJNXiIlXtsOlPeqg7YNTbRtfAu7v7uwha87INxeJTJdMJf/empghedWiA61buyK/wIOBz8xVMyQgAJ/d0kWcTP2wZB++X7JX2OGD6d5jiMzuhzd2lnvGf71GmNjgwACx891pMZ4EqZRY/7nqACZ8sw7r96XZUmV/IHXOhH7YuD8d57/yF/YeoqoDuHVwI4z/Twvc9tEKfPX3HiknQe9Tl7TG1W8vKZf7luULqfyeU7QFykHrKdoxJ7VYZQap3rzASQKpPsnME8xwuqmuf7i7fIFUHUnULIrX9JaNaPF2UVccYOir5Uyw5n6Psk8lExmIQIIUP4DZV1n4rK/ycvNMFtgEgvo+73wUhDbzMT/Xz7NOZgxS8x7toCjIVRaCb8ndutksj85L58M89PPcnOvEcqm/SwbvJbWvzstXP6mQNk5tFPCxQJ9RDoIFglxdJ4Jm+d2yZVaHAQqoMvFeHgawXl+9PhEhK6Zi1Ki+2Lo9AbVqVUWF6GDc8tRvyM/LQ5v69REaHFymTarZ15pB1Rs/glL9u3j6tWS/vOYGprym7+fv81avQkBQAMZMqI31y9NQu2EEqlQPQ3RMMH793wGJs0qPvmRMa9aLQE52oTCh19xdz2sJW7ssDQ2bRQno5DimNJgtunNzNjasTEdUTDB6DqyE4FC2ewC+em+vsKeUFjdqoTz+0oMwmdWDe4Ix7JZn0H/wILFj1v3khPZRhyGiQjAORsx+0koJBQAtx2LWoZEGhs641YdFqp9tdYJ14CBtq4GtNUbUSLFGljhVc+T3+oBDS/EdW1S1nKt6xAAAIABJREFU+EnLWPGD+Tf7gxjZXadTmUk9s1U1OVjxZcNI+ekXf+0+apD6zcI9eG3KVvx8T0+RE9/60XKx1zyrbTwmXdMRo99eIvaM750gkEqW8otbuwmb1nHcdLEXLSkRfFF6SsBzUdda2J+Sg0XbDgnLRyCqU2RoEM5qW12kzARSWxMyxIsxmUYNvvy9xwSpPPwi0ziwTTW8MWWrsLhHA1J9vevGAQ3x4PBmaP3AVGE6L+9ZB69c0Q6PfrtOgDUTWe5lT52Jl37dhFf+2CzMpjuxrs+MaIMzW1WVvHSqUykCYwY2wqhedYVJppSWkuCfl++3bVQJQEf2qoOhL84XZtZX4j23D2kszCmfN1NJIJUHGuwXnei06td7e0k/MS+mcpBa4nAv//C0b4Fy8Hrad+ExVOD0AKkl4tATDFKPoXGPx6MPjdTefQ1qk8xZMWCn2EaNY9RWlyyd2tDaAFP2qpZUT9hKzaCq0qptKUNMKCBRnL1U95Gd48aV+doA0ZQoSmbei4vOq9iSY3p+dTWaBo+KcVROd8ykNtja2M+Ecc5dJsDUbLG+ptvFvtsA+KYzKee9jq2vGzCbba5Y5uIjwB9I1eXQeaiGN+tjf+LdBraLZAfE64MEX+3vq060/Vw0bSpeHnsTBnRsj9V7N8BT6EFgUQwqRkShXrV4RIapsC1Hk0yQqdlUHbqGIJWJQNZ0ukQ5cEZWFtJzspGemYWMvDzEhIchJiIS67ZtRVgMMPK22oiKDsKuLdlISc4TW9X+Q6sKMCVQZVo465AAzvpNI72KfmB3rryPzpSY6P1XxVUtErlvQZ4KiUNWlX2RfrgAk57aib5nxyEgMEAAKm1d01LyUbXu2bj1ieeUl2ZLli2A1PRubSgKiqkbrEFh2ps7Do0sb9nWENdSddOe1ASp+r2m7N5UD5jSeNbbZOmFibUPM7yl/KY9t5r/6qDDHOKnMpNKVnPMB8uxLdHbu2+tuHABePSGe7RyX4JUOtahlJX2hm0fnCaAafz5zXFhl9po/9A0dG9c6YSCVHr17dwwDm0fmFYqSNXrekhwIBhihVLh8zvVlMOnK95aLJJknbi8EMD1a1EVE/7TAq1qVcDq3akY/c5SbNrvA5BZAyLpLUvu+/kqVI4Ow5InBuCZnzZiW2IGPrqxCwY/V4rcd4zl3XeCt3dfMp4sK6W+laJC0LR6jHjcbXX/FLGf5eezx/fDjoOZGPzcPKnT7Wc1xu2DG+PG95dh+tpEu24E9bQNJctORp3AncVvft8Ur7WCTGyNiuG46cyGuGFAQ3G09NDXazBpugLBX9/eHbS3veyNhX7D5TxxYSs5FOj9+Cys3Zvmlb+A1An9cetH3nLfOeP7CavLAwSdOI7J2oYFBwnQZyoHqUfzrVT+zOnVAuVA9fTqr+NX2jKCVPdu+x9kUkvFoKXecPxaS3LyN1lOTDkcJlWxdI7NpWLWTA+ceiPpMDmmoxZVPt5DgGsyrY6nXue6ysubj1XSWFV/vdk183I7KZIbxdOwihOpALCyn1O+aa3kB6RqllWzv0pW6DzHv6VWBhj2xcqawJA1Yh4O5FNlUOywQhL6fi+Q4ep5k1H1GmA6Y6862RclF5MpNYG7u0yKqfIFdtWdWuasATzLIQy3mawDCV91kmsBAVg4YzpeveNG1KkWj6Z16ojdaGRoqDg70iDySCeROUs0O5qelYnd+/YhICSUBu00/lTZyni0bFLptCUkRP6Fh4YiOChI/tHJUZElU0/PysKyzZvQ48w4tO4UjYAg4PcvE3Du5dWRmV6AgoIiNG8bI5Le/729B+ddUUN+D7OAK1+5enEq6jWORHSFYBk+ZF4P7s9Diw7RKvSzIlbVWCgqkmcXz0rB1o2Zwr5WrBQiYWhiKgYhvsFQXPvA0+JNWY8Z9yqhgaIJUPUBC/tZeQBWT1HibYJMucZx4AKF7rxMZ2Nq6jmMuZ7PnFMayJp9qmTzjoN2zn1tb67XE82+yzy3KigHY5Z0+FRmUiUEzQmySSVIpUMcyj7fv74THvpqjThRorz1762H8MT369GzSeUTBlJ54PPKqLa4sk89NL37z2JyVL9z11p8KE0d1rEGXhnZToBe5wnTkavdgBsP08HQ+PNaCBAnKH/6pw1+vetqkDru67X46MbOiI0MxXXvLUXT6tH4+KYjB6mhQYFyCEC71nV708XpEG1Jm1SPRts6FW2QyuLyfWzviyb+LYDw70cHIDkjV+SwlBszZMvLI9tJnSlfZl6UOndrVEnK2fy+P/02GW1C37iqg0iMG9/zh0iHf7mnF0KCAnDlW4uRkOYtBdYZaZDa9qGp2J2c7ZV/SSC175OzJTySTnFRoSIbrxIdCn7GJCD14ta4+p3jIPctxwJH+lVXfv8/3gLlg/Qfb/KT+MIjA6kmzSMhaE6gTWqZMV+ZbzwOzVza5Dj+ZRl3eTO0qhNtgEu1ZeWOUvaUOs6mbKjpi7S4EwxVasM+zoj/KXtxo9gO6OVFE8w5ANVCFsrWUVu4WcBXe/9UNq1WvFXr/YqjpfRRtsnG79odsEKIjkdUzeiy7LQrLYI4iSJ7Kz9VzRR4Vpa6ShpJ21P1Hu3lVm2seX+g7VyKwMBb+qs28GYva5mjAAnLRlR5ZVWstRdwFk+8ROO0JVUbftVHuo1V+ezmsGLeipdiIby92XLVa8XjVMp1DSh0fq6hqQB8cWm3Hi+qDAFYvWgRnr7xKtSpGI2OzVsJMGUSO1G5RR1Imdlrp0f+JpQ7DI0GutrmlM/r2KkCYC3gpKW/puSXvzMcDX9qG1a+d29SErbs24323WIRExeAJq2ixZ6UMU3ja4UJqCXLuX5FOipUCsbeHdlo3z1WYpruWe5Bcl662KbymdCwQPECnLgvF83aREtdM9IKJA5mbKUQsdX1FBYhJCwQ77+wC9VqhiIoJAAhIQESuiY5MQC3PP0jKsfXsPrbcW7mHJAollXbGSvv0toA1LERV4culg2qa/4IiDWNxeUQw3I6JfPbOQxRIFPZxSp5t+otdchl2XjL8FDqBPdhieOkS32qX2t6jZaVyHBEdsrFSbUG6Il2nKRBKqWYk2/oLICFDngIJgiMF245dEJBKqtJlu+5S9tg7GcrJfzMkSZKhn+4qwfa141F5wkzkJDmO2YrnRNtfvEsTFmdiJs+WObXmRJB6qfzd2HB5mRph9s/XokP5+zA4DbxRwVSG1SNxJT7+2Dt3nTc8tFy7DuULeP2ziFNJK6tZlJZ7wEtq+LL27pj3FdrxBsunRJN/HMLxn+zVr4C6LX385u74r1Z2/HkjxskVA89A9P+tn/zqiWCVB4I0JvuPec0Rb+nFID8dExXsHwXv7YQ+1K8Aajuh6MFqRe/9rfYO+tExvbzW7oiK68Q5728QC4fV5BqrT9HOn7K7y9vgX++BUrbj//zJSp/4/FvgSMCqXY4BG5/KTf914HUklbw4w9Q+TZhUutF286StI2kCTZkQ2oBMoFh4j1WbVgV06n/Vuyo7fhE0URqiyobWktaaOVHkKMc+ChQJjladqiKZQ2QWJ5OyBaVt36HlNGwpTTzEjBnl0/ZRGp46AW8XeUyW1lzkhrAqvGpymC2j7lBFy/IBGG2MyQFZHkP68hyCcA18tAlUzFq1bPc2vMZJx/NUOtJagFeg5lVfeO0EZ/V5VE9oQ4SmKTfrBd79ZcFtgnEHVZWAXBfdr3My/fIDEDC7l145KoRQF4O+rVpJzFMpX4WcOTvvFJI0G0Cy1KCE/oDqVIW5kPHSXwXy+zKiyFnfMVapRyY/3Lz85GWmYndSYkIiy5A5QoV0HFgKFp1VN56zbRkXgrqNooU1pQAlfFS87KKUKVmiMRLDQyCgFkC0IWzUtCpd6wo4RnOhqFuDifnC/hlzFSC0vxcj9y3aUUuqtYORPXaSgLt8RQhJ78Vxjz2GqIrOOWwiUkL6Jtl0/3ugFiv3rRvtfNQE9Q5+bDmraNeUDmpceNb9m6zvD4+N8NXSb/bYaW8baHtFdBaDPShGJ9ftysDT/xvy/H/ljrGHP8pkMqx9PTFrXDjmQ3xx8oDqBARgmvfW4oDh3NOOEjtRjnxdZ0knMoZT83BrmT/4V18NSfn9x/39UbzmjHo8NA0JGeqGKvuRNZ198Sh+HbxHtzxycoSQervqw6IDJZxRc95YZ4Aq7OOEqRSijv9wb6469OVAn51InM9sHW8F0glkF725JmYtf6gOMoioDz3pfmYuzFJHrt1UCM8O6IN/vPqX5i6RgFAho0hcK1fJapEkMqp/OgFLXHXkCbo8vAMcWx0/7nNBCgPenYuVu12PDubbXe0IJU2tI98u87OqkHVKMwa10+ccz341Rq5fl3/BnhmRGvcMHmZOHf6x1I5RvjHmrr8RWVtgfJBWdaWOl3uOw1A6okBf6dLB42/vKkwqXpz6AAWsioWu2mzjwq2iSdPA+jY9m2G4xRdfxPUiUDQam79vAZS3uFg1E0CYi0wJ7t7F2sjXKoRosaWGlvPaHBp5qGXGA3GNQDXW3gNegUoCoujACmT6TBJl0/YZe3Z1iVfljYlaLKBvROWR31WHPTq8DEaDJiehe220q1je3Z1DgakXFZ52YrK47CScTvAxeRzDTbY4jO9xoBWaMrhgRoPBNA8UtCgWtfT7nN6dT10CE9dOxIHdu/CoM5dEBIUJGCUAFHYU44fwwOvBkuaRS3tq8AEmgSiwggHKKc7EivVzVhbbZKZnS0sqX5eXA4FBgmwjQhW0t+ICnm4aVRPhFXOwc/zl6Nq/SBUiAtBSEggkhMZJzVIZL/fvJeAkbfVxIJpyeIBWCe+qiDfI6Bz2YJUQfEt2sWgYqVgYU0JNvZsz0ZESChiqwcqIGux9sKmvrgTjVtG2TFSycLGVg5FYUFVjLjzTdRu0KCYUYDTXs4ckzYmYy3zwXu82WW1fjFXQed3hwOVuWTlpQ+q/IWrkcOVQGsOuw4JioVLsvUQqiDqKW+GXh/UrN+Vgae++PeFoNFMKluGDpq+vK0bwkIC8fzPm/DMTxvEUU9Jct/wkEDc9dkqiXFpJspZCfIIstfsScWdn6wUOa6vRCaUznkoxaXznvu/XC2yWM49AkuCm3V70+T5689oIOFK9hzKlnFN29ThHWsI+KJt7vCX5su1YR1qYMn2FLGv5ZiKDgvGhPNb4LxONXDfF6vx4dydfr9GD745DJl5BXK4ddZzc7F+n7JfPVqQ2qxGjMSb/eX/OyyinJqJXoI/uKGL2OCaTCo/Y136Na8iBwUE7m0emGo7TGLM0knXdMBj36/HuzO2g+dlF3etLY6TDqbl2DapDP1CB1hbEjLkWU6ZDvXi8MJlbYSR7ThhuqxTDF/z1W3dxWPvje8vlxipQYFA4/hoiUMrIWgsm9Qjlfuy7Ye9vEDKwPX40QtbSllHvrUIMyz7Wjq/+u8V7fHxvJ0iO2efsp/pwZgs7w9L9+H5Xzb67auT9kFpXyInrWDlL/6/0wLlg+x078tTD6QWw6T/bpCqmNQYrQFUu8RiDooc75uaUdUD0950irmlmrAKHCo5rg5Fo4GsArkaSKkNtQMc9UbVm3FVV91AzCF9dDgZkzU0WT/T9tPZrDsyZA2kNXDm27RHWuatgKzeQpvMsCq7DkNDZ1Cq+RyQrfJSznEUYNAPaEbWJYc2wJUCgSqvYvaAVqPZ6gOjHXXfaDG02S4CWm0Jp1giIsilAjYll2wvk+HW4mfNYuve08CW7y7Iy8cLN1+L9cuWoF/79oiJiBCAyk2Q+dN0cqR/lxrz4OEI2FSR+Vo2pxoA222gATvHpAWKNWuqAXORBWwJcGmPOnxEpf/H3nXAx1Fc70/XT122bLn33gsYbMDYtGAwJQFC7yUEQkjo1bRQA4Sa0Mmf3gkk9F4DphgX3Hu3itXuTtfvn/dmZ3d2tac7ybKR4eb3syXdzc68eTO7O998r+Crr1dh9eZGNDamEG6MY8+ZpRg/uZTB6YrFwm90/rf1qOjhY0BZUOxiVcRiwjw2FkkxUKXPyV/VReFq6VDBKYImffXRVuyxf2f+bvYntdjrwHJEmkTUVDILfv/VWgyf4GfG1etzoKTMzYxsU7gYE3Y7CVMOPwoFReTfqsBTyyEJrWEJ14Upr5kBFcbhCoBVAKP66rU+IVXGXtyZBpuuHmKphxjWF5lkVo11o9w5FmsAPoCAYFL/8gsHqWQ2+sU101Did3OgnnfnC6auJZC659DOnDvUWsZf+QEGVBTg9QumgNLcUGAnu8i08joCZBcfPITBZY8yH7OIBJjKi7ycp3TPGz7GupoQnj13EvYZ0RU1gSinlyEWMd/jwrertjL4pDyflOOTmEsCOhLMUoAiAoQkyx1vLWMz2XSFzH0JqFNk2gufmadXaytIJYB8z0njOCfod6tqWV8+jwOvfLMRv993APvRqgCegki9cv5kFPtd+Mu/FuP2N5fqMvSidDPnTmIQScwnpbIhlpeCak0b3gWjLxfRfc+YTr6eIxFoiqOyMcIBpOjQgPxcid0kU2YqxBSftFcfnLf/IAbF67eGQL6jpMMRl7yLpliizSCVzJTp4IN8Zkv/549K0YYf/ngV/vbWMtSFRMqgvuX5+Mep49mnlg4fiN3901Nzsf+oCrx8/u6cYohY4w5ZchiiQ07Lz0uo3CLbmeczB1I7+OwRSB3Rh/zkjKiyarAkIT5vSy3cFH0u/VAVCKcCUGXsckOsqsPC59mmtTFvgeXVku80B16S4FgGcVF9Rq2fqWBVBeaqj50VAMp8lJIBtXraGSyxMGGUOUINaQWzatKvZl4rWWa5VSdQISMFm3NhaoBMYyONVDFyKy/8EKXs6sGBkMPQIf2mMslWw13rnBm+vMIX0fBfFC2TnPF4HA/ccB2+eO0FTBk1GhUlJeY7gMZPYEkLwCTNceVPKwOa7vYxmfFqAExeawW49Hc4GsVGYlA1li6eFIBQMpjMxv4vqmY0FYI7z4VwhIClE06HEw2hWhx8cieUkD9qL58u0jefkrmvn0EkBVMiP1OK9OvxOThQ0pb1EYwYX8SsSCScAHW58IdGOOJO9Bvp5eBIVD57uwbTZpaz2a8s/366EvF4AqXlog6xLLJ+JJyEI9ENpT12x+mXXqlHwha+naIN1TLB0KEZeqr+1Aw0lYMPuTbUO854Fhjri+9PDfyKNSsOqazPEOlLrj9OdEsCrVXFqkA8WQzbBikDMakdEaQSUOFo0eF4M/NUOhgpzncx6KHvrYVAJzGdlPsylmju719a4Ga2jcCgLNQfgUK6htKWUKEIsRSwJxpPIRgx+inJd8NFtJtNqQtFOSrtdUeM4MjET39pTl1idw2xpqN6l2BQRQEorygFHNoajLH57+dLqjkgErGSFMCoS7EXpfluBncUDXfu2noORiTWcx4m9i9l89fORR7WQVVDFCurgpi3tt40Bjs5KAotFdKpGoSJ5Cnyuxggt1SImdxraGeMu/IDnWHu3dnPQKx7qZ/BNaWDWV0dwqSBZWzKqwJ9kp90Sz8J4FnnjnQwsX8Z57Ilc2xijClN0JDuhRz0ikrXYh8m9Cvh3KykJzogWFMVwoINDVhbHTK5KhBQpQBIw3sU8aFAYziGpZsC+HxZDQd8ozVBqY5qg7FmLg60Vqj9QCTOa4nKuL6loOi+k6/9iIHviJ5F8HmcWLKxEd+truPxq4X63XUABX5yM2tNZszlRR4Qa0zRmD/UxtSi0jvqlzmM0VFnZieUK7eYdrZJywBSBTCSRWyUtA/aM3CS3kdbWVOVK2inKbBby8126NJPzEJXtJMI1IwEqdk0KbWgmtFa2RJZR/e5NG04Jdtq5EZUN7Nq/kcjBJDkgsRmWLK8zYF08xEYPs70nSWQksmcWMglQK3c6BuTobZjbpPaNQCaBAnSTNn6t4nRVelqIR4XnaVS2Fg1BQ/X0W4buYTMupAHBob/KW8KLcykOpdmptlgeNUDAqkfMuM0Uo4Iv1l5y8biCTx9521466lHsduIUehdXq7nJeVxacBaBZh6gCPJAmbBotJ47KICM0CyjlOCNtKbxpjS9cSaJhIJE2urBk6S+qkNBLD3fkXYlNyArz6sxYQppRi9azEWfNcAv8eDRF4cPfsJ4Eq5UOd/0wBHxA1HYRzDxxWxxTwBmHUrQpxuhtLKhJuSaKiLcf2Na8IYNraQowCrpbE+jlcerUT/4R5EoynkFzjh9TvgdAqWORLogZnn3IJhI0foaV3kupNzLcGiZPoNiwDD9Femi1IfR/J6ypHKvuFKsDGx/mgNiNRQqhurWs/qtWqsYXV9GUHMRKA21XReBGQyDlEACpzUEX1Ss3l2Zl2nra+orDswV+RIuKMqMOTitxn0/hIK5TUl9riixIshF71jOgD4JYyfxihB6pTrPsKC9Q3yMZA2mvIvRS/bbZztgV3sTFq2m8C5httfA+2xCNpfql96iz8tSG32wm/rDkCHA9t/PrkriUKU5Ie2OHnb5WoNSG3PwbcEdBmEyABJrA6DIWqtDAboFFda1Wj0I9hP+be1HztNSzgoGCnjAaSCAxUwSGZVyKGsRR0PC+nUDb7VdNjEUkn2qVnoIkNauxA39K3O6LIYGhBRmFZRxxiX7Fc9SBCAReBrynv64E3X49OXn8HYgYMwoHsPEfxMAYnM9dqAUJ1FzRKg8vqQqXAko6yxeQQ8CQxLDbRkNhyNxVhG+tcQCiGWSCAZi4KM3BL0M5HEyaf1QDjuwOvvLUVDTQojh3RFz/ERPHtfJa6/Yg/M2bIEvfr7EQ4JpouAaFMwwVF9C0so/Yw4xFi5JIhOXTwoLnUxON20LsxRf+mzNcuCGDRS+IWzTlNAoD6Orz7ciq3VcZR1cbGOy7t52YQYnpE46c+3oryiGy/odAGtrGtYLjP5UweAyvoTq9JsISHvR2kWrwJHaYYvGFyzP6y8l1T/b5MZvnZDynUm09cYO2UpjbgvF6/5mYPUtr6eWvtQ1OoT6/jX40azGerd73S8gFRtHJbtZX6PA9cfMRJEVlNO2aHdC3HXO8tx6787oC9lew48TVtWkLoDuvxld5HDJ7/s+TeNPrcYOtJiSANSLRt0VeJtZlK1ttv1hb/tYHD7TMq2y/VTgdTto4+WW21PPtyuLRXg2oFdFXjbHYraLVm7NvVzDM2XVCXgpUGvNG+2akSCXmnqqcEiPUqy+vhUQY2dZmVbocZ6PPLXW/D5ay9i4pCh6EfgSQIu7ac6NglUVQAroJFgQpsZFFg6V1PICEwlaWghvZwb66vACljJN5VALbGqdcEgm0WSeS+BXAqglPTV49zjd8f197wJt7MEqZQD5501Bi9/PBvvvVWJ3502HJUNDSjtCxQUObFsQRCDRxegqTGBSCTJ6WPIB5X8Tud9EcbYPXz8t7WsXBxEr35+NhOOhpP8c+mCAIpKXHjz2WoMHu3jwE0Ebn0lU3Hi+bNQUFyiWRaYmUmpRw0y6gBWn0tWimGVIPPk6ochFqXJx3HzoGGGorkvzSfdMLEXDUlQKk3lDYsFoQVz1F+pG7MZvzRTX7CuYwZOyupZ1q7vo6x6zKoSme9yaqaf+b6JzIkfPG0Cm9hWN0bwyeJqjuJLPrC/xJIDqTt41n/m99cO1ubPoLvcgugok2gDUi1v62a7dWPD2aY8qXrqj/ZUwbaDwfaURifO5IYzTRKQbPrcVpBqZSqz6TNdnfZsyw4kmnJ4tkLQ5ia+RlTeVjTTrKpdu21pT+pNDQDVmj1xOvDeEqiX+g0GArjnqkvw/YfvYY+RI9GtvItmfipGYgqIROaj2mcUQMkERrXgRzK4USY9cBobDdhSuhlmfiW7KvvVmNl0gZioDfKhlUW2yeAqlUKfbglsrNmA+oYunNImENqCWy85Chc+9ARSW4pQ5A9jdVMQw8cWMoPad5CfgemKRUF06e4F+Y4G61LYujWMgcMLsGZZiE2FSUzyI3O6RK7VZT8GOV8qMa/kIxtsSHIU4fFTSphNDQUT6NbLh1BdN5x721MCoHJwIYcSydl8vCACkimgTwlGJP3PeX40oKiuRTu2XDL8an0rEysBrzTqp7oiXZW4WpgDi5MVycDrpuqq3bgeUVqkqKILKLjXj+s6pk9qprW6DY/njE3nKmSvAfLbZTuVVKrFAFHZt7jz1iSfWUopdMqD33Agq1zZARrI4ZIdoOSdrYvcovipZ+wXDlK3I7jNRDdlOfPbClKz7CZXTdNAS8CvPZneHaHwuppq3HDGSdi4eiX2Gj0anQg8aUUFhupjWGVKM0Xwbc0YxHmNMN2V4Iv/tjTCG9SEYE8kSCWZ2NRX81NNpJKIxOLYWl+LwvxChOMxFHs8cOc7cPbZw/HY7V/CW9YXTZEIFqxcDofHidMu7sEmvMSorlgUwi57lnIgJV++gwEslR++qseoCcWo2xrD2hUhpo4prQ0BVxKbIvl6PA74/E643CK/Ksn/r39uRt+hfoyc9CfMOP4E3XdTjJONqMlAV2peCXBm5tgNXRhMKl1kMOZGDZmrFykHkppvKDPdeuRuqWUDCBstyWsEXDVSJwlTdhlITPVpFcJbTQPE2Kh/+rlkTcPO4ZPamhOi1izyXN2cBnIa+PlrIIdbfv5znHaEucnf0ZOvgNR/Gdq37mtMUmm5NNoaOKlDManpFlw77GJ+QSC1rQzojl7s1v4cyRTnWVWL1Wzyp5axrf3XVVbiqpOPQW3lZuw9dhxKCgp0gMgAVQON4ocARQQGKQ2NLMSm2gHJbGRSWU9ZX9W0TEtjbSsQCqGypgp5LhEdlPM8ulzwUI5UhxNOMvkV0Y4QjkSQTCY4bQ7JGYnF0Ks8D6u2xBkW0ucEeFdv2ohBIwuw32Hl2FoVQ48+Pg6YFIum4PZQDlSgamOEwenQMYX8N+VODDYmsHFVDING+fTAWWQaTKCWuqQ8q2T6+93ndVg8N4CL73oRg0aOEnBOiamWjb5aU0fmCDbnq0fzAAAgAElEQVQYVXPcZ6uVQno/bvODXjX1tQY+U4Gy4YctgKsEtT+uDeIvz21DntR2eOy2Ro+5ujkN5DSQ08B200AOz2w31Xa8hnOTvb3mZPuDVCtY2y4gta3qyRakqvWURPbaWJq3ogRW2kZbsmyYVOJo7JMYtFUvbbuuPcGqta1tHaN6PfF0TmWIrQWm2ypL27RrvqolXa9fvRrXnPxbpKIR7D1mHPw+H5IaOykZVPmTgJy+dihPqmKSSz0ybuCozYI1zNbc1zpGNVeqbFeNHGynE5KF2FPVx1XKR76qTVGRhsHhIBNBSvPhQCAcRoHXx76staEgotEYj2nN5k049IQKNuuVZeGcRvZHJbBaVOrC0NEiOFJKIT1//L4BI8cXM6gl5nT96ib0HpDP/ZF/KqkmkUjhhUc24tK7X8DQMaMZtJHMwQDla/UzyP6pSzqgmq1c1kBqkn1Vr6c8qW2O7psDqNlORa5eTgM5DewMGsjhlp1hltpRxtyEt6My9aaag1QT3aFkgdcvaQWTqh7U8/XmlDbbY0CtazObRaUGCZEA1Xyd+S8ao5Zr0vRF23Zh2YDU9gSHrdPfjqvdWiBplUy93kHAh6iyNpZtlaWN3WZ12eJFS3DNCb9BgceF/SbuKgIMaQBVNsApStRIvRoAlSuUQJ3T4UCcUsIoxql8B2cZ4ZfBpMbQyn6pTdVXldnbZFKP9ms1L7YDqTINjQp6Y/E4YvEYwjHKZUm/JxCKhOFzuVle+reptpr7OvXi7mzCGwzEOa2M1+9EPErpbsgUGfy7SzP/JQBLLOnu0zvxEBpq44hEEigqccNf4BDmvingvx9uxbK5YUzaZRL2PPUCVG9cg09eeh71W6tx1WPPoVNZaVZz1xEqJQh8BwJoiMVR0allua3m7zmQ2hFmMCdDTgM5DXQIDWSzvewQguaEaD8N5Ca9/XQpWjKD1GZBkuxBKm9ckymkDZxk1057g9RWOwi2tHi077QfTJDqKUvkdfTTYFFFSBMj8Iw+MRQshf5pwWKkIR5DXZMI2Q3ADqRKszzqU+RDFPkSWUKZ8kMBYk7y5dNAmQqwfgngtr1vmI7cXqyhDmccMBVkwbz/xEkM/qwmtirI5DWqMKcECikAkcPpREqLqqsD2zR5VNPpQ/qV6kwssdcaSCUZqEiAapdTlUBobUMD4ikKnpRAVIv0G45GRdqYZAJwCobS7XQi3+eD3+thU2BqN5ZMINDUhKrGAIp9PlTWbUVDIIhpB3fmgEf//WArJu8rwKe8L7dsjGBrVRSDRxayuW/lxigCjXE2D/b6HPjs3RrsPaNcPBqkP62wNMYX79Vg87oIN0UmxBTpd8axl+LgE07uyEtGl43CU1VvqcSTt92ALYvn4YrHXkCniopWyZ4Dqa1SV66y3BPkNGGjgdxm9xezLHJT/TOd6tzEtsfE2jOpEj/Z4iix8U0LUvVdsUKjyjwJJHFGQtEMGLN7j5lTIqRXjIUB5T9twKcKUE11VMCq9qIMykEA1cUbfRlF0/gpsa8Kdu2kNdqzBalaJFDOfahFCVWBq9qiBKjyp61vmdaenSQqwJXfExPJIIPGanNtS+BXttcSmymBtF07dvKkm29rFFQrK+hAEnlJ6ACel6cSZVUEjtFSiGi+d9ncdD8F+Cf269xDd0Ek6MIhu+9hykMqgSkBUgaIxIbS7xpIJdBH65XAnVNhXolJtZa2mPuKWyiN9YGSq1Xti2rLyL7S3Fe2E4yEEYpE0BAMaYA0CTfZ6DpdcLvd8Lhc8Hs8PFav2w0CtvT3ks2bsaVyC357Zncs+iGAqQd25pQzFARJFsqh+vG/GlDWI4WSMjezrWuWUz/AxCmlHHiJfFWFW6x4FibiKXjzHXjz+c2IxYxxnnn9Mxg1Zow55242C2gH18mLx3HbpX/Gsh/e4zHd+vynKO3cpdVS5EBqq1W2k1yQ8aW9k4zjlyxmbsO8U81+bro6+HTJCWrNszE3qW2ZVHuf1AxgkmNAqkyq3rNlwuxArjpPVnNga7QOdXOrNG2ADQ2cCmpDk0JLoaDSlnasaDNW00Z9OkCVYDaTigkAOJDnFCBVsJpmnVj26mZy1qaba44ZjBF9NV85pS1SFYMoOU5OGyGiiMoeKT0EATG9kAUmW7maZWJQpZpia23ZjVYCVAbemsWsDJwiUleItq2gmeQQ6SrMRY0mavrGtE7EKNU20rUn+9aTcWo6FboxVoldW1aWWV4grpWHJ3kcFEctalukf/LyVIG21LjMSWlkCk2/nmR/cp6tNVVZo9Eorv71DKxYuwZHTpvOgFCCTmnuyuaxCkiVoJGBKAVM0ph2+tul/S5Nc7f10SrBpdXflWQiU10CodQvgVLyM6V/FM03Fovpw/Z7vfB5PPC53XC7XMwSk8w0PvKrlb6rxATT7/Q5/aQ+tgYCCDXUwp1fhOUb1mPI6HzsfVBn1NXE0LWHVwepsUgKbm8els4PoO8g4XdavzUGpzsPnbt49Ntm/aomFBS54PU64HTmYfmiALOv5OO6comRLmLs6Jn41R8ugtfvR6ixEYUlJSgrzM/0ENlh369avRb/mnUhFm9aCH8+OCXPube/gFGjR7dJhoXrtsEntU095i7KXgOt2Uxl32qu5i9BA9v6Bvgl6GgHj7GjT4mVEchWPXaPqZ9srCqAyUaIlp6x2VyfrZKyqdehFJmNwGnrtBqkSgNCAVLjFhNWm34yzY3JtFZeb2Es7ZAdVxW2duJ+sGFEdXFUIZqb7LYEFTIPUL1aBakuHbCJGs0XjQkDK0NXpb36mCEY1ccI9kJATwdMFsF1sKhxN81AKrGf2vVcV2Ni7VhY0ZZgGq3YUshHVyngTZsOdZj0PYEpTsCo9U0/zaDOGK1sT03JqEcctdFfunZUgKoyoWrIVRUwM/CmwDg2uqX+ZV0yrebcl2kAt3UdkXyS45djU8dogFbjSnmowLLIdC0aSFb1racJSSTw0B134v2nHsbBk6ew2au1qL6eFFBIAlKOiquarCtgVU6nXZTebJ44VnPfaCyGTbVb4XW52CSXgKYEmbwmHAT4nOIz7XahnKSqfAQ6qZ36ppBxJEWm7BSlmczbNbAajceRikUQyXOyqW+hzweP28XAdfPWWqzevAHHnt0TNdVRDB9bxLc4BU9yefI4Yu/ieY0YvWsJ+5wScKO/h40u0m/hZQsC6De4AF6/A6FAHDWVUfQZmM+g96M3qjmtDbGrHMzJ4UJTiHK6jsDpdz2ALj+xf2oyEcfHn3yJ9++7CU3JjUimEhz8iUqfkYfiwhtuRMrGXzsb64AcSM3mzvgp6uQA6k+h9Z9Xn5k2cj+v0e40o+mo09IiSE33PBKWgWlLq8aqCGBts1XtKBvzjIui3YTP2FPmCi3oOPPFHapGyz6pFlElRyawoQSplhk3rTNtk6m3Y10dzQGjypI28wtthursAhnZrUCbfluchkyrOt0CsAepJlKQ+7W/3qhn+K/OOmYQhvcuRF6K8hEaoNAOWErwyuDUJjgQbdLJf4/Yq0zgWwLYdG1JgJgOMEtWlaGsBoZ1sMfgTWhBfpa2HW2e7L5XQaVoywKaLXMsAaPKLos2BPtp7UMF8mpTajvqQYDJ6FwbYDMgrzWUzkCdZUsJtlYH6+qBnpZ7U4L/pctW4oojZmDC0KHoV9FNmJkrAYukzyn7cRK7KFCfKUqvvOeavVfoHm92QNS255c1KBIfKVnMia13qQycJHuUzCixrBK82rXLd1geReNNIhKPs7lvqLGO11wITmyprkSXrqUYt6eLmdAhowsR10Dq5nVhbK2OYZAWBTieSGHNshADVgmaSY+DRhSy7ykFTRq9SzHnTiVg+s7LWwTr7xR5VPMSLkw/7kLM/O3xmgtAZv1lAwgzt2KuQevl3fc+xEcP/RXB+Lpml4dDSVz/+Lvo2rN3a5vW6+dAaptV1w4X5oBoOygx10RGDTTfzWS8pFk27MxX5GpsBw20CZy1UY72ZFLNmy/jL/nIa2lcpseispFqsy7SXZjN81fdyLVZgCwn5OcIUn+n5EmVapA61fSpD5tMB4m1oM0im4oSEFEv4i2k+EDZ5DLb2czfU6vbzCS3pVVu2bVzR2nqs9AtsafZLi51bbQepJpD2LS0zsxtX3n0EIzoLcx9mwE1KxBSkjNKftmVTODr2d/gh08/Qu2qlRyMprQgH1369MWEA2di6Njx8LkJ2AgVWhk/oT1DppZAqR32Nq5tPmeCaSQT4ExPGc0cuZnasvVFbq5v6zhaYqjTzZZkWU0m1QpbLecsm7bVtuTcWdlqAi8UJEvKnvhfntBZ556NTQvn4MBdd2ctsqkrTaXChqlAlUyX6W+dTdVMY+kaHZBKkKv+1JSQ7aM1XZ5UdRVYAyZJU12pb9mGmoLG9Lv2HKL6VXV17Kcqc76SObDX7WT/cEpNU1Vbi1A0wmuc8qsGQ2EcfVYP+AucWL0syEwqAdvOXT3o1tOHplACwUACq5cGsfs+nZCMA01NCQae0WgSa5Y3cf1+g/OxYXUYXbp7EI+n8O0nDXC4DBP78Xsdh9MvuhJECjf38BUjlQdOHPxM3oPawY56X6rrsCWfbpWBJ/b/s48/xpsP3IHG0CoGz3al38iZOO/6m5jNlkU3xVd83+k7PiChtWZJJ5YDqS0919M/RdpyVe6anAZ+fhrI9u3y8xv5TzaijqjybLbkusLssEA6bcrBah10xLGbRG8vAVWFtlebO27F6kxq8VmvNpNeRLkVprRk3suFN4bC1yuV0NJMWPxBrf6hAj/K5jWq1dqbqY6dAlo6wcvEfLLgWqOtugPSbM1bB1KziBaVZsbzcNXRgzCqV6EwZpbpVzU0yJtI7UOrb2c8GsdL//dPvP/iM8iLhpFMJuBwGBtQ2uxTepLSnuU44pzLseuUyRYZ7OGo9Hk1/FCb+2jaDUaV1Xaw1meNzbOH/TDJhJjGrT9nLHNhN80ttJUnT1fs/HBbvWTEDWMbxKqltrhvY5VIwCoMqpsDdDkzi+bNx9UnHYWpo0aja+dynZlkgKoeDlnNejX/XAkSOZiSFsCIgKL+e14e+4pai0xf09Ljzi7fKgdwkubFStobZnhtGFtqg54zdYEA/+MSjwIuDxKxKBIOJ9xIIp4ngj65EjEOnkRNERinNsmsmP75nU4kKKcpWRHkObBozRoUljpw7DnddYaUhKuvjTFApYBJVAoKncy2fvtFHSZNLQMxjqSuxfMD6D84H4UlLgQb4mwWTLclBV766sOtcHuF//XR592Fyfvurx8sMDuuROG2vVesQaZ0P28R2EvmLFXbMbPh4uhnwbz5ePFvt6C66gc4Xemfe1Wborjvtc/QuVuF7tGuAl0po+26VgawaG0jrn9+xY57e3XontrynunQA8oJl9NAB9LAzrfZ7kDKM0TpaGps9WOzNSDVMgMdbewtLpBtEfZnAlILT3uenahYFVZWk3d9UoNKHVFZUa19HlFRQasnka/10m25g3kOFCY1EwDmTXlrO2wJJGttceRUGd1X9UnN/s6z3nJX/9ZgUomu1lPZaMOVLbN0DHRSWL+pEvdfdB42rlrOevd4hJ+iBCP0OwEN+hcjJi2ZwMGnnY1DTzldS2ljbEuNWRemtDpjru229UBJGtDifpTfm2lZG6D0V7UGITJtiDXkpvKlqp+nNThS5sjRAkIS2OUNtw3QTWeea7daDKButuDOpg0JNK0+q0bEZpLVbIJsbffJ++7BW48/iF/vNRXkayrZUz1IEkXv1Xy2xW0t1jD9T3NPhZlJSjujfS/NgmV9uepVEJlNrlQVpMo1ykyp5jdKvzPDqwS0ama6qwFnGRQpQRF8NVcDMQ7h90mlsakJW+vrkOdwIi9B5uya5YHLg2QsgqSDTHudcCIFp9uDaDSC5Rs24KCjuiOeiGHIqCI43cD6lWEOpFRW7tFTyVCmm/9+UIsp+3Xi1DJk1jv701pOYZNQovkKfabwyZvViERElLJfnXA1DjrqSH2ByPkV8gvN8FrQTLzl50Y9/aRQt3RQ16J1HdE8hqIxPHn7LZj/1b/gdIZZRwS0STbrWYDDkYfyblNw5f0PanNBBwPmfNbWdS7vIR6vdEFIAQvXB3D9c780kJr9s721b5xc/ZwGchrYVg20eqO3rR3unNd3FDWl45vUja5dnWw+k5uf7TpDcgev7uS3AUjbytrayTKhhO06+u3RuM6k5p/0pESfGoDjc3qjTytGU+fCJJlFgdm8w9O2leWQ7fpohik1AC0BbWvnORsmVoJUiu7raBtItY74KglSZToUFQ+ZUtEIJaxeuxa3/f4kRINhAUq1YlIRMVoUJEdjtriKz487n38VX332OfY7+CDezKqMjQSAMh+rAIjGwQCDVd0fWUvboqSn0XlZBaTabbalM6aYHkVqbltcLMGlnQ8py6Czo5pvp8ZGGuaLgrmUINe60RdIKM9ohwGc2LirwEJ2w8ynxfTRekuQTDrYVp5ZKvA0g/s0Dzb5cV4eLjzkAATrtmL6+IkG4FPkkICTwZ/CXDa73SzIRYJQBpTW7/QFJdZQawq1JdUur1UBbzqQymCIfKxtfFjV9DTsgiAjGGuCybQ6BOKpJJIJhGMxNIUjWL5xI/KLgHFTClFc6uLUMrFoEkNHFyHclMDqZSFOQ1NdGcGQkUVcJ5EQIHXu7HqM3qVEDzpUtTkCj8eBkk5uLPsxgBWLgyBMPXHi4Tj5mr+0qKZsDjXE3dCcVVcPcMisecH3c/DcrVegpmE1L3BiUHX/WEGY82dktky/NwWSuPyxdzGgT0+Nt2/Zr9tqfqzeO4vWNf7CQGo2L7fW3CG5ujkN5DTQvhpo3TuqffveyVprN1VtAyiyJf0sz1lpjpRWvTbP5YzXyP3mtigh22u39b2RbT872fpLI64BUo//p2Xk26CIHTUHCnnanEWzQdX67rwFAW1vEtKebK+la5XASe0FUo8egpG9hE+qjqr4V0ZjilQpNNTV4cpTjkOstoZNIT1Op8lTVwIO1YST6kQTCQwYPQ77zjwUPUeNRa8e3bUNq+F/JtePBGOmdC26PNpWWpkXdWNNH0szQr5EyUNqjE6iWG18HEBIHDBYNc+yyO8ZQQpwzJ+RebqmHwPcCsGs/tN2aV6sEYaN3rU+9LEYUpnSAfNyEWvGxJjJZ6H2tehHtGG93vy3AlDygMb6BvzxoH3Qr2tXDOvTR7+9VfAnP1RBqgSuJrCoAVhiV2UeVQnqTAyqsgrb8vjT21IAM7XD4FXqwGKmLK9hdlgDoaZxKTJxYCWtvUgsilhcpLEhYNoUTxDShZOQo9uDRDzGAZU2VFVh2kHlGDa+gMEnM8xk8UzVUyk01scRjyVBjGPV5ig6d3Vj07oI+g7Mh7/AAa/PyUCV0s/06u9HfoGTfVbfeakKbi9QWNIdtzz5AZvbqxGl7Y3pzVYIJvCqnFnYgVUygX/poQfw3qsPIRxs4mjJ+UUCoPKS0wCqad5SQH7RCNz+9IuIaodALQFm63dWX/VF6wK47mfNpG7ri60td03umpwGchpouwa2YR/b9k53/iu3SW3qxryVqrDFt9bnbkvCtcczujWDV8ea7XXtIaOdXrPtv5Vz8hNXV0Dq481HaAcCW9SDnfItF3CVNI3oH7dhEm1zrFoC6WYDUi0gwpif7QdSzXDarBth7lukaUywHLokGhBisJcHPH7nHfjy9ZcQj8fgcrlZdI/DgWgyCbcWSIfMe60lmYhh5JS9sffBh6KkWw8MHTwIcS1FjQmza8yp2JwasrS0TGQwGMmDSnArc4+KaTPGbN34ShCnRja2so8S4AmzSTmBYrKNWRMgzzCn1TbvmskigxcNMPKVVpZaOxRQfQIlYNcgpp5rVh7aqZ8bqXCMtlXAT32qOqG/9VyrPGGa/NqIqjdvxtkzpmHq6LHo2qmTqKHNrTVokomtNBCeAPEa+NPNfxWQSJ/JAw313dHWVxCPUevP2oY0S7Y+GQgo0neBpiZQWhsZ8ZfqUV5V+i4SjbCZL6e9ofypqSSSDienu6Gcry6XCx4X+WOb34DUBvmmwhPBb06rgNvlwNbqKKKRJCp6eAnTMuDctDbMeVNDwTizrcVlbs6RWrkpjC0bo/B4hRXB4BHCd5xypa5a3IQk+e4ngakzfoeDTjkLRYX5wixbW6f64YR2L5nApzhjMT8pFWsC9X5oisbx1J1XY/bbbyCRiqOgJI9BtSx5BLq12141+6W8sMdceDf23m8/sy+qzZ5AtwTQDov0ta+tF5J94bogrtspfVLb8L75iV/cue5zGshpYEdp4Oe5+W937bUVO6a9Lt1zOZv5yIBFWnrkyz2k3KRYN7gSR6hbVxV/ZCNeuytf39htt5Z/qoZbD1LT6UI1d7SbJCVAje60KAGrKd9GG1UhqS87sGptMp0jpL6r034xjWP7gVSzeGblzTpK80mllBrkR8oslLhr2DdM28bWbK3F5b+ZwdFf4/Eo3C6PaYNLIJV88sjUkQoBEDbnTMTQb/QEnPLnCxFM5GH4kMFKgCbBApp8Ua1BXxRGV73vJZiTkLF5Wg0NRGqpVtS0KQYgMzQjQZu+/AROFma4nHtV6EMFmKJvA6xK+UxmzKZzDPn0MZtVsralnApg5GeUDGpjY/qqjtkEyjT2V7FK1m4JDdaa+lI4fAmcAaxauhSXH3c4po0dj9KiomY3jcm3VAtAJP0/pdktgVnpv0ojp8+lr7L8XWVSua7WUzZ+qXamwhKoNrslWzAdJmBaGwg0A9QUoZjkpQBgXKR/q2amLAGx1ReXUjARi9pEOVeDAWysqsLkfTqhZ38vqjZFOAcq5T+lPKjLFgYxdtcSzqFKaWpkqdsaQ2kncRBEoNajBUoic2AqjXUxfPp2DTw+8r0FCpxdMWLf6TjslAtRUug3cgzzuYrhA6oDWJlOSTEx5/WmpllKAY2hEJ6+5nx8/fWX8PgBX75xFxJQJT9U9afQiVj0kZADD701l1xn05r68holU3XF3F1lgaU89LPjRffNgc82vk1zl+U0kNOArQZ+UgTS8ecknXoygkLr0DKAzIyaaOH6dn0taDs7K3Bt60l+xnFlW+Hns07Tg9TWTGQ2+jCTGNlq+qepZyurjEqcRjH8cfub+846arCegkYHRCqbqvGQsz/+CP+4+hI4neQ3F4PP42PWqaWpKfA6cd9lv8achZX4sCoP5YWlGD9tX/QfNQZ+r8c4S9AaMcxrxXbZCFalHjnJKTO+p285Kq8EIgpDJDa5GsbQfVjN19K3BmupmeuqZrLS9FY37zWWjRkci2tV/1E97QcFvFJBWBrwzS1L30ptzq3tSe3wijAFlNLoMa0NbcVwkxI481cW/1Z1DgU2T+G/n32Gv53/O8zYfTJ8Ho8+YGJTJfhkOWVEXS1IkVFRkUWTR82hym2QH6g10qzFt7WlG1SPHqxU0oGuKpv8PQNQVUGn6r8q2VbWYzIJCrCUSAjZ6W9iWMPxGCKRKBKxCFxOFwdP8rjd8LpdWLZ+PcKJJuxzWCd06eaF3+9EfV0MNVui6NHHB7fHgaU/NqJzVy98fgdH8g00xNFnQL4+smAgzv6sxaUCuJK6v/uiltuQJrexsBs3PvsxyspKea2JtWkoRwV85sNb46BFrhm6NpSI4+ZzTsL6ZfPg8aUYEFOh4E7E7qpGE2RIof+tNR5tcuKe17+B2yvWj9k0Xx5IaIdA0hybG9EasADoH9cFccNzFKytI5TWvMA6grw5GXIayGlg59BANhvenWMkHUpKyWCmEyqdtWTGQchDYMu8qcAyXRtZcFPNLs24PDJWsJiAZhxgmgrZ9NPWtnfcdQpIfcw8Igm6spHl56ELY6R2INUIa2sxKVXX03YAqb8VIJWJDLJIlSybAvSITXr07rvw5avP62OgoEh63kvLHJIJMOGaW84/HHvvMhhf/rAIy6sL4evUG4uWrcSa6q046JQz0Vv1dVT2fJJZpMSPEk/pZrqarSvXsXkINFMjyUZAzmGwxAawNExcCbg5KDqpllZVmsbqJrymMYpNtL7p13xf1SrWLawpP6VuailqSTAhTY/1QEna+Eguteht2dw7zRhma9CllOEHrEYfFmDakPrdf72Cx/9yNQ6dsocpJ2rzB6YW/MgCBO3SvqjRn6kdWj/6raBEBs6GReVptQGdUlMywBEfYGiyyd/tHjnWnKlqECU1kjD1WV1Xh2AsBi8tUKdbA6MCPLqdFN9XSCFBNJkSL1i1Ense0In9SAePLOKUW1q8Kd2fc/OGMCJNCQ481KtfPn9OTCU1t2WjyMHavZePPwsFEli1LITK9WGEI0k2Dw6HCnHjk2+grHMnPrRhoKr5T3P+Wgvzz2tPOQ4ypZ9JpXD/TVdhzsevMgj25QuAGmoUANWlnVvIoEn0ncxMJKclHMzDjS9/ha6F+Uiq5sF8QGNY4W/ZUokfZ3+BFUsWYOuWzTjxomvQo1sF60euS5KNQOp1L+yI6L45AJrNazlXJ6eBnAZ+Sg383DbG21OX2jM9rcpsgpLYUTBGnkazsM1eGXIDbdduunG2NJ+Z5LdrM9P6aO/3XKb+tuf8tr1tC5NqHYSmpGY7+rZ3uFNc2ZFA6lGDMbxPoRLsRzNz1Vg62kxSkJR/3HoT5r7zBoLhENxuL0fulSBV/k4/yUcvkoziqeuPw5ih/ZHvcePbJZswcN+zuZ0XnngSx51xOo4/8/e48KZbwB50uklumtlT7k9hHqgBT7l8lGVlNpsV7Zk+054ddiCSG+Z0KZS3N4lQJAYEG9EYS8AdjyAQSyAZjXEOzVAszr65lBczkUyB0kQ68xxIuFyaa6LGELncKHEKJtObl4dIngORRApdyzujvKKrbTodCZCF8IZOVPNdmaZD1lVNjBmM6T69GhCW5ts27JowZTYgC11xz4034Lv/vIIDd9vdNCmSSWXRdH9BLdUMW8QKM28JSHm6CIBFkkEAACAASURBVCARa6q0RNfSWuFgRUpgI1lFmhPb5TdV61hXjGRS6SeZ6xLAVPBQi48H3R9VAmblp9UsWbKrPF5p7qzphOwLpPzRWAzVdbVYX0OmuSnsuncphowUgcoI4K1aEkDfQQW6XGTOS4GUeDZovYSTnFeVovuOGFeMmsoIf0egtVc/P/z5Tvw4pxGrlwbhL3AiFirE8Vfchj33nqoHEePDAAelGzL7oKo+yerhBq2G5x+4Hx+8dL8FoCaZTdXc0Y0DJHnooqxVSrMTiwLn3PYKRg4dLEA5D9pIW7Rs2TK8+eyjWP7Ve8jzinGlEg6ce+vzGD5sGBJ0L2qMMH334/od5ZPa3i/vneKtlBMyp4GcBnZKDeyc4GDHqVp5nuuqSqMzrpqlPvVqGpNqusxuk28Zse1rxqZvsYlKL5ZdO6ZmlE1zNnkU22VistRhu/S1bY207JOqt60OqB02COpuTKUKZDcZu1AqqgvRvF1vu2YygVS+TyyV+M/twKQq5r5iZ2wzrFQSt112MZbO/q/YXGtARK1Z6PUiEIkg3+PB8PIyPHD7cehZUsJVPvxhFSb85jKUlZXx39FoFKceexw6T5gEnzuJguJOGDh8NMq6VKQHoBagyurR2F8pB7GgxAazL6mSijESjXNAGXLei0WjwkQzFkMoEEBtYwBNDfUI1lRh1YrlqN6wEXUNdfCEgsiLNiHP60Wh34+C/AJ4vT44CovgjoQYcMNfiHy/Dy6vF8F4HCVs8hlBLBZlwEoRVyPJJJo8+fCGGhD1F8IdCiBMOTfdPlx+251IaH6O+hgUpZp85TWGl6dIPnO0unKJmvwJNeBvSoUjUmsaOmoW6kc0SAbSfzpyJlKN9dh9+EjzgtDMlK2rJKmlYDEFUZJj00x4JbAj8MhFA4EEouwCK2W6wdIxqSp4pjZ0s2AtkFO6diVIFaIJoCmLlU1VQasaqZjWViwRRzSeQE0gAK/LiU5FRWgIhrBk7RqMm1yMIaMKUVziQjicxKK5jRizSzGb/JLvafWWCLr18nGKGp/fifWrm5Bf6ETnLl4296VAS411cZR2djNzWVMZRacuHmxeH8Hcr+sZRHap2BWzHniMb+UPPv4UE0aPQGnnct0sgUZlAFTDP5pvqRQwZ+5c3HfRMYhHXSjunILbnYeGujjcHqcJoOrW9VpkX2nyKyP90vflXSfi+gceRYKo11QK4XAYqxYvwhsP3YWFC2eDUs5SICYCtVS/S+8JuO6ef4r7QklTRfOw7Uxqxgd/piWX+z6ngZwGchrYyTSw8wCGbVdsBsRmpwr9EvpSBsdssaL5wLdZekAJKFt632SYE/1SufHdXnNobbe935HbS+5tXymyhaxAahZnDq2TyApSW3e1ZVMu/8x4XJF9L+0BUp0uLcDRti2qq48W5r4E7ohRk/6PKp4PRSK44ahDUNUYQDQaRrG/gCP6yo16vsuFUDzOQINMfQf26o6X7ziW61FZU1mDms7TMWb8rohEo5j/zefIr/0Cwwb0xqYtdfhizmK8sroQp59/vogSqs2fDjQ1v0v1vEG6rBJDU7l+HUeJrQuGUL1pI2orN6O+pgZb1q1HtKkR7lAQ4UAD6pua4PIkkYi7kJ/vQ4G/EL169MDwYUMxZNgwdK2oQGl5F3SvqIA/Px+u/ALe2HspgisxQDDAFAErYo6pEJPqdFCkWmIHM8/H0qVLccrZf8Cs+//BTLLufsvoyMz86qBSPbdQgCrjVZNfahrkqaxO2aadaTe11RAI4PcH7IXB3XtgqGKSnW6B6yloJPNIptNUWTKoCiPJ4F7z7VSxNq0d+rsl5tTavw4iLfl6GTRqgJT6s+Y/belGpaBHsqjXqX6pLKfmgLk10Ijqhkbuz5eMIc/jY5/UAp+XQS6BU0pX43U6URdoRMQZxuR9SrFlQwQlnd3Mqs7/toEBKrGoY3YtRl1NDAVFLgayBEqDgQSKigVDT0DV5XYw2+rxOrFmeRA9+vg5sNLsT+pQtSmMZAI4/84XMGBAf1xxwhG49N5H0alzZ3h8XnMAYnWppoT+w01hXHb4dARi9SgoEXNF92RTMIn8IvG3DJREv5NpMqfW0YIo2aWi6Tfu15g24xAsnjMbKz/7ACs2LGaz4cJiJwNUbseZh0TCjT/d+SoG9e8tAi1p8vHBU5tAauZ7MfuHdq5mTgM5DeQ08HPQQMcHDm3Xcmv36SLHuygSpKr6aYlAky8oKa3sm475xe9mTe+g95GWJcO6r2xGQNnG6NgRMnas9WcDUtsdklrWs0ohyd1825e8PfNv2t21vnFbkGpppkUm1Q0Hg1Qq27aoCKSO7CnzpAqmTY6ZW04B69atwbUnHYNUivI5apFOFXEJpFJkXwJxjeEIyov8eP/Bc1BRWqzXmrtmFZbXFKHcXYNxwwYj3tSE+176AnNivXDQccejb9fOiOsMmzYqG8ZQAmkRhCgP4XAE5x00DScfczRKyyvQvVsFulRUoFOXrvB16oI+nUpYNiouvx8eFzFQeTrAzBZYtn6S01+xeMkSnPrHC3HtvfchlkiaU8Eo968KUE2tKSCeoTMBDP15KX1lpS+ujRxaHyZGlk02hV/qvK+/xqwzTsQhU/ZAvs+XdiAE1AgEqiCVwJxkSqXprXpmxPUp+JAMtNQGX9RMc0GBjCTbr4LUbHxdOTCSBkBVNlVlUvm2SKUQY3Y+xfXp90BTCOFoDKlYGE6PHyUFBfC4XagPhviWooMO8k3ddWoJho0rZPBH5rpUKFASsan0fpnzVR0m7lGm+3gu+K4Bg0cWwJ/vQjye1N+pwcY4Vi0NYdgYcf/++H0jho8twof/rkIsmkKxqzOC2IpuvcZhn18fjemHHKbl+iU2ndaMXAgyinUSf7vmSqz4/t+IRhJsPkylvgoo6SK0bgKoDCyVBatOtPVxliJ/1gRqq2MoK/egoFhj07V68Shw6Nk3Y+YhByNuOZlmX3kHRAqarPOkbttzMdMay32f00BOAzkN7Jwa6FggoX10mO55bzdWdZOlAVMrQOV9SUt6svTHf6qfGYCVx6d/Zb7OCOspKpm3vHZANwMJkfG1p7ykWwgkua24IvOcdpw1aIDUE5Q8qc1StLRSYOtEmC7POEuK/lS+sJUyND+WyDwvskYmnM7ryFJJ3gQUJdZpgFQ1em32Ahg1CaSO6l3I/oK8Z9XuEvoh067M+/573H3xachLGtFG1b5o83/4lGFYuSGAws5BPHDx6Sjw++Dj3JH2pS4Ww6UPfI8jL7kSUWIqCRxQj9reVZrtGtSiJprCqpKsjYFGPH7xeXjnk0/bMvyf5JpvZs/G1bfegT/95SY2axQBojSzS20ZOkA+nIY+SD/M4AmOEo68lOF3qoFUeaig+/bLYFjSxJem1wE42T+U0qukBJOrmX9y4KRkEhedcgJqli/BAZMmZdSPzmYq5rG0HtiEVwNz/LcGaKk329yoCjCxM+PNKIhSQfqhEuJT2VDpo5qpLQK5zdLLaL6z8tpgOIzKujq4XS74vB42c3c6nHwdpZ+hlDaxcAgUKalbWSmnsQk0hbG+qgqRVAAjJxZi3G6lojk+zE2huiqKWCSJ7r397HtK0X7J3JfObsq7edEUTGDDmiaUlLnZR5XeMWQqTPqlaMErFwcxfFwR8gtcWPBdPZYvDMLrIzPiFPY45HcorKvC0dffhrWrV2PF4sWYts80JJW1s2HNWlx75gw0BRwoqxCi1W7JQ2kX8mk1tKYGS3K58hCPp392koxNgQTCQRfcPmKInXo0YjLxpUjBlE91yj4n4pSLLhH3g/Kmliwqg9Q1doGTWvO8zzTzue9zGshpIKeBnAay9svsEKpq6R2gsqSqsCqDSqegIsEg19YBqs17zQQZFJ+yFvWgMwgKwhSfCZBqAbc2gDY7Qqq178JsMU9r281mUWTbdzZtbVsde5DKCyGLgWfKSWo7Trt2MylEni60iH4tmmhN3TSXphNrB4JUPQUNbUKlP6eFgF69cgVmnXQUp5+hf1SkiS/93rdzZ/zfXw/BstX12HfCMGxtiqLI44Db5YfPJXa3taEGfPztYhy2/57Ii8VRF47gkGvfwqV3/51BkwpOJUBTLWH1Z4PlXKG6qhLPzLqkQ4DUNO6aze6gd995G/c8/QLOu+oawcYpUVb5d45GbFwmN+p82xDgFE9S3fHWdPomTX/lc1GNVqRdz31Is2rZDUVSdbnw4Ssv4m9XXYIDdtkVnTSf4mweAcSOcrAgLcSryRTXcmJHIJVYRW0UOnNJYEveVa0x+1XlI4BKYFSyqTJ0Lp+/tHhyaLSiBlBK55dKtSW7Go/HsW7DWsCbj+KCfBR4vXA5nAweKV2NbIPqk0n6kjWrMX5KMXbdq4yDIkk29Yev6zBoRCGDUvIBXTyvEb37+TmvKslPbGvVlgh69BbsttfnxMa1TVi7oonBH/m6Ws1tVy0NYuWiEKJhwO0Duuf3w9bkOjYbPuWSv2OP/fZFgnIbp4Dbr7sKK797DdFwAv5CccBEbK8KUFVWVZr6ClNd42Hm8dAiBWqrYixPTWUMnbu6kV9kf2g1cNQh+PP1N2ruC+abQb0P7JnULN4j2SzgXJ2cBnIayGkgpwGLBjLtnTuCwtK9A1TZZSYBCxDVAKmRm1swNep7X21dyeSeYeDqRlWtagGk1hQVfFhvB1oJEFvHKYGucQnnG09bzCOxjz+TTtYdMc8/zVrL4JNqUagVlP40MrfTbEjga9OcHHZWIFXbyvM1MnBS+zGpBFJH9hWmhxqpBzLcJd9UHgHTd0lcfsapqFq1jAdDm2+/08l+qFQKkcDfrj4Suw8fiLjThVKfG9F4GIW+Av0+CMUS+MuzSzFo+DBs2bQBkVQeuk8/GH26dxV+qAqAEn9Y9CYjAMsvNbqwurISz113Bd768MOs5o0YviT5zzpd2LJpI2bdfAseue9ekN/tgvkL0Kt7N/To2ZPb2rRxI959+y0MGzUaG9euwdARI/HEww/ipNPPxKDhI+BxGkiyNWbDb7/5Bp54+0Oc/Ic/6iDV9GiwjF0F8NKPVDfvVf1RlUY4MA6dDarMtIVJ1b3/taW6bv16XHv8ESjye7GbNWCS1jYFSHJo5tOyO2nuy9MmI/5qkXX57EPJDyu/Fz6+ojDzafErbStI1duT8hKj20q/VLo0GzbVFEyJxqkdOKh6oTGS6XFNYyPqGxvg9/lR29iIUKIRR57WnX1JaexNIQrulUK4KYnCInEQRIWAaVGpi6eqajPlRAXKK7x8f8RiSaxYFMSI8cWIhBPNACqxsBQBmNnMUAJzv6rn1DWRpjwUlVGLDhQ7emP85D1QNngonv/7LM7/KsFk7eY8lFaINDYsS10SheSnqjy2dZ9UZx6SCdI10FiXRLTJAW++OIChwE/qNRSIKRYTs+/198F1j7yE/AK/ODihYnl0SrN3EThppXqrdIjf9TRZaZ7nqosQDy8LXK0GpeJByngeaUast2mpl0m2DqHAn4kQpOtCnwsFXhcKPE4M6FrAcQo+Wlj1Mxlhbhi/bA2oD7gsHmLywbXdlZaJmFLYVJMZr8GmqiDVAKgtMKlyTNmqQd8UKO84/WXXkoLsgal+hellIutKhkK8TI0WjN+MkaUbQGsH1p6TvGOBXxaBk6RCs1gQ7amH7dpWBhTajiB1W23Hydx3dE8y4zXCaCcpnYoGcuR9tGb1Glx1/BHweLwmzckUHJecOAWdiguw56S+6BH2IdGlAPnefGHMoI3343mrsCoxGAcceCDeev01BHsNxtBBA0xmrVzVFMQpJWTRzADpB5mosgdsnhNb1qzCm3fdihffejvjjMoAR5ddcAFG7b0P9p+8K/abtg9OOekE3Hv/veg5eAS8gQbse/DBuOKaazB54kQ05DlwwG6TsMuBB8MdqMPFF12E4SPHYtP6NfjVb47AjbOuhoeSwqYpJpZTq/PMk0/ii5XrccQxxyCk5UBV9+V6qpl0bCpPlTAPZh9dbe4onyrlo9RNJFn5GmtqJ5+Sz4fm8eKTT8TmJQuw74SJnPuzNUUyqWITLk79pMms9EO1PqfFOyxl5EvVFkq2jGc6+ayBkgjwtgaoSoCsR+1VfFRNUX21z6UcVF/2E4nHUBcIoCESRb4jD4WFhfB7PJyKJRyLYe7yZeg7oBDj9yhAfpELlZsi2LC6CXvs11mqhSP8blgTRl1NlIMkka6GjyvG8kUBFBQ60UgAtsSNLt3E+gvUx1FYYgDcRT80svmvLOTbOmJ8EcKhJKo3R7F6WYj7ID9Tap/8XSs3xNC5wgWf38GAVgLWYEMCBcUGE5rOzDfYkIS/gHK2Jjm3qnRhJ3aVgkCpTC+ZNh/1p7twwAH76WbnYvBi3cqDFil/RwWpJ+7ZB363Ey99swFbA1HTsizxu3HCnr2xqTaMV77diG4lPpy2d1943eldIZqiCdz9znL2Vz97nwHoUuzF0k2NePrLdbZLPt/rxHn7D0S+14Wvlm/FW3M36/VOmdqXn8Evf7MBDU1GULDW3Nu5upk1QID0V6MrMLF/KYZ0K0K/LvmIxJKs96te/JHBaq7kNLDza8BuR9PSqLb3um8JoKrgVL5YBFNqBEsSspuZVHnYngbKaR/zjzRYzpSZQaqn3XCfXUPqZ5bf9T+tdVRz5Uxtbo+Vm0khO2bthB7/tdh55h+v+KRax5tO1rbKaG1Pva/a2mar50iFHZaLTSDVUk//ThkE/6oNwuKTuq0glZjUUb0piq2QUTdS4Hyayod5wJuvvY5nb7teB6pkVkmAgjbu8VgED111NHYZPRAlfgd/VuIvBDGoZPIrAtkAq6oaUFlXiY2VQazv/2sMGTyQN6Omx4GmEgZcWp5EXRaVZE3l4cclS7H4qYfx2MsvZzVDxKSecPRRuPDiSzF8xAgcduCBmLTHFDz82ON47plnMG7cODi9PpQWFeLwY45FIBBAaUkZeuV78cerrsYFZ56Bp155BT8uWoQzTjsd//3yCxQWGUAgGyEeuOcuLKiP4JCjj0GCQrHy4DVzFE0RBDzJ7Jm/oRyXeqAh0QMz3WxfbKwAU25UZZ2rJpN0rZPArBZNlx6mNM1f/ud13DnrUuw1Ziy6lIpUQS0Wi22zFaTKPKEyeJL6PJdATq4d8ZbQ8phkSBOTSSzWjQU8qiA1G7AqA0JJNlVtj9hTUi2Z+MaTCcTjCcSSCQRDTagNNqLYn8/Rfb0eN7xuNzxOF8QVJJc2KXnA6s1bUBfaigOO6MKfU7qZ4lKRVkayaCsXB1DWxYOCQhcikSSbBVduDKOss4f/prrkc0r1I01JbK0W6WjoMypLFwTQZ5Af61dSGhsXOnf1MKOaXyD8Quk6ihLMZsSbYtiyIYyGGoAI4UQyhtJOLvgKHGjcmgd/EUUVzuMoxMm4Az4ttavK1NG1BSUpNNYSU0uRf8VsSYAq505OdTTkwW2PvIyS3v3MDx8HwAcuFCVaOSzrqCD1tT9PRlmBG6c+/B1WbAmalmivTn68+qfJ+GFNHc589HsM7VaER86cgAI6dADQtdiLsgIP1tU0IRQVIJLA5KF3/hfReBKfz9obw3sUYf3WJky65iPUh2LNboFpw7uAZHA58/CP91fiomfn63XeungPPoQ49cFvsbEunM3tk6vTSg0M6VaIW44ZhalDy/HJ4mp8tqQaCzc0oroxgi0NEWysbbLuiVvZQ656TgM7qwZas+G227jbjTsbwKCBUbrc5GMqEabxLqbXs9Gi+FwclIvfbXtTLNhsJbQbdhqxzVWzPATQN+r6W9UQw9o392vtXGMw1A2k3oKNoLZtqK0aML91mOSnBKqibwOkqoGTdtb7rb3lVoMjNZurNJO3HQIncQoa7WaW5Jq8VWQ+RfqamKKHbr0Z3773lq4JPQ1LKoW+ZV48NusIdO3VF4UeF+eITFfeXlOEJa4uGDZogKmKen+pwFQ8OQxTQJEnNQ+Lf1yIOe+8haceuj+r2SHA8ptDD8HFl1yCSbvtjpOOOxa/O/cPyM/Px9NPPYG33nwDw4cMxwUXX4wLr7keB02fir32msrpPOjBddShh2Lg6DFYs2QRZl17LWYe/ut0h2m28tCz796778LKQAQzjjgSZBAp85vKVDL6zPMG3QGnBKuclkNyqObMNRztmL8T7KpwdRAtMZhl5tnBv8v0HnJuGwJBXH/CkZwvdo/RY9inUwWX6RRLwFT6oHKQIiVXKulZRtNlZlUiL2pbMYtlGK4BXpK2NWa+LTGuAveLAxROe2MJfNTSYpHLTEb6VaP80u8EXhubKKCRDGKVxzpzaubfxJbKQkBWLRKoRuNxfL90CYaPK8SUfTsxUP3uyzr0G5yPohIXg04y1x00Urs3aR4peNCcRgwdLaL5kmkwBUtKBPwIxRuxy16l7GtauSnKYLTPQL8OWClNDEUPpusHjxIIU1hBiMMRkph+b9gqogwTi7q1KorKjRFs2UBMrgPFpS5OOePxiXVFQJd+I+DaFMiDryCFYF2eHgnYqmOSX/q40k9PqhxXP/lvPhCyM+/Xr9cmhEHq8x3P3Lc1INWqk1uOHoVz9x+Ambd/yQBHLT63k0FqPJHE4G6FOPnB7/CfOZuaLd3Hz5qIvYd1AS2/F7/ekAOpWb0J2qcSHQz85ciROHmvPjj8b1/h6xVb26fhXCs5DfxsNZAtgpOAUsVYLYEaBZjqbKn8TP3OUCy/+7IAqa2B2ttl2loSQL7AVdW0KLBaMQNI1L/WftHAqnGVZEnkJypYlZqwA8iqln4qoJoDqZnX6jaBVDJ4FaAk0xS3JMg1Rw3iPKmiyJZkGhPtVIn7EDvFpqYQbrn0Iqxf8APnTPV4jBQl0VgQ856+Et3KS5g5JbNGn53ZaF4eXlvTBZuKKtC/R4WI6GkJ1kSiyO2z3fgYoyIPc+bNR2D2x7jur3fa5iiVhJ/Ma0qg5fdnnYlpU6fi8COPwoEHHIibb7kJTz76CO595FEEQk2YM3ceTvrtkRg5fgLuuv129O7VEz8uXIiHHn0ULz77DPL9+bjh2lk47pTTke/3SYyVVs0S9Ehz43/cdSeWBOM48IgjNX9NA1hK8G33jCEGNCHZZbU35fBNBakph/HAIJNpWdS2KVjSKw89gH/e9VdOOeP3+fT0LZkXsHjCy4BJVp9MPWiRBlgJ0KqMq2yfIwHbmPpuy4uBAKYEqCrIzIZJVQGuZFHlTxP7qwRPorFQHWn+zn+nkgwwmqJRBMJhIBZGYVEp8r0eBoTra6pRVV+NI8g31ZOHQCCB+q0x9u0kNpRStRDTSb6owUZxnEEglkCk2+1gn1Rqh6Z2wbcNGLtbiT5lBBzlIWkkTDlVHdx2KEjgNZ9Ne+mWppysZCJMbJvbk8dpbCjdTZ4jD2TSy8xpIoVAQ4KZWfKbra2Mc1onrz8PXj8QagD8hZRLVTCo1uBNJBSBbo/PYWKKnXDj2sc+QGlZmX0wSctL98f1v0yQ+v6CSpwxrR+e/GItLn52PuJKkKouRV7MvWlfNvMdWFGA9+ZXtgtILc13N/OdDUUSiNC6IXbc5cDo3sXo3SkfXrcDlQ0RLNrQiC31YdN5Q0m+G2rqaFqr9BwkU9howhzVjXJND+xagIEVhSj2u9DYFMeyLQGs2BJgKxxZOhd6MKxHEWavqMXIXkXo36WA81SvrAxi0cZGkLm0LMRYk6x1wZhJrnyPk+WOxlMIRuLwuhwgs+l0pS4Us2VDOxV68PW10/HsV+tww6uL2UQ7XSHGfETPIgayI3sWs88q5dVeWRVk5lWV2+9xsi76lOej1O9GOJbAhtowFqxvYHmpkG5Jj/SdWmi8ND5qj+rQAQcx9jTG+qY4VlcFsXxL0CQr6Y/kGdq9EIVeF6oao5i3rh5VDRG9aaozZXBnzFlTh4oSL4Z1L2ITc6rzw9o61jEV8sulOQ9GEjzXamnpu3R6K6L2HHloaDLmgPRD4wyE49wH/U3y9+2cD1q74XgCG0lf6xoQ0PQlZSOdU1tSNGtbVK+8yIMRPYrRvczH99ua6hB+3NBgmiOqRzrpW57PuijOd6GmMcpztCkLqwU64CAWvl95AYr8LtbX5rowvl9Tp1vdkBzDexSjRwY5SBa3M4/nTt0QkuyNYcPMn57N5HIwomcxupV4Qeua7pnVVSHTAfG04eVYVRVia45RvYrZ2oOsOGhNyLG5nQ62CAlFE1xP6oPmK6ysS+qz2O/m9UbPEHrYkwvDkIpC1i+RGdWBCBZvDGBttUjXJktpvgtN0SQicbnGxUuBDvDo/hWWJeKKIp9TBB0MRY3YGHkpvhe8rjy+V4JRwxLF7cjD4G4lGNitEPkeF6rqmzB3bS1qAhHduo3aNXbFaW/tHf/FtmyOspXWtPFOtwtXGxO7cr3Y+csqIFeGslIuaCaZxN/mL5QNb7Zjsa2XA6mZ1dcBQKo09zWveQFKDY5F3KoCEqdQU1ePK049HtH6OtMYB5QV4P3H/wyf2/CLs1NC0NcJf37sOxxx+pm6r6nqX2k+izEvUxWU04vryy++RHHlWlx0+eWZ9a2dmr31ztu45S83Yuqek/Ht19/gkaeexn4HH4wTDpqBzhVd8Mrr/8aAAQMwqG9fvPKf/8Dp9WO/aXtjzIgRuO3Ou3DbnXfg7rvvQl1VJWbNugZ7Tpum512VQLQlYR5/8inMXrYaR55wPCLapoZZVJJPRrjVQKUMLyRMebWg2HKylOeBZGOl6Yq4jVXWVP4tJJMPiMZgCFcffwSc0QgmDRvO/qEtFZ09pTakCbL2aNJBGndgMKnMeCrIhXOpSlCqdWZlRVn+DKa/LTGpDCq162XU4GxZWmaBZcAnDYRL0KuCVPqMmFIKNkQRi+nvcCSCcII2Z0lmrX0eF/weH9wupwbExXomlcQSxKYuxdDR+Ziyf2cs+7ERPfr42d+UzHkJEFZtiqBbLx+ICSUWk5hSivxLpruyECs575t6Bql0Df2jm2R/FQAAIABJREFUnKQEPinyLjGi9bUxDshU0kmYFEsWlUDr4jkh9BnsYSBMpsXl3Tx8HRXyI5XRe9etaELXHl5mUBtqY6jcGMOmdU3M6DryHCgqdcDrF+yynG4CpyQ7AVQyFw7Wg4M2EbiOhpO48I4XMXTEcM71ayoif5FYxdojYOG6AK57flVW9/mOrLS9mdSnvliLfUZ04c3/aQ9/xxtKWU6f1o+ZvJtfX4yz9umPt+duaReQuuauGWw+TIcs8olw1YsLQbKQHJfOHIJDJ3QHbVQJDBFY+3xpDW56bTFvemV54uxdsP+oCt7EyjcKbcYXb2oEtbdwQwNXpQ32oRN64LwDBvKmvyYQZbBBQOPed5fj5W826pvoacO64OEzJ+DWfy/BSXuSf6+DN9z1oTj+9vYyPPXlOsS0TfOfZwzGZTOHYMAFbzMIoNKpwIP/O3sXTBpQhrfnbcHJD36LA8dU4IHTxmuyOBg8EiCXz4xxV3zAG3pr2W9kVzx1zq44+7E5qGqMgEyvaZO+fEsAL83eYLpmr6Gd8dhZu7COTp0q/JIJ7BEYJx/kJz5fq2/2j9qtJy46aAgIkFO/BDJpg//Ahytxzzsr0L3Ui3/9mczI69mMXBY67Dtrej9cefgwHHDL59htUCdceegwZtmpndJ8DzbXh/Hghyu5P7rFCGgdMLorLj54CAZ2LURtKMpgh0zUL3luAYN/KhQQat5N++K+91di5rhuvA4IBBMIIN/bm15fwoCV2iE/7fOe+AGfLDKsAwgkf33ddKz6H0g+4R/f6POR6V697dhROHBMN+x382d8GEI6e+acSXwf0KHN1mAUv9m1B/dLhzY0TvpJ4P2hj1bhHvbvFqv4+iNG4LgpvbHn9Z+wHkivT/9v/jbXR3DRM/OwpT6CHmV+3Pzbkdh9UCcGeASG6SZ47fuNuO7VRfohEel66rByXH7oUAapJAfNPYHUS56dj6WbA2mHRm0es3svnL3vAPTvks/9FPvcfCizz02fsrzdS30gS4tMcshOZoytwMOnT0BtMMaArFupj0HlQX/9QpeDgDyNbZf+ZdgajLGbAgHwq19aiC+X1ej1Vt55ID5cWMkHG0O7F/E9RmuHDiMueHoeuzXQ5/ecNBabaptw1mNzeO2O61uKl/64G+v8nndXcHtnTu+Pc/YbgL/+Zyme+2o9H97ee9I47DeqK19DeyYCrT/+D9z/7rE5LI98Jqy480Dc/PoSPPjhKhOIvuigwThmcm9Mv/ETNIYFUL3l6DE4aGw37HbNe2hi14kUBncrwsNnTMLwHiW4/pX5+Pv7S7ltl9OBwyb0wp9mDEPPTn6+B+mQ6psVNbjsue+xporWvFgzVnhm/nRHoMVMd4jy/fYQpxlSzECL2UYGTMOm6h8bTKxptLaBodQamSg6+9kTLeRAauaV1YFAKglrrG8JUuUQxCqV003AadHSFZh14pEoKBCmg7FYFBccvxcuP3lG2nGnXC4sTwzEo0/9B8P3n4GKvv31PnUGULvaQqJoJonaBl+TxJmXwsfvf4A+RV6cc8rJaftlRs1y43z40UeYt3AxDt5/XwwcPBhrVq/G82++C2csgl1Hj8Se06ejpjGIt17/F6ZPnYreffqgqSmMj997F7+aOROxWBzf/zAXqWgYe06dmnmulRoU3fepdz7C8Wf/npXOgY+0InLTiiI1Tp8R4DT5nGbqUWtStqEDf61xAsPU7kfvvou7Lzkf+0/cBWXFxebQ6zYgkYEpm55qzpMKAypBqwSPwg9ZmNvSd9K0V84Hfc/A3Mryaj7K9qdoLQ9cZUHVF0y2AFXeB1ImAp70e30oiPqgeHmq54UE9ihSsW7663Aw+HTQoYKWCofM5OnFTFGlI5TqJ0knzzE2vyY0t6m6ElP2L0UoEMeEKWUIBuLMfFLkXgKjZP5LwJMOZSKRBDatjaBHHx8HPSosdrFJLoHa3v39DGKJaQ02xjk/anGZi01sKSAz5zNVbiyyRKZpXPhDIwNhv98BX76IxEvAkopkbOl3Yl0JaFKfslDbjfXkzxrlVDjxKFDcycmsLJn+eguELysFSSKmNb8I/Lcs4/c4GmdcdGXz9DPyoEALmEZrdf66UIeM7ru9QeoLX61n4EcgikDqO/O2sPoIRIq+Pbj0uQV48LTxePOHze0CUmsemInnv1qP295YyhteKvVNMQZK5+4/ENcfMRyPfbIGd761jBkSYusePWMiM7q/e+x7HRS8eN7uzAIRkKoNRhkQEbCb9ethmLOmHkfc/RW3TX63BBYIhJz16BxmC2kD/c+zdmG27qzHvse3K2u57r4ju+Jff94dSzcFcM4/f2BASJv+B04dj5G9ijH9pk/Zx5fKpYcMwazDh6PrOW/oDOTpe/fDdUeM4I03Rd797b1fw+d2sB6pXHbIUFAdAq9y4765IcJBz6yFgNHv9unPrO6UIZ0Qo8MkRx4zY/PW1nPbBLipEID994WTGfTRZnzZ5gCD/L+fOg5j+5Rgv5s/ZwBHZUzvEozvV4p352/hjTwxUS+fvzsfhk2/8VOek1f+NBm7DSzD2Cs+YMBFhUDjXSeMwfi+pZhw9YfMVhEbO3dtHYMBApavnL87M1C/uftrnpOeZX68cN4kZsROf/h7/jlzfDfcdsxofLSwEsfeP5tZR7p23d0zGPyd+egcnmtiTC+ZOQQn79UXVzy/AA9/vJqZuvm37MeHCHe9vVwPGkU+u/+5aArufXcFrnzxx5Yf5Mq395w4FgeP64Yp13/MbO1rF0xG12IfTn/4OwbSNCvE9k3oVwqyOqDDBdI/6Yu+POj2Lxh8UiHf4ZP37IsJV33A8/L8HyZhSPcinPrQt/hmZS2D9uf/sBvG9S3B5c8vwKdLqnmOKAAZBSe7+d9LWH6p63/9aXc+8Dvjke9RF4ry2rz92NHMulK/lvAI+qgmD+qER8+cyICa7g0C95INltGgSTYCfZe/8CM+XVyVVg7Z6PFTeuP+U8bh7MfnMFP+5Nm78Lin3WjkkH/hvN3YCuHCp+fh+9V1DDTvOnEMB34bf9UHOgCv/sdMbvbW/yzFPz9bw3r59cTuuPl/oJkOdk78xzc87sN36cHjfeHr9bjs+QUcOOw/F+6BO95citvfXMaHa8+eO4nB6eUvLNCZ1Jnju/PYl2gHWodO7I4bjhyJZ79chwufET71dHC15e8zce0ri3DfuysUkJrCFYcO44OQSdd8iMamKB9o/u2E8XzQNeqyN3WQevmhI3H2voP5vrj2pfm4+53F3Paw7sV48pwpbPnx+8dmc+yUo3frg1uOHY+nP1+F3z/2tcHG2qxUYze8PVBh1reGfcUdKpJ1p66JJD82yWIDKJuBVDkkBbTyr+q1lt/1jaI1b212ADbnk9rSeusAIJXMfUeyT6rBnEq2UmXj5DKhz6TP4zOPP4r3n3ocwVAQuwzpgzfu/T0zR3blm9Vb8dKCBBK+Qkw58GB+IEs0ptL+gq3VWEXdzNheiVTv/bfewoQuhTj+pFNsK9kBVFlRmgBn+0hoLyMDypN6/zMv4rwrr2JzM/XETgJRPWqvpu8ENP9HBcQKuc1QTvdv5SDJBiMuwa/aLu3/LzzxSIQ2bMLUMWOFT6sGDlr9nCOfTyuzqrGpJKUe6VcDtRI0SiDLdZSJyCbCrxV4qo8kyYaaxmEK0JV+1nXmV/PDlrKoP9X0M+rv0VgMoXCYx8vgnHUgDhzIb5U+kwcmlEOVdDZv5Qp06+3C0DGFINNcStlCprnkA9q9t48/I9NeCq5UWx1DOJxA125eVG2JMrClzwm0EggV85fHAJZMdEvLKX2NmNd4LMUA0eVyMOglZnbzejLZd6C0s2HeSe3YRe8lNpY2JkXFLm2uUmgKJnnzTqwttU+s7bIFIZa/qMTJ+VYJoMZjDhSWmPOp0gxQFOCDf3MO+o0ehw1r12KXqXujW88evCmix6PqEy/ypHZMn9TpI7rw5l4PjqUtL5prOqEnwKcyXnL1ZeOTSozc399fidnXTcdzX63DX15bzJtJ2pQTsCMgMH9dAx45Y0K7glQCocSwqOaklFrl+fN2w5g+JRh28bs8ZioEzM7/1SBcedgwBgCSDSGQ2qXYw2BUgjUCrU//fhIDw8nXfczXE6NELNevbv2czUllGVRRiG+un84s3e1vLOV1J0HqrJcW4m9vL9fr0udP/X5XXP/qIvzjA7FOrCCVANSX107Df5fVsJkwBaQiIKmWm347En88YBBm3vElPl7UcvqYu08cy6bYa2tCuOblRXhx9no2Hbz1mFE4cY8+DGpu+fcSbl6C1OteXcxjkYXYOAIkN762BPe9JwCQXTlzej9cddhwjL3ifd7gE4t+5/FjcP6Tc/HPT9fwJaQvAvDkm0ysn7XQevz7KeMwtm8JB+cicPTb3XrhvpPH4uh7Z+Mjbbw0nx9fOZUZyWk3EusYYZC6/p4ZzBATKJOFDksW33YAA3o6RKFJonVJwJoALslKz0ACvQT+D/vbfzm4VLZFgtTpN33GYJF8uP/wfz/wGFsqxFbTYQSBNMkGS5C6+7Uf4ejde+FPBw7Cxc/M1yNn05qYf/N+eOLzNaxXycASo/3vC6ewPkZf9h7C8SR+NaaC19uZj3yP177byGuT9EYHRwQud7vmI2yoFYclaqH31BWHDcOfDxzEwJsOW6xFykEm/n984ocW5ZDXknUD3X/EEtMhz+sXTBHsvgZSiUWdc+O+zHIS8KNDC1oPdGBEFgczbvtCP5QhkEqMMIF3MvulQmP76Iq9UM5r4lM+UKLPrjpsGP5wwED88Ym5rGdi+O94axn7z5N+iCU+6p6vUN0oI583313QeB8/axdub68bPuH+7EGquPaKQ4fixD37YtKsDwRIRXOQ2qssH5/O2h9v/rABvxrTA/e/uxR3vy1A6ln7DMK1R47BjFs+YhNfKkSYz711Jutuxi0foLpRHPzYQR0VpKaBadku7+1fr9WbOVUkebE2SrndNClF+1AwBOJiE0hV/8gEHK13ivw7XSRiKZcCavUmjL5YQv0/Ga9FfJ8DqS0twQ4AUlVzX5oyg7GTC84wvhVLUfxPYIcYojuuvgKrFy/AOUdMxeGT+6B/t/JmrOXc5Wvx+Hwf9vnt0fC5yJfWYAll6yrjJ4GWyjCK5SRuAJ1hdOTh2X/+E7+ZNBaH/eaI7X+zt1MPn33yCW5/7An87rIrkZciMzi2bVRaV3TMnJwxbqkH3bxXeyIYdUQzKliV+jYOIih3ZwoLFy7GNSceickjR6J753L95FCC8WyfbTqDqoFU00NbA4bSFFgCNAI71jyjUgHZAFSqq4Ji66NNBan6oYdigtzibakkqaQ1rrKq8jrO/aowwKaxcJCmJEf+pSBLMTL/jccQYRvfKKLsLpqEM8+B/PwCbA0GsLFyM2Ye15Uj+JL5LKVxIeaUCuUUXbMsxP0Rw9qrv183x5XyVG+JorSTW7CWsSTWrwqjWy8v/y3NdKnu2qVRFJeT/6kDjfVxZkJ69vMzuCJGtqKnV/e9kybGso+qTVGWi0yCGYQ781BTGWWfVYpCTGA0GiUwnERdNZkCRzlysMftQnFn+5cTjZFS59RWEzgvxLWPP4vBgwfpkcXVNbhobQDXdlBz31G9ixkgkqmdWojROWLXnsx+bgtIJcby9uNGY9f+Zdj/1s8RisQZ2F0wYzBow01pT3YESCVTyzcu2oM31sf9fbZprGQC+uDpEzjlyuMaaCKQSr6yBBzJLM/jcmJiv1Jm6u57byWbD1N57MyJ7K955D1fM3BUy7yb98N3q2oZGNHGWoLU/W/5nNk8WYhFJeb1x/X1OOWh7/hjFaQS4/vXY0ezaS+xNZccPJjB17aA1IdOm4CDx3dj885n/0umjGLFElj84aZ98fbczWzaSj56EqT+6lYDDFBdYrb+73e7YPHGRmZvZSFQSEwX+SXSoe6eQzrj2Mn/z95VwEdxrd+zWYknJIQECxDc3d1pKTXq7t5XNyrU6Ku7t9RbSoW21CmF4u7uwSXB4qvJ/51v5s7ObnaTDdD3572X+3t9IZuZO3fuvTN7zz3nO18m2t4/FUeKPSJ7XTZuCKatzRG5MTcMRnetKxLMC95YhLmb/PJNMndkiglUbhvRRAAex4SsI48/vVMdvDl1K3abQNUNg7IkPpgyW0pXFUh94Ku1eEffBFBtJVtGJ+uhz8wW5vdSAvTz2+K0F+Zi5c48kXNSBkrJMEFUcBxtRe9jgtTTO9cRsM/Ng/Ezs/Hq72ZmTTubEuUWdRMERJEZ7NUsVTYKCHq26pJlgtSr+jUUdvL2EU0wYf4uPP/zZmPcyNgSWPHvwff4wbUc6zro+sh0maPPXdhWxoNS1C05fqBJCXrXrBogqKaENbjwncv+oqyY/RMqNdTIjrUx4eZuGPPVWmPDRdWj2tHtkenYpT8r3CjgXCRDSWl7RlJ0OZB6dte6wt5OnL8bszb6N1+GtE7Hud3rCfBXaa4IUn/51/uMQN0sc3/y3NbCmpP137Rfk/VzTF+8pB26NkrBR7O245GzW8nzXyc5Gk1rJ+Cq95aKasBcCEbJ4DNVE9N0cS5TocHvoS6PaDnvFUj9dPYOfL/EL/fnOuaSPg3Qv2UtdB871QRSO+OMzvXQ9oFf5Dvs4xt6iZT3uR/X4YVLO+PtqZvx6u/ahtH463ugf8t0vPLbBhxmDKpeKP+tEe/A8Kf/xI5crc16oFXQMAagsLDTN9I1VEXz/4T9rcLGBKqsyl1Tzg1iKkPWFwRqTRUFq4DLnW4GuQENCLF2MD4SBiDM2Ogfm4/lWltSJHLNrSGeapBa0Qw7CUDqY+c1ESZVAUIFVMncmaWnaqGvbkfFSs6aOw8NGzaCe+NKtGreDJnuZaiXloB4h0OMMXw+Nx6bsAp9r74HjmiHSTTsl7mqulTdClSZPw+eh/I3SxS+fucNXHzaCAwZPgJej3+BqNKImLtfY7V0tpA/dXfaKGohlXkTmcuQmvrwAxmUjaXCdwoXMbNnzsAL4z/GrQ8/psUuGiy22oAqv0/nB47KxEp7NtW55g2u4P4zg051HLmwZ8bch5Uzp2FEt+6wsQ/0OMyAfa8wcaHmeFR5fen9yX+rsVKMpKQRMsmC1RiYmVDt/RQ4ylV9wZvrYL8qObEaEN5XJLJfxfqqdioAys/578KSEgGfqr/g86KEsmCJS9XcfzWnXwscZANtjANlnJuWmok9RPDrKS2Dx+tGUlwCVm3djNTaVgw9s5Yxf1RcJ5nNPdklaNwyXhhQua5Pi2tVfVRS6MOOrcUSd8o4UoJZAk6ypBtWFYoZkupixrQSSJKxjY23ihyY7d64qlDYXFWWTXcjpb4XaekOiSndvqlY2sB8rqnpuqnTPjeatIqXx4eML/OvkoVl7Cq/AygBXr+sBKkZUYiNixK2l8cSnJYUlok8mcA2Ibkubn/4cbTt2Ut3qS7/GNHd92QFqZGmoAm+q0iZVEonz+leTwDFOa8uxPq9+Xj10g4C2she0dDm3wFSCUT+uL8vflt1QCSD5kI2efw1nfHp3J14/DuNxSNIHdq2loB3iUWPsog8eNKivXjsu3WGERNZKsa/XfbOYkOaqeome8OF/LmvLRBGSYFULmbNLBSB4QfXdZZYRxWHZwap3ZukSB+9My0b3y3eg49v6ComMMcDUl+/vIPE1hFAm0Eh5/j+N07D6l15OOe1hSKvVSC12yN/SUyuKmSRCNJp9kM2i4UyyftPbyFxiQR07D/OMS7sFUjlcWRy+zSviavfWyrxh5R4EqSxPWYWb+oDfdGMhlRxdpG13v7pSqMNBI/D2mUYJkSqXTSnEVbpublyrAKpBMSUb5rLG1d0FBDd87EZ0l6aapEZ4+YMpb0cM8rRzbGKFX5Rmv5IkHpJn0xk5xRLvCwZYLPJFA8d0CoND4xqIaDE5fFJvCVjmjNTY8uBVOYe5oZAiceH0a/MD9hYomSW8ZI3fbxc1A/mQqkrWfO+j8/Exv0FwhYT3NO8yZwHlwoB/n7Kc3NF8h1c+L005f4+Mk8veYuxueXzF7Md7NObPirf10Y7npiJjfo84nPJDRrKwXldmm4FM6nXDmqEVy7pIEZSyuiIbaOcmW2+8/NVIu1lIUj9ZtEe3DNhdUD7GDNOFnPYs3OxZpf/3jhP+V7gRgnNoNi/3BC55ZMV+HaR6kdtZcH/p6T+zC51kRBjFYaV7zFu1lC23uVhgtQyaRflvk63L8D8iXXQWI3gufvYP3SQCrx8qQZS2z3wC05pXxfjr++J+yYsw6Kth/Ht7f3w1lQyqQSpZfjpnoHo17KW1GteE8Q6aH7lxMhnp2NbjvaMHg9INY99VdczkT4fx3yc0aBKAKpxgaqwoEG8S3kkGdjscFVXqdMqaZ+sQQlS+R/Xu9UgtfK5c5KCVNXwQBCk/aaYVgUgo+wOfPvxpzizZweMGDkS69esgS/7R3TI1BbbE/5YhoPNTkezNm0M1pD5PxUoVvWYmUEtR6hu+qM3RrkLq7bJ75YofPDGq+hSJw1RVhu2bduKXduzDZFr8AAQJPAlbi42mx1xCYmokVJDgERazZrIbNYSjetmyOdZTZogLj5B8l7aHY7jclJW1/3j99/w3jc/4Lp77hejIiXBVfdsjv9VcNX8rPofRTVC6nHz95k6xg9itZhWFtZZVJiP608ZjHb16yGrbj39c398aPCmhDEndGCvYlMNcK+noDE2AXSpq1axxjoaYFlHX4rtDNg4MB2njI/CPUgawDeVoM2FcmZMlZhCqZpUu/g7/2129uU184uLDVBfVqY5+vLmmFYGpT7pZ4/XixKPR8BoFNlyGmLp/zGPqs1mE/MGSoD5VB0tLMSWPbtw+iUZEoNqLgRyB/a4hEFlIVDlJffuIFtKd2nNLCk6xoqSIh9sDkqL/QqI9SsK0KpjohFnSkBKkEjnXnN86JaVHjTtYDcuvWl1IRo1jxPgyZQ2lBQzZpUMK9vDuFPKhGVTR4Anwa4fQCsmtvhfTtYLpuUhNUMzciLALi4og9VeJgC5RkoWHnjjQ6RnpAfsisqmgj7CfDZonDT26+2Vv1f/zUf83TGplFeSRaIj54fXdRZmihLfb27rIVJFAsZ/F0itlxKD3+/ri1kbDsoC1FwI1mjcQqntcz9rclaC1Ia1YqWdjGnlIpAGQjcNaSyS20veXiybLYwfJAjjoj3YGZVpePgZpaOUOSuQOnDcLCzd7pcG05mWYI8yxLNf0WJdFUhtfNcUPHVea3RrnILOD09Hg5pxoKnT8YLU+05rjpuGNhZQSEbTXLa9fIo4E5MdNoNUMmwqvpbHN80gSO0qxjtnvTwfNRPIgvWSz3kuwS/fQwQuz13ULgCkEowseHyQSC0pOd3x6qmSK5dSX7OzLgEA+5exqmNObyGGSxe9tUgAFsEWgfLl7yyR+N5wRYFUstAfzAh8DjnujKFVLCmZXwL44e0y0PTuKbhteBMB3Y3v/L0c4KjscSVIZcwiJc23DmsicciUVavXOY2wKHFuUTcR5722EHM2av1FOe/Ll7QPyaRSJn73yGay0UJJrarr/J71JbaZ/alYftW+Fy9uj8v6ZqLXYzOEmeVco2yaGwR8JiMtZFKpRuD4XPjGogD3YVUH2/Eu2/HZSnw2R1MblGvH4zOMvMzD2qbjvWs6y8bPJ7N3hgSpZECfvqANbvl4hTCTFRWC1B+X7RPgyudWFcZgUyJNUy7G3bLw/U/gSuM2zgs+DxPn70K7zGT5HjrluTkm5twCssQTb+kuLPaDX62VeU+QTTVBjXg7ujw8TerVmNTT8dkcMql7NOWSvsl7cZ+GwoR2HzsFBdK+MrxyaRec3rkeBo77E+9c013ilns9+oeYJk26IxCkTrqzv8SpXvrmXHFUDpSnmlVS5uA3c49FxqRGOieqhMUirbTKxx1jK4hjQnVHyC7Sr1ERnlQLRbb/GJsU+tZNIDWKayytEcUfjdZWjnHVeVLL99tJAFLNKWj88aBmti4QrqiFoxgdlfnw5+TJ6NuiEfr0G4D8/Dw0adIEy5cuQZ3CmUiJi8Mnv6+Et9M5aNa0qe4cq806NUc1HlE5B/sdaP3yXz9jqLXEP7u5cN26cw9mTp6ElPTa6Ni3H2LiE2Gj1JI5QQXI0tjGgrIoK7weGtqUwWK3+58pj1vydpYUFSHvUC527dyNvNy9OHg4D7k7suEpzAftNOqn10Tj5s2RXrsOGmU1RlaDTMQlJiKlZk3Ex8YiOjpaiznUGUneI9N0iGmOT5N95uXnY++unXjwsSfRfcRp6D18BB1qAu5JbQKoyaKY7XBg1fwMK7Drh6KhTJk08PLt+PfxxRsv4qy+/WC3a0BDvRvUzmIooGqw0SawLyDNDFKV268e36ruRZ2rTQCtlWYAeDzvI8WiGkDYlBonOKbU/CAq1lT4TQWm9ZyqhNUSy+krFdCp/iNQpYRXmSpxHzyWKVkcDkTrKZdkLtCcSgfrClAzDpWFvzN+tcjFuB4r4mNiJDY1JiYGoy5JlFhRbvgxbpQgMatFnIBQAkzJbWqxIHtjEZq2TpB0MgSsZC8p4xVw2SxOQOPebT4kp0NYUwJTxW4zjvTQHuDQ4UJkNomVtu7Z4UTjlnFG92zfXIzMxpq0mNf0eTSJr7ZW0DetLBBmlWBZMb8EvgTN2RuLpR0slBbPm3oU6fXskrKGBkolhYA9pgwX3P4cho8caXL4DbSlUE/8GjKpX//vufsqkMqF/xuXd5RFHkErXUq5yKXZzr8LpFIy+v0dPcW0qf+4WUYMLsf+4l6ZwuwRTE5dowG2UDGpPJYLfMZCNrl7iiwSKSPk76e9MC8AKDHFBeMdFavDd5MCqQQH/FyVHk1S8dlNXTFp0R6Ra7IQpD5yZithS5+/uJ2Y+0xetk9A2YkAqez3X+7pjfu/WoPxf203WBmyeHRI/n31AVz+9mJhjBWTSkBrZukof55wS3dcQto0AAAgAElEQVT8sHSvGGCR8ZzxcH8x6FHxrLyXR0e3wvWDsgJAKtkmAjSCpqXZRyWul8Y5v63cH3aJSmkngR/jCinjpTvtdQOzcMEbC4VlDVcUSGW7GKtsfEdZgJkPD0C+mDEtMFg6gupXLu0gmxlndakj3y/chKhqUTGpjBEmQBrdrZ7UQ5MkzgcydrMe7o+3p2XjqclazCHLw2e1xM1DGpcDqTROorkWN0ou6lVf5Ki/rTwgddGIauoD/cT058kf1hvglf387e09xBW3/RiaLrlw24imoMsszw/eoKjoHjn/376qkzDPHAN/rKb/LDpP/zmmH178dTOeqKQdNA3jvVJ63H3sdGGGQzGpNK5ivOiTkzfgld83h0yppFpAkMrNkRs+Wq6BOP07/bObuonb8JCnZ0vcOa/NcWZsNDemmOuZG06MSV2+/ahsVHBO3fXFSj0m3SJhC3ThvfK9JWI4xkLjqw+v7yKgVgOpikk9HY99twZv/LHFWCvwbw+d2RqX9m2EHsKkaiD1ZYLULvXx1A+rcf/pbXDF2/OxcMshtM2s4QepunHSU+d3xLndMzHqhRnYTDY6YLHz7wep7IPjWf9U9Zmq+PiglgQ3LBhgKpBa2XEVXlQ/uVwnVIZmy9mymK4SqkE6ixplZlKrQWr4oTnJQGqw7JYNV6ymXw7sH/ilCxciteAQbr7tNrnHdevWIS09HTWSkrBu3veoix34ddZGzNnkwoBb7kZacpJJokoQWT6nXLn5bzJPCmZbCas0OyGtsDYForXIV6349Dp4rDITUtfh31iExSSoMLFtPJ45XB3FBdh4MA+FxU7s3LAOu7duxOHcXBTkHoC3pARJiYngvky9WimIT05BSmqKgIiaNdNw8CCB707k7M/FUZcbMXEx6HP+FRgwsJ+kKDFLffmaUi7Hqu+NtplYbO0Lw3+smW3ymyVp/WveDFDnxViAa0efDkthocSjKvBoHCvsrgYkw8ljJcZU719x+hUJqi9ATi2SWzKFrEcHtfyMjDbrVhJhQ06r78pGIskNfqgUSFWfKzAmsm9dshzqS6DE5cKeg5qJh5Ikk+Vk0Vx7yUoyJ59VYkhFtmuSRisATEdfp0sZQ+jzkelpCOhKS0Fw6nJ7hMkvE7YViHVES55d1st6mE91zbatGHpWmkh1iws1Ix4CTJoSqalpt1sE9OXujELD1toobNtYjKzmcUbe1F3bSuBxAXUaOMS8SEnYzcY+TA+zb7dTQChBa50Gsf645DKIu3DL9glybc44K0lWfRdgT7YTqel2Ac67s0ukvayHAFU7Hti0thDN22jyYbKqOftdWL/EidQ6FjiLShETR9dn4KwrHsKp51+I0jJNQaGKSruke0Bj9a6S/0l3XwVS2S+X922AVy7rIMzcT8v2iWMmZYP/LpDKDT/GdV7Rv6EAZLrPslB+9+7VnSWudMC4WUYcWyiQSskqZbmUqZLhpHnP4Da18NF1XcU4SBkkcc7eNbIp7j61Ge76gjGfu+RaCqT+sTpHHF6VMQ8ZQhrAnPPKAnFlZSFIJdvJ9DhMM8G4Ox5/okAq4yB/ube3yE8vfXsJDha45Fljyo1x57XGkz9sEKDBokAq3VsZe6ril2l4c89pzQVI82+ULdO06P0Z2YZsmrF7P93VW1L9mOW+BDyMHWWMHllRbiIwzpEmVfxbRlKMmOeYWVVKNml2w00GykUJvAjAyK4RJCspKO+DAHBrTqG8exRI3X6wWOTUTA/EQhaPMZbv/CtNyNhv1xr5R2lS9ddD/cSAhzHTNPz6ZqFfQksGlHludx4qMYy2gt/r/N3s7ksJ8mc3dpNNEjKCNNliG2c+3B8fzdyBsZM08Mw0RpSQpyU4QoJUmntxLhMYsc/IzlIWyvjKBY8NFNdXOhhzA4hv2L4t0mRjhewhgTjfo3S0nnJfX0xdcwB3frFKd67V9l8peeUGQDjxDmN2X7qkHZ7+aZNIoNX40JiJc4iO1vMfG6i5XY9fJrl0g9tBMzKex7hlMu+UYDPOmJ+FAqlMj8MUQHS+vvnj5UacLtvLjRFudKh2EKRSCksXavWM03GaGyIc9+HPkh2leVS6bEQQnDIum/Hnyt33lSmbcVHPTHlfcWODz3WhyyfvD8YYc5OJZlsch2sHZeHx0a0kJrrLw3+aQOoZGkidwrhhfmtqG5gPntkmCKRqct/zejTAxn35IrO/+3Mtht0AqX/6jZOGtq2ND6/vhU9mb5PUNCplFec83bC35xboY2emRcyz88QyqeaaTw6wWoVWKBxjXryb2dBQD7WxUNP/wRyMwSU4LV35A0LUXFG7FZNqhSWKCEGjgKqZ1AoHyDTRy20YhNlBIENotYu8NdzjU9Elg8xgwZjU1uLuG76YjYzUIvLI4cP46eP3MWH8+8aJjMNYsWwp2rZrh5joaKye9Rn2rFuCbHcWdh0tQP9zLzJYU54Ubh4rrjUwX6oCmBpAM58fDDwNNk2O0o4OlhUHLoAD6y6VeNzyALo0KgpWlYJFv2tKgN0EIgf3Y0eJD64iJp7XRubQoYNIrVkT9qgoJKbXRu2UZNh8HolFVI9ScN+qTYFQo2G+L//MCbw/nhccXxxc16btu/DQeaehd7v2qJWc7AcwEcphtc7Xx8As4w2O+dWDdQ1Zr6khwflYzdJcs+NvRXPZbFakjjPPY17XAQ+8Fi21RFXAr9l4iW1TIFv9VPPP/HmxywVPqd9oiceQUWXhlgFZViUfJhNLdp2paMio0mSJq5sjhXlw/Su90RmX19TMkfQborx29zYvYuKYl5WpZeyo3yhG5hHls5T0tu+ebMh45X6FcdWGijlJS30WxCdpcaGlXkgMK8FlfKIWj5x/xCsyXiUBrtcwRmJRee7hgx6k12FMufbgLp1diNoNbAI+eXyd+jFGTlW5XyuweU2RxKuyqLjYDSsLhRlOrmlDdLTWlmhfIm544WO0aNYsKD7b/4XDf9Hd939Z7st+zEiOwfKnBsuWFfM6KqOTikBq9yapsvA1x82xLjrpBpsUqeeIKWhCufvy7wRMv93bBwQMZEwZR0bzFeZ7ZBoKs3ySIJWpWShvpUcBz6GMtW6NWIyfkS3pchQAYr7Xi3vXx7zNh0U+2a5+Ega0qoWpqw8Io0NgzqJAKuP9SjylstBtXCsezBNJsxcCUWVGo5hUtpEmMDS34lw6USCVz9fZXetJ2hf2MdNzNEqLx8BWaSCYI2BUYFSB1JU78qQvyFQRTJFVmrL6gIAuAmhNvtoLreol4vM5O4WFZU5amkcNap0u7rI0TlKFIJPxngS3BPkqvQsX/5SAEkyxj9gn3ESgBJd9R5DD63FMHji9OW4e2gS7Dhdj4ZbDwpAxLQ7P4Tzh3FEglelNmBuVfc2fjC2kJPTydxYLm2t+F5O9vrJfQwGhlHYzVlGVqwc0EjkuY6qZZzVcMYNUplThJgdBKRk6gi3adk66o4ek7eHcI3g6vVNtLMk+KgC6f5BxkkpBQ6k3YylZF92xGf9JUNivRRom3todew6XyLjQpXhEuwzYbRYM+ZfDMMeVhUCZjtZMwUO2kfOWfc54XPYf3X2VO3DwvdEo6K0rO8k84VxnbDXjafkMdX5ouswPbuIwZQzbQaCYEGvHKUHtIKtJVpZAnX3LOchC1QX7g/L4n5bvE9kwN1JoGkawzXGduSHXALmcIy3u/cOI9SVI5dxgqiPmS2WsKfMdE3yTAeXGGecu+4mbP5Sp85jgFDR0zKW5GzeP7vh8paSqGdImA9/f3lPG58+1OVJn8zoJYqDENnZ5ZKoGUqMsOPD2WXhs0mpx5jV/fz8oTGqWiUnVQOq1g5pia04Brh+/CIu2asZhbesnY9KdlPvSOElj2jmXnzy3g9Sx9UABlmYfluegU6MUbDlQgAtfm60Ddn+2icA18t8HUs1zpQpQMezz87f8oTIsaF7cBy7IT0xzQoFafW1S8QW0mFRLlMJP1SC1kgFRzlShApf/JpAa1CJlnFTZzFGgji8PLszHv/o6Jrz2HGJjtTg5VZxOJ1ZvzUanFs0k7m7Sxy9jz76jqNWkLQ7H10DjrMYGyFTnhAOF4UCsuS2sw9xTNHzS9ku0uFd/nKeffdTO0WI0zfGg/JxtUc+fqifwedOuFgygycJaCWa00Gzjp1fPJyqpNPTrqfs2Oxqb2VB1vVBt0Z5DPzBVIDcc2FV9q/qFqOWNxx/C3F9/xKievQ320GDaVNxHBeZRZEwV+gk2RJI+NOWlVUAy2IzKAKnBOVIrm4imv1NKrWTD6uPgp0baQsOicAnrwlxPGS+ZXXzNYFWdZgbKhnRZ/yN/P1xYgKISJ6BvTrC9Dqu20RTj0AyVCDjyiorgKvUhIykJK7dsQZd+SWjRzm9ixEm5Zb0f9DE3qczDf7E2Obt9SEyBlhNVU7hLUf/OO+wVILpnu1NysLIum4MuwcyNahWgSBkvT1u9JB/tuycZ50usratUzrVHW5CS5hDQmn/UgzoNYgRIE6gSOJN5peSY5k2HclySLqdZ2wTs3elESppdcq5Gx0Thj+9yUTszWtpJOTPPj/Yl4fpnxqNVqxYBz5/52Vt1kjKptwxtglhHFD6Zs1NYQXOh7FMW/4eKZQEdXEZ3qysMG5mGYAdMGgmRYSM4IfhRhSxdrUQHxs/YYZjjcJF6Rd8GWL07XxaQqjAWkAvQUGXspPWSJzNUefnS9hLbN3nZXiN3ovk4smRMXUGAxMU6mbv3pmeLlNZsynJJ7wbo2TTFOJX5Nsnszd98GNPX5gRI3MjG3jC4MehCSiOXEncp/lhzAC//tjnAAVWBVMZ2Xt2/ocSZ8v2yYOthkRyq9De8KPv2nG51hdVi+wj4WGomRuOa/g1wtNiL9/4KlJCf1bUOBrdOF/fhTSaDo3CvJt4/8zPeMrSxxH3yGrM3HBTm0OzcqkAqmWYCNBo5WS0WAVvP/rzRSPXB69A4ielEWB8X7pQ1fzJ7B167vCNu/mh5QFwnmcD3ru4kKVH6PjnTMOvh80VAdnm/BkiKsRumVYzjJbtrjj8l2KQ50WV9GsoCntuohwvd4gT74aztAUwqU65wTtFJluNE4EjGWOWUNfcTge7cRwfq+S9XBfQHU+Ew/Q6diEO54Kp6yLr1bJKKZ37eKICIheDswp6ZwszO3XxIxvmhM1uAqWI4b2iMxXF966pOku9Ubcac2j4Dg9ukY9zk9cgr1upiKic68lJuzZRDnEtsF91/CcTIxpEN5txivmJzIbA5r3s9XD2gocQ4snBTgqz0m39urVBSyw2nu09tKhsx/E6gymbWxkO498vVxgbjgJa1KmwHx+DLW7phx8ESYxPH3L70pGgxiOr9+Axh2imnZV/dOqyx3BtXMnTdnrH+oMHC8nyC1K8W7pZ3z5X9GyEh2iqglfHOSmJP52TGybOfVX5f1sm44amrc+TZ5ZcNATvjVRlrTRl1kdMrMax8Zhw2C/YcceLpH9fLu4Qbape+vUC+vAhSn7+4I35avlvy9fo3sstwaoe66NE0Dc//vN4wdhrVqR6Gt6uDhVsP4usFO8WgjdevmxKHm4Y2xe8r92HuJr+rMef5VQOaCPtKRQTfTZRxfzxzK76cl22MnfZ1GozK/j0g1XzlYKIy3Pvo3/U521MVXuOY2hUOjAZXFhGa15hTBVK1VXw1SK1kXCqa6CcXSDXfSO6+vTi0Ygluv+tOA+TIw6Qzafv370dJSQmysrLw1XeTsWjJYjz20Bjc+/CjOPPaGwLOOaaJe4wnmUFiYAoXP6tLMGc1sajBALoipjNcs0KB8IqMo1hP8DnB7TK33wxagxlic5vEsdlux0W9OqNxzRS0yWqspRJR8aH6vyNmHHWGUQFV8xwgeCOLKGA0KF1LMCPM44INrSIZYjKR8pQEAWrWR4BoBssR35N+4QDnYVOsqopb5WF0+S1wUvJW/g3pky9IvxEV63O53QJWea923fjLEZeAhNhYcTJkLWRUt+7bgyP5BTjv2jri0ivz4V8urnTKrd9I3xSie+huJ3ZtsqBtd5sASMajblhJIEvZLgQQ0nGXYJFsZ7AhU1EBWV8gIckKj8gBgIMHXKiZ7oA9mjJt7UuIZkz8e0xsFHL3u4VdTa6hSaIZN6uH2crvlCEfPeQRQyUOzu5tJajbMAZJNezSFl5k9eIC+kshLtEs1gc8RXZcfPc/0X/oMFBCLmmudEE/n0m6+56MTGokc/W/8Rg+ezEOLfaaC+Eq7gOF7RIapkTbrHB5mb6p/LOlQGqnh6YJsONGANtwsND19y+aKhhIAgCmPuHiWIFh8+EKpNK4idJKtpvnkP0KtdhjqEEsnWJ9ZSHrU3WTDaRxERfdg/85u5xihM8xwRRZPm4ghGqbqkvuwWGV7wUyY+Z2KSaVMliCQ/5OcMsNCrOc2HzPNNOacHN3PPj1GowPMlta9MQgYTDv+mJVSIBV1Wcm0v6KtF7WF2e3Sn9yfle0IFfHEtxX9VkgiOOGFCWnzL8aXCpqB0EqmdHrxi+VDaLgwhhebogokKr+TvMmjjO/u+meG6yyIEgl60mlAzcgaWjEDZdgV+VI+zLUcTE2i2xyav2lfTfIFryS62jfoCFODUdfBB9aGXLR1th04udzJuPs4jiXymWV3s2/Ejcre0KTFcfTH+HODXe3ld3d39EWc50CUsMN0Ym6eMQgtSItaFCrdSa1GqRGNEjhQGoFHX68ct+gdkXKpKrTOCl/fvEpvPTueEz5aTLOOHu0UeOa7buRBC8aNGqEtevWoXZGBm5+9UcUuZOQ7l6DgzHNMXJAHTTKrB9R7/ynHRTpq/P/674ICabPnIWXbr8BZ/bpK0Y/LMEspxmgGS+iUI02yWCDgaqKOeU3O0EZGQP2D42laFTFzxjzSTAizCzjFvVVgJL7Rir71V6Uga9s/makIdKNkCLtd/P9sw2KLQ0weTLlf5W2q5hbU1wuPyeQPXz0MCw2ra/NRe7X4/TH9pIFjY5FbEwMNu7cgXbd45GYbEVcgk3iPpu1SRAZLRlJLiJdrlJs21CMtp0T5d8sjEVNrxON6Fg/ADxy0C3nJAS5BjM/aWGBT0Cp+rYhCOXvuftdSEuPRkmJT4yR5Nq6ey/dg70EtQC2LPehaSdNLhxwb74ybFxdiNYdE42PnSU+ycVao6YDS+fkIa2230lYHURW9fTTbsDIG28VGR+vojaNqkFqpDP4v/s4P0idXqEb7cnWC2aQGsyaH09byboync7dE1ZJ/tO/qyiQev0HywXAVFYIeOlA3aJ2Is58eX7AWBGgr35mqOQB/WKe3123sjqr/x7YA8cKUivrRzNILXZp388ntqjvaw2YaqhQB6lyoeOFYJWdH2qNrZ8jG+uhQKq/XeWTBJ7Y3jme2iq78+Op+1jODe7pqrGvoe6mckAaenQVk2oRuW8IkPrxydZ3x9Lff+M55u45eUHq0SNHsezLj/HEiy9iwicf4errbzT6ZNny5UhKiEfTZs1lET1//ny8+ddm5OVb4DqyBQl1u6B9ncPo3a9fxK+gY2Eu/8ZB+o+uOtVuxXWjz8LR3AMY0KGD7KJKChwTE6nYR3NMZribVuZJBJpGShqTgZWWmkXfj9TBqt1mM441Gy6xHQSyqj1VYT7DgVS225wvN1LJr7kPFFA2O/+a2VTVN2bZb3CsrLkOHi8yZRYBwP4FgIdxqYA4B28/sBd5BYUYfVUduEp8iEvUdr354Hg8pcKakuEkqGzUNFZAakyMFcXFXuzYXCJuwDycTOyKaaVo2k17vzBtjLTBWyZpZSgFrtcoRj4rOOoFHX0pMyaTeiTXI7vJlPh6dBBMWTBjYFXJ3ecS8Bsb5weqzhLmabUIgG7aOl6kwYdzPcLs8m8NmsSKA3HeES+SU2wiNzYXnxfo0WEkrn3yaXhMyoZqkPof/fo5YY2vBqlaeo6EGLuk7qCDKn+n+62Kfz1hnW2qKFKQSvMfAtTL+jaQeM0PZ24XQyZzITtICSlNv8KxsH/HPfy31cl4ZsYj3/TxCvy8vDyTSpMsmq0Nemp2yFQ34frjxIHUcESMCZwqBtUAq4FmuxVulIcd0IrgRrj1dSBIrQgol+dUT86ZdTKBroBxrErDgtnUSg2Vwo2FloVCUmmGjkmtBqkVT+NIQaoVFqvt2I2TghpRFSaVw7t0zToMb1JPUmbUy8xEUpIWv8ayOnsnyvIOo33HjvL7pk2bcNvrPyOlRiLSLfnYa2uF2sl5GDWsWwBIDZaynpyP+39+q3KKXbihb2f0bdce9dLStPyaFch9FWgMd+cKmAaDVMlvqgymdOMg1qE+I4uqXljq60IkujrjGRAfG0G3hwWpytzJJLuNoDo5RMmVVX5XM0iVe9ElwAoEG0yq6d54XIDRki6H52clHjecbg/oLux1FukAlOmRYsR0jH1INrVL32Q0ahEjhkjMl2qzWVBc5BP57IaVBZI7lVJemhARqLLb5//mRWpSLNyOQ6ARcZPW8QaIlNyluiHTvq1liE/14XCuW6S4iTVsqF2PsaLaqGxYVYAmLeON2FZ2J9thdgjetqEIWS3iBbgyvlRMmlylcDiisG5lAdp0ShQwzN+Li30Sr0pGlfeyan4xUmtHiZxMHIYJ0F2lEvPKL5LL7n4RA0ecYpiYnawxqZHOqerjTkwP0Njmsxu7gjGpKhbuxNT899bSp1lNyUk6+OnZ2JZTdFwXYwzyV7d2lzg/1sWY1mlrc6tkDlfVBjAd0Mp/DpXcoqGkpaq+N6/siFPb1xZp6Pwth8C8qsr0qqrXrD6+4h6gjLt+agz2H3WFBKGMV06Os2H3oZJykt6Kat74/HDJu/vod+uPU+IbCqSWZ1GZ6UDT+Wp/K4dLqjwRwqGgili48ExqJJgq2Kekyk3+m0+I5B5OTBOqcCUBnOp4gkhS2PoYVU6YHkNzWWlY46RqkFpxj54cILUi5pICwh8mfIEXHhmDab//itPOODOAhdu7dy+27j2Avl066fFsZbjz6fdRMzUZPbJqYN7mbKxcMB83PfhICO/cwN5hb4Sao5Uxq9WAN/wse/XRhzDnt59wZu++Ei8qbGlQflSVFoaGPgKyKtBmhAKiAWlo9DrEhEjJeU31GTGrGuoTYBYqHU4kbyKzO7CaO+bPImVmFYuqjJNYVyjJrzmljtfLXLcEtnTsLdXAFlPSMOWM1wuXz4cyr0eMIJjHhTJnh8MOe5QVNhvTw0QJKGZqG4NZLQM2790NWC0YMjpeQBzzofLnoRwPSopKkZxqFZdfAj5VCPhy97nFtVcPe5U/BQ8j86oSsJJFVUQ6CV6molHHrlmaj7Zd/JtQrIegNKN+tMSU7tvllDyqZFF5XdbHdDfMp3rkkAd5RzwCetWTzOvwmIJ8r8SsLpl5VBhisrsFR2jeVAqfR5t39pg0vPn9r4iN1VhelmomNZIn4b//GMbSMQ6TZlTh3FNPxl44ke2mWVOdZM24jAZAR4vd/5Z43MbpccjJc1fIyhE4J8Za4fGWiZEYnWqry39WD9DBmyx3uHjpqt1NMBcaDFKVQ0dokKrDVtMlIwVBJvATUYNDg9SITg2zXj1+2XKkV6/acZH2YNVqrerRxkotzIlVQamR3JEu960GqVUdKHX8yQFSw7Wew8svm69feQ7vvfUWvv7iU1xx9bUBh+fn5YGS34EDBxqf0+0XVhs2rV2NLTt2YtvGjajRpQ/q18k41o466c6rDDhXpcF/V12EiVcN6o4GqbXQplEjAUWG6y1zluqNVGBOvlbMVrFBN0GAKoybYk31OgxgaAKcinU0v3KUUZJ8ZrKjlddWiPaE60OztFbVr2TElNWa3YcjHQf5qtQZ5nBMKusiUD1SyHxq/meXOU/5xcQUUXIfzL0rP5kqptRwRZbzKaZVbC/lzlFWuL1eAbjFJU54PB5s278Pw85OE1BHBlPcdH0akGScKaW/5rJ/lxMZ9WLE0IiFx0ne0jKIlJeF10mvb5OUM8k17cLOOos1dlZtEuQf9YKxrHUy/SCR53o8Zcg/4hFGlcwrz9WuUYqcfS64XVpKGofDgrTaWu5USpJZb1pGNLasK0S9RrFgrlfKgffv9CA23gqrvQyuYr4qylCrfkOMfe1zxCenBpiYVYPUSGdw9XHVPVDdA9U9cLL2QCiQav7Mz6T6v1nNq4dIAMmx3LsfpMq/qhY8WUEax7+rvcdyj/5zTq5WhWrN3wRSuTiyaDGpQXlSq5nUiqfUyQVSQ4k0CnJysGfhbFxyzbVYv3YN+g8YUA6kLly0CMOGDSt3qxs2bMDyJYuRWrc+fvrxF5x+/Y0Rx6Ue36NYfTbH8sfJk/He2Psxul9/xEZHC0NqZqsVg6hAWVV7TcCW6aWugJ4Rl0rWVk/HIwDN5CQcijVX51fWDgVSza8zA5jqQLKcqVNllQbJg1X7VI5TdXpwjGtwXKraP1ZfeDze2Duk8ZHXi2KnE4VuN6xet8Sq2qJjEG0n+HMI27162zY0ax+N1p0TA1hOsqd7d7rQqE4yyuI1FmX/Lhd8bivqN7UJoGVsJyW4GkAuk/8sZHP1sm+nUwOSNiDvsEdcgCkX5vFx8VZJJ0MZMOW5rpJSyYNKJtTis8Nn8edpzMu1oka6T8ApWVUyoy5nGVJracZIBMnMk5qUbBNgm5xqF1C7a2uJ3EN0tA02Rxli4qJQI7EF7n35HaSkppYbpWqQGsHErT6kugeqe6C6B07qHvADUk0iq68dlNw3mGDTdrL1O9I2XCMvoVaygkBDVKF/Y5s2jiO/TmjlH8/nhi5r1tLZBV87mGWuyhX/nmOr1L1/TxP8tZ7IxhjzKArQjZOqQWqVBlCNRiW7B5a/ISa1foI8YVavBz6bHVafBz4rk2RY4HCXwOuIEXnurpXL0SQtGfXrZ6Jho0aICcqRSrnv9n0H0LtLp3J3np+fj+Vr1yE/NwdfTZqEy+5/RI6p4FVh1PHv2EOr0lD9px1cWn3Qe28AACAASURBVIqrh/SBFRYM6dxFWFQl81XMmTnwMHgmVvieUMBUpbExudua6zEztPKVYzJrCgakBoOrTJcq6G+5F/PfFaMrk0tjKs33WtnQKQm0Njm1OwgA1KZ0OsEGSuHMk9RxuXl5YookX0sWINpqg9Vqhd1mFUDKh4HXoiW+SmHDdDTuUidOOb+m1hayqXpuURonMY1MqdsKi80naWiEcdWNjWhypOrkA04DJp5L4Mm40V1bvEiowTyyWpwpwaRKO8OfzK3Kv5ENJUCNi7cJAJWNSL3TKftVMaVsH8EzP2M+VrebdQNJNWzSTroOk/kVdtkKHNjjwqqFBajXiEDZgqSURhjz0qdITk4OOUzVILWy2Vv99+oeqO6B6h442XsgmElVSfQUYNXbH/jFbrqpSIFq8FravJIJRwqZ2FT9+z9SGBlu5c5crC3qJuONPzZg9yFNzVS+nEg0dmLH/5haxgVOpOljKmhuQBV6B1eR4A6sXRYuVliirIJvqkFqleZKKD4puAI9Ee0JNk5qm6kle69oMnI4586ajQuGDsD29Wtx6qhR5VKXrF+/Hh6XyzBOMuepFEMVjxu//PSj5Grbk1+Edn00l1/tP+42lcHmccFrj/Yb65DaYc5Ejwul9mhE6UA6qtQHX5RNcimqYoAiAgmLBQ5nETwx8ca9WRh0Z7UiyuOGz66lBHG4iuGOjkO0swguHmuSuNo8TvjsBOgWAe6llHCahkS1xTxK5hdaqJdWqFfjMb0EqjC3vC4XzurWHoM6dRbDJBlrmhTp+5PmjcsAmWsFcl/z5RUIExfbEDJg/wCZxko3SQqW4/L3SONHA9qg3ZT2kclVWMlp2Tb170jqF5ZUR2IGI2raYTXqMiWHNINU6d+gt6nh6qs3vFRPMGo+TgPdFnhKfThaWISSonzsPZKHEefWEtAYrhCwshCYUoK7fZP2ZcgE5QSaIkGGDfYYgmC6/EbJcTyeQJI/xVCpiiXY7Tf4dIJhOvoe2ONE7cwYlBT6pE3xCVYc2OsS9pd5WuOSGuDRNz5HjRo1wragGqRWcXD+lw+v+lT+3+qtv/tL53+rN6vvtso94F/5MfBFe1y1SSneOWpdFwqoHhdKKbdqCIom1doQrAyL5PbCvXJeu7Ib+jRPx+VvzcXa3UfDVlXx+vv//4GtWgsihfaR9GyYY6rWIL0SYigFUrWYqOKPRmsrvbhLq+W+xzEcpg6OOqHuvo+f1xRtM+PllWBzlcAbHastbmGB3euCT8/vyEGcMeV33Hr+2fj6yy9xxz33lLudles3wOJyGiA11P3OnTMbCQmJeOC5l3Dnw2MNkGp+wAUUlnpRJrsdgXbkqk7zI2B3O+FxxIg5j4rQM//d6nHDa3fo+yYBXmIGxFUg2Vy/+ncAsPT5IABZB7nyUtUP5HEKGPMzcmZRBCI62JE4Tt1MiMdGeb3w2Wyw+rwotVIaqe3t8G8Eze4YbVz4mfRJmQ9lerChze0UhtvcRn7mM32m/jbtrxmSG/W8gYMQbffnpjRLew3G0cReyj5TJaBRgTVhK3muYmmD5b2qjxgLq/ojhKxW/4bwTx0TuKzs+ZFxCiM5DmY9K6pLvj7VLmoIwGuuqyLJrybv8c8ekfua2FnVZwqsMgUN3X4LSooQHWVFdGycHL9hx3Z06ZeEelk0IfIXMpgiJbJo6WMICCmlpSQ30qKYU7KolOuqwn9LLCv3HXXmlnGq7F+aNamiQKq0g3lU9XhZVa+q5+ABt7CwBMdkVSkhTkiyIXuDE1E+G2564k106N5TNqrClWqQGumo/ocdVw0o/8MGLExzI3/t/Hfcb/VdHEcPBINU/+RR7JkOFwN1tPLh3wmAjh2khuuMSEFqRZ15MjoHnxSPe5UbEQxSLSj+6OxqkHocT3LQqSeaSbXg8fOaoHX9OL9+TwyaQ7OqP375BR6++TosXbwYo844s9xtLV2+HImxsWjesmXYW87OzkZuTg4mTpyIIedegLi4OLjMTGaIM81rGDNodejgVH1m14GdRuJrRc1h83nmvwXXrS6vQGJwc0I9EyIg0AFiKFCt2Fr1erUGscXqc7kWgYwpbQtBL8FqQNHZZX5m87rhsTmMMYvy+eATxldrKdv29cSJ+PKFcThvwKAA0KT6J1QfmMFVZfPXAHRBMaBm0yEFyFiXZiSkMabm6xhjZZLZKMffytpgjLUZpAbJhc1AvLL6glnQYDZVgdNIJb8ytDqI57/zigqRX+KU505trjBeNNZmQ1SUFU6PBx63WzY19h7MQf3GDnTolaimiLCfStZLZrK4wCey28RkmwFSaXIUHU1223+3BJLcN5Hz+ZNSXmcp9u9xomHTOANkmvuHKWoKC7yIjbWiZroDVjtTDEHO4QxLoENvdBScRT5x7k2t5ZCYVnPZur4IabUd8LjLhBFWw7RjkxMp9XrgyRdf0zdqwo/MfwJItVE6jbKAPq9sroX6e3Cqn1DHMBcl56WXE+A/ufw/gFQZJ11efyK7TrzkcGxqkBPZDtbF+eGPg6u49qoce7zttOnv/oqmrXynRml5s4+XOJN6TuAzwjHWHN9P7HMnY0B39ePt4JP4fP+4qg1b3i234MuDVAlBi6JrvolZNUCq/yYpFOL7UgwFj7P3lOrI5+WXZuiR4PirORXJ3HxdZ1Ivq4RJrWjYTkaQqtr7/z5f1aLb3IHhFuoiQzYzqdUg9QS/LhRItep5UnULz2O5is5mEaS2qp8At9sNl9cHt8uJwyVuFBWVoMBdBrfTDZfbDZqI5i+ZisfuvBVFThc66blQzZeeN28uaqamokXLVmFbVFBUhCk//4iUjHqYsno9Bg0ZKpJdYR1RBru7BD6HxuZynpEddOssqZp3Np0ZVRcJBqR2nRHm8XYdEFrdLngc0bDpcmH+JLjjw2+WDvNct84ms34FMMlx2kq9KNXZXVkE6LJh876esJ5aNhWjGFJmtws+R7Tx6lPnMRbYK0Az8BWr/h5u3zD478HssjCtpaW478brkLNuBUb06K31q8rXqUBckEzWYH4jeAMHxLTqdcs4KaCpmyUp+StjL0NJYdV4m1PR8LOq7pmqawf81EeiysBbsbhBsudgqa+ZTa1I8svzmGKG8aYE6VyA+ZiixuVEsZ6mxmuxIsEWheiYOHkWo+x27M7NgddSgiFn1pS5owFMstbalzPr3bPDKTGf5kK3XfWZYkOlT4OAKqXCBXleMUqqamEMamG+lvfUERMleVDNjKyqb8eWYmFgCazp5qvKnu1O9B9+G8678ip4KplvJytI5YK1S1YNXNI7E01rJ8DrK5Pcla9N2YIGaXHo1jglZLe6PKV4b/o2cD30wsXt8MnsHchIjsbFvTJRMzEaOw8V4+0/t2HN7nzjfIctCn2a18TZXeqCuTI5H3YeLMYHM7dj2Xa/lCwh2obrBmdh0qI9Uo8qnC/D26ajVmI0vpi3y5Ck3za8CXYcKsbPy/cbi+8acXac3bUeasTbJWeiyu2ZmuDAlf0b4uNZO3C4yG3UnZEcgwt71Me0dTlGm5nH8cYhWfh95QFs2FcQsh+Yy/Hq/g0xZU0O1uzKq9IUHNImHfVTY/HNwt0odmuSd5asWvE4s3MdTFl9AOv3ateNj7ZhaJtaOL1THUlhQ5Cx+UAR3p2+DZv2Fxrn1kxw4Ip+DcO6df62aj/W7dHqbJgWh5uGNMaYr9fgyn4NcUq7DMRF27A0+wjen7Ede46UlKv3zalb4ZJFsFY4P/q3SMOuQyX4etFu4/PbhzdFiceHrxbuLpdnlGNzWsfaqJ0cg/f+ykaB02ucl54UjVuGNkHHhlps94z1ufhszk4cLPSPFecY++3LBbtwzYBG6NIoRfrvx2V7MWnxXjg9/r6s0oCEOZjv8Uv6NMCgVrVkjvP9tWFfIT6ftxOrd+UZQJT3M7pbXfRtnobkWJuEBs3dfAifztmJnHyXVnsZMLh1LXRqFBgawJy5Py7dJ5s2TPdzTrd6OLVDBpJj7XLvPyzZi5+W7ysHLlPi7TLeBB7m8vHsHThU4O+zpFgbrhuUhZ5NUxFrtyI7txifzdmBJdlHA0I7RrTLQNtMf+ouvg9yC1xYmn0UG4OegRh7FM7oXBdndK4DjimfJ7bx+8V7Azaf+Lxe3reBPOdHizXTuvYNkjGwZZo8b2t3h362TsTYhauD+Yq7Nwn9buM54//ajrwSra0c13O61UWfFv5xnbPpID6dsx25+SUGSL1mYBPE2KIwZdU+XDOoCdrWT0aB04NJi3Zj8rLd8m5V4LFRWjwu7NUQXbJSEeewIb/Eg19W7MH3i3ejyOV/Hm4b0QJ2ol1TmbspBwu2HELrekm4pE8W/jl5La4e0BgDWmXAYbNg+toD+Gz2VknBo0qtpBic3TUTA1pnoEacQ+bm4m0H8dGMrdh31P+c83heb1DrDJzWuT5O6VAXfMfN3pCDKSv34sv521Gg90uk4xNuH29EB84bB75duEu8Rtg3iTF2jOpSH3VrxOGnZbuwaZ//+yPS652o4/7fAWzAjSj6KjhPajWTeqLGW1uyWyj3PQ6QakZPAC7ul4K0GB925xdJegmvnnORDAtzJhKwqEVtfPYCjL3tJqxcvQap9jzUzuoqi+iMWrUQG5+AXyZ/j74DByM1pYbJxTQQsHFB/9MP36Nr9x6446nncdGNNyPeTksfrfAxY1yqzx4Nu6tYWFb+TcWqhupMMqiMPaXsl8CsKg9GVUEQr0+ZbqmNFta62VSUTVxTFSj22LXFvoBTXe4b6joK5Kp7kj4wsaT81eYugccRi+iSQrhiE6ROm8TjRgng9trs0j8GO2tiYgUwl5bhHyOHwB4VhR6ttM0Dg1HUmU+jT3WNprCcumxX4op1YKmOYy7UKAY2muoSkyLtA+OnYkvlvvS6xSE3iCkNYHJV3OcxPjVmgGyWM6u2RlKtqsPseBwOuAvgDpLxKhAbDMb5e2FJMY4Wa19oZEkZ8WxzMGWMZnLk8nnhKi6Gx2JBnMOB+JgYHCkswtbduyQulQDQxsB/hz7Ly8pQXOjD3s0WNOkYZUh0Wf+hHDdS0zWZuyrcbWb+UoJJRzQ3DIA920tQu35MWLmvWfprZvg4t7SdZ39RMl/zZ2uW5SOreby0hyZKvK4quftd6Nz5Clx4y23lntvg5/hkBam9mqXi29t6gsBw3d58xDtsshDv88QMXNgzEzcPbSy3S5DEDQbmH2TfcQHX6aFpsvA68NZpmLPxkADQFTvzmB4XHRrUQLHbi5EvzMOqnRp4y6oVh5/u7i2LniXZR5AYY0P7zGRhdtqNmYo9R8huAwRa2146BWe+PF9AiipcPL15ZUe0rZ+E/k/ONBbCuW+NksXu5e8skcUXC4Hocxe2BYHxiGfnYOHWI/I57/eP+/qi66N/BSy6OzeqIZ/f+cUqfDZ3pxybEGPD7ldPxXUfLMM3i/aEfPya1U7A8ieH4JzXFgiorEr59MauaFknEae9ME+AgCrD22Xgy5u74d4v1+DDWdvl4yGta2H8tV2kr1bsOCpj1LJuIg4WuNHpkenGwrFPs5r4/b4+KHT6AtNLRVkQH2PD9R8sw4T5u6ROAsEZD/bHBzN34MKe9bF8x1HJX9qiTiJ+Wbkft36ywmgXF/W/3tMb9W77Ffkl2iKaz8uKcUPQNCMBMzccxMgX5hr3cOjtUSDIP/e1BfhtVWC/sK5v/tFDxr/V/VONjQgC1DmPDEBqvEPAH8Fam/pJmLhgN+75crUBdl++pD0u6pUpYJpglSC9Y8MaqJ0cjbsnrBbgeyyF4H//UafxLDeoGWe0be4jA9CoVjzW7s6Xedc1KwUujw/9xs3E9oPaRsrzF7XDjYOzZENkW24x2tRLlA2FD2fuwJ0TVslzw/LhtV1wXvd6kq9V7W39uTYH176/FDZrFJ46vw2uHtAIe4+UYOO+QumDjKRovPjrZoybvCEAqBLszXt0oAAbvh/ttijEOazo+sh0Y4ODIHHK/X1kY4gbFJxrvZqmyhzh3J62Nsforq//0QOntM+Q+tg2Pj8xDqu0/bzXF2KKPpYc24fObIFbhzWR+gg0W9VNRP2asbI5NearNcbzOaR1On64qyfaj5kGgvHM1FgsHTcEC7cexpXvLsGhQre8f/idxc0GAm4+e0VO7zErLaL1dufpoJj189ud7y+WN67oiCv6NUCh0z8G/Jz3FW2PQrsxfxobW9yEu0GNa04x2tZPRO0aMfhgRjbu+mI5ynR/hg+v64GBrdORnVOE5Dg7tucWoVOjFNRKisb14xdj4oIdBkidcv8gdM1Kxfq9+cjJd6JrVk0kxdlx+ydL8Mls//zNfecc6Y8S0ybWsz+tw+tTNmJQm9r47o5++GbRTgxunYHVu46icXoCsmol4P2/NuPBicuN8x4Z3Q73jmqDnYeKsGV/AVrUSUJmzXh8s3AHrn1vvjGn+H55+5oeuLRvloBcptsjkGQ/cYNvW04hLnh1Njbs1d7pfAfUTo41gC77j98Vhwr977NwIPXr2/tLP53xwgx5lljO7paJN67qjuQ4B24YvwBfzNl2LI/yCT+nKuvyE35xraf1/6pB6t/Tv6qTjwekBgFUVtm7WRRqaipCKQSmxElkXliUpJCL6PR10/DMK69gz9ZNcOyahKRY7tRasHn3XhQltsW06Uvw0Lh/IiYmMLeiUbfOMP40+Qd079kLI8+/Ai3Oux4146JQMyUJ0bGxqJ8UjbjoaMTFODRZaJDoQslqaWTktjokbrZUj5sNltpqDKkV1tJSlEZFwar/TjDL3xlvSxaTcZ5eqw0Oj1NMm+RFW5wPZ1ySf4Gvgz/WqdhULZaUL27/9FeMsHkSmJleXo9fJE6LVfJmBsc08jyrzQqf1wer3V83GTebDoy5hOQyn/0jgNVqA+VroV5kXqcTVw4fgKyMDLTMbOCPB9XBpLjZqjelTADNDbcicyED5Oo6UoItA5gpbakpllNeDTrwNfeL6jdl4KRd3k9DV4X5DKjXzBCHyNcayQMaHDuqPRyhxUQKpKpzzGyq6kclC1b9wN/p9Jt75DA1t7CX+QCbA9EOO6JtdgF/XuqcmJ/Y68WqrVvQuXcSUmrZQWCnGFQtVy1QNyifKc/jcbXIrpq+HUqKfWB8KD9TCz6yrWZ2k/Xl7nNJ3lRKc1Vsqrnf8o9yh9wioFPlbg3Vr9mbiqWOuAQrtm8sRlbLePlSztnrQkqaHXmHvWjY8jzcfO/9/mbqz5qltFSeX/Vcbsg+ioe+Cw10IhnTv+MYgoD5jw6Uhcw/Pl0pwJHPZa0khywctZ1/rfxwZy8BIxe9uRCrd/l3t/ns5rw9ShiSC99YiEU6GCS78vH1XfH1wt24+eMV8kxy4UhgxUU9F49cfF0/OAvjzm2DeyesNgBZRCB1XBBIXZuDy9/VQCqBy/hrOsuCvUujGhjxnAmkNv3PBKlJsXY0zYiXvvf4SmG3WvD46Na4YXBjDHtmNpbt0JhoBVK7jg0E4WQ8f7unD277bGUASJ310AAZj9NfmocdB4vlfXrvac1xz8hmuPGj5fhuyV6pNxikcp6MOb2FLN4LSrzCZJtBKjcOOH9mbzyIC95cGCB7ffr8tsKsETi0e/BPAYKcC29f2UkYZAKnn1fslzkz9qxWuHVYYxnb33WARJBKEEc2/JFJawU0160RI8CjR5NUtHlgqsHYRfrctKmXhIm3dMdHs3fg1SlbcFaXunjv6k7oP24m1u4pQJP0eBwp8ghbyD4iC/7u1Z0EED/78ya5DEEtNw/4HPGrgAv2Sbf1ECau77iZBmAgSKV6Ydizc/wMq95QAsR3r+qMz+fuxKPfr5M+jIu24pVLOmBAyzTc8OHygI0bbmiMv7Yzzn11ARZtO4Lze9THR9d3MUAq37VPndsaNw1tLM/4hHlkrcpQNyVGnk+b1YJRL85DsQ7eCFIJiEe/ukDeARxnbj69cUUH6dMB42Zp86x5TXx2Yzd8v3QvHpi4RuYk3yfcGBrVqQ5u+WQFfl2xX441g1RuXHGcyAJe8PpCUS0QkE64uRvmbz6M53/ZhM5ZNcAxfnTSehC8V7XwHU3wfGqH2rhu/DIB3C9f2l42IB78Zq2MDdtA1pjju++otjnG8vg5rXHnKU3R8aFpBkgtP65RmHR7Txnrfk9Og9OtbdoQpJ7ZtT7e+mMTnvl5PYpdHgGMb1/dDa3rJaPtA78aGy0Eifwi27Q/X9pDcDnhlj44XOjCyOdmGO0hSJ28dDfu+HSpbGqYy+A2tfHDXf0wb9NBXPnuAuw/WiJrq2cv6iggc+Rz07E8+7CcUjclDvVqxmHJ1kPau9huxcR/9EPT2onoNfY3AaHcs33s3A64ZXgLAcGv/LYeT5zXQYyTrn5nHmrXiAVjVNftzsPNHy4UYHpujwZ48ryOuPrd+Vi87RCevagTejevhXNenoW9R7TNm0hBKjenxt/QC2mJMejUKBU3frAQn8/ZGnL4w9VZ1blyPMf/e4FrNUg9nrGK8NzjYFJDAFReNBikhmsIwWri2ql45803sWXjBsTu+QaZKenG4WU2G177bS9uuPMBxEZrzrnhyqqVK5GUnIwr7rwPdYZcJHFxLF6XlkeSi95Emw81oh1IrpWEBvF2xCQli4QiPtphgEKeowCbWZYeXZSHkvjkkLG1CvSqn+bzREpZVgavJQqaZRNgKfWVM3Ayx+zKtC8tRUkZRLrp9bgRVZCHPYhGidcirFhJQQHyS9w45LEJMC1z2lBqdQMem/b2sXkBj10DcuBLtAw2B1kxn/9eLUCKpQB5vhTYy0rhsBagsDQJMRbA7SiF112GJEep5tIaRbatFPZoB7xOF96/82IM79oN6SmaNEe9GBRwkj5Q8yMCkOofdFOKF3OqF5MzrgLBZGPpbmt22TXqMZkjmeNGI32BhQOzZsZWpZaJFPiqdou4SM/pqv4dal4HM6oVpaOReauDeekXgjHmbdELDZQUCKUMv6CkBLtyc1C7oR1d+iZLzKmKKeUpzG8aExsl/3FCKfC5fXMx6mfFiouvuVB626gZTZk0ubA6XjGm3KBaPi8PHXsmGbGV6m+7t5fIBPJ6y6QOeUYsTD1TJkxpRj1tk4fHZ28sBkExC/OsZrWIM551xrlGx1hRVOBF7v4aePbDz5BRp65hfGZuLyOWKIU/GZnUnk1S8dt9fWRhyIV2RXFqlYHUSYv3CPNGGTALn5VpD/aD1WIRkGhmAsz906FBMn69tw9e/2Mrnvlpo/zJAKmvhGBSr9CZ1ApA6s1DGuPagY3w9rRsPH9R2/8KkBrquSVw/Pmu3hj10jwBgyzHAlLHfL0Wb/7pXwyS6frt3j74a10u/vHZSqk3GKSSef7xzt74ecU+YcbJippB6oE3TxOJKJnm01+cZ8ilyfKRvaWElWxk17HTBaRSIj7t/r7IKXBh5PNzDQatXWYyJt/RC98t2SNsKgsBDJnfi99ajL90pp1vCcpZnzqvDS59e3GVWG0yuM9e0FYY5AveWAj+/s5VnbByZ56ALbO8Wd4ZAAa3SZdjnvt5o0ijwxWCpbtPbYa2Y/40ZJwVgdSnz2+Dc7vVx6CnZ2H3Yb8Mkxsvix8fjFf/2IJnf95ogP7rBjbC7SOa4uI3F2PVrrxyIJVM1Xe39xTGqtdjMwRMqudTqQ1Oe3EeFm7RwEwwSOVn3Jz65IYuAlrPeGm+HPfQmS1Faj3qxbmGfJyfk21b+8xQYY8f+XathA8pkNp97F8Y3a2ejB03rtSc5Xf+Vf0byn088NUazNt8CE9f0BYdMpNljMm+VqUQ6BOUvjc9G29P24b7RrXA2V3r4o7PVgrjz1IVkFr+2mX4x/AmuPOUZmg35ncBoywEqX1b1MLlb8/Hwq2HND3av4wB7x7ZGg+e2RpnvzwHM9YHqy20lQKB+vM6wOvwwK/GJSMBqTd+sBgT5ulzsKwMvZql4bObe+OTWVvx5HfaM8MSvCa5ckATAaHt7vtJwDPHbtbYEbIRM+q56SJBDjZOYkqaZy/ujCvfmYdfl+9BenIMxl/XS8695t35otaYfPdA/LBkFx7+eiXyiv2S8+B+JJNKmfjpOpN6ad/GuO/01nh/+hY8dUFH3PzhInwuTGr51dTJAFJD9WlV5mnVjq0GqVXrryofrU+pY2FSwwBUNqF3iyikJVJqGDiJg8PDfJ5SJG6ZifGvvYpNGzcieudENEjNCLiLL5Z7cPE1t5ZLTRN8q7t27sCho3mY+PkX2JzeDVablkhGYtkMJ1zt5cRYN1upA2V2D+IdZRKvVzM5Fmnp6agVa4XD4ZBck7FFeShNCoyPiPJ5hWVkMcCpSU5rBqjml5CAVXOjfV64oYEsj9cLlBRjjzcKRYXFyD+Sh3xizCIPCkqt8HpLYXFGw+ktRHSidm3eHBlqg3FVUmo6AHvKxIjG5yqVLyN7rFWCWslcu4u8sMVQ2q1JiXkP7mKf9Ist1opS5qTU5U+26Ch4naWwR8XA6S6BI84qoN+Vn4dpL9+I8wcOEomujayn6o9gYyH1IjbJccMCRZ3xpJuvKsKo6tJXcTHWpb0EYtIN/JtpLFSOUwJkv9NtmcwfA2BW4u4bCnQabKx+fwpkRpJ6hu00jlMOxXrbeU+hmG/zVOHf1X/mzQAzoyrXMKeuKdNMJLSY1VI4PV4UFhfD7fOJ3DcxJgbb9u1Fqd2JPsNqGLJc1u8sKgWn+K5tJQI4lby3uMgLt7MMdRtqqgYFaglAyW42aKzFfYeS527f5ERCchTSMrTNplDHBD/TTmepOAzXqu2QWNnd252StzXvsAeZ+rVkDuidws/ZFv7M2etG3ay2uH3cK2hQr46x8WROkcRzT0aQemmfBiJRvO3TFWHlrKqvKgOpL/yyCc/9vClAnvfixe1wSofa6PnYX8K2scRHW9G3RRq6ZWkyODJgQ9um44VfN+OpyRvkGAVSP527A9ty/DGpDM0iw8VnjAyIMl0SuOQn7QAAIABJREFUua/OpHKxt+ixQRKvOHP9QXx7W4/jBqm/rNDiOBmHfaTIjflbDhsS5uOV+/ZtliYMspIh8v6b106Q2F5Kj5Xcl58TaAxtky5y57QEBzJrxmFQ61oCHGZu0GTRxwJShz83Bwt0kKL6/5MbuorC5ZTnNQmvGaS6vWV4/bIOEjM5/Lm5ePTslhJLFgxSX5uyVWL5yIbdN3GN1HNp7wbCjE5blwsCLDK+BKlkKqfe3xcl7lKRHavC8aQ0ddbGgyI3ZSFIZczmgKdmBQAYMmPvX9MZz/y8EW/9GblM8JahjXHfaS1w6TuLRWZMANMsI0GYTi7UVenUsIZIYcmskdUkC0i22RzbzPlMBo/3UyPegXb1k+R4sruKCQsHUvkd+d0dvRDvsOL8NxYGsMFkZSmFZvuuGb/MeM+Tle7bvCaufG8JtuYUaSD1Oj+Tyvb8fl9fzN9ySFhYcxnWNh3vX9sZr/6+BS//vkX+RJDK+6QCgtJbbj6Qhafs99rxywyJ/MRbuwtDfPFbi7BXl+mruhc8NlBY+UveXixMsAKpd36+Cg+e0RJPfL9eYtjN388EK5Tyc54NfWY2HNYofPWPHhKzTtm/kvEHv7uDf+ezw5CCLQcKZbNiWNsMvH55B7z2x1Z5PymQXlWQSub51Pa10SQjXoBVu0xtXFvf/xuKheEsE5DKGNPTX5iJXYf53tLukLGg71zTHfdOWB4g5SW7Orh1OhqkxYvEvVuTmrBHWdD6vl+M24oEpPZ9fCpW7VTPTBma107ERzf0wp7DxTj/VY35ZiGgPLVjPTSrnSgbSy3rJqN5nSS0ufdHAanN6yTiz4eG4cu523H/l8vknGCQSsZ30biRePGXdXh6svZMN81IxIyxw/HT0t14YOJyDGlbG29d1R1jJi7Hx7O2hjUPM4NUbl6x3t9X7sGkRTvx4z2DTCC1/KifbGZMkZISlc3f8H/XQSoxlIUqRe33anffY+/RoDOPEaRWAFB5ATKpaeKvYOYYNbmvACD+j4yL8yhSdq7GS88/j22bNiI1dypqxvlTUeQUlmCttw0GDR4eYBrEms35Uvn7wdxcrFi+DK7oBLwzdTNi0pLEHVQYGsbEEoQ5CHg06SnjRFi0dBfa0lUysVCy6CtDnXiNNUy0WxCTkIzYxHjUToiBQ0eaca4SOOO0XLAsVksUGMfqjI5FdHEhXDY7vFE2uV9H4RHssMSjpLAQJYX5yHf5cLQ0Ct5iL4qcpYDXCtAhjMUeKB0JHmq2TbHE/Ju7yAdHkOspgaXVoYFzAQOlZfAUl8IeFyXHC9DV79Pr5Pk2cMOg1FsmQJWFnxPM8iePtcVo57K+4sO5mPnmHbhg8BABqOaiOSfqfWuaJ2YWkXcqToaVmNoYYDHIsdd8PfUSMgM0AthgACdjrQNVM2AN9ygFv9wEOJuQlYqrlblYWgqaN5mZzlD1CoCm865KraMfFAkTq+S/rMMcl8rPucmhYmXLSn0CRItdbrg9Hli8LkQ5YhET7UAsN1+EfS6VmOCc/Hxs270Lw0anITbOajwT29aVoEnrWONLjKld+HxorKq/GCyp1YJtG8mk+s/hUfw72dC9O0twOMeDdt004w/VjWagGpyehnJgxrWStWUaHDK4dPJl7Om+XU7Ua+i/lmLKKSemxDjvkA+FBTFISc2APSYdVzz0JOray+CJjsURnwU1oq1IKMpDcUIqNh0owrM/atLJk6VcPygLj45uhRs+XCamQxWVykDqP3/ciJd/3xzAxj5xTmtc1DNT2DLGsFLq+86VndCoVpzEn+7ILYLVGiVmSC/+psXbsQhIffEUHCl2G8ysahsXV1yAhgKpV7+/FC9e3F7iTi97e7Hs7k++s9dxg9Q8vj/dXvmWIVhg+2hMQ+kgYw6PJyb1jH9JI3ML3MaGHe9TXYPSXAVSadrzyqXtJd6LDNuuwyUSe0iAf7wglXGVZA3NffzBtZ2Rlhgt/cziB6m/ieHM65d1xD9/3IDfVuXgrSs6CBPE+GNVDrw5Eo99twHpSQ4B3H3HzcLRIg/mjR2AhdsOY1n2UTxzQRt0HTtDQGqL2gn444G+8n6hLDO4cGOAoJ2FIHV017ro8+TMALaRfUSpK1l5zqdICt+RG58fLiCdrGmnhsn44Y5eYib1zvTA2NZzu9fDmFEt5F4Jdj6atQPjZ2gGOwT0ZNbIMO4+XCwg7UCeS+Z6k/SEyECqBZhyb18xfrrsnSWGcQ/vg3GSf97fT6SpF721yHjOyKSzLTd+vFyuZ4DUsVpMambNWIm15kaLYqJVvwxsVUtk8TQhe/S7dfIxQSo3QnLzXXIN9g/nPmNRCfwVu/vz3b0FuDIOfH9e4HhNG9NPWONzXl0AjwmkklmnbJ3vm8XbtBhxcxnVsTY+vakbvl6ghQhwflzVvxEGPT07YlMyMtG3DGsi7Zq14SC+v7OnMMG9H58hY6JKpCBVxvVUjmsLuffAcY1Hm/t/R5EwqRpIZQwq5bpan2jf7gSGH13fA2Mnrca707aILPrFizvh3O6Z2H2kBNk5dMv3oEPDFNCMKgCkvl253Lfbw1Ow0TAYKkOTWgn44Iaesskw8plpok67YWhzPHleB3m2dhwqlJ91U2LRpn4NtLmXTKobbeolY+pDQ/HGHxvxzx80ABoMUuulxmH2oyPw9YLteOBL/6bHuPM74rJ+jXHha7NF9vvHmCEyf0Y+O93YGAgebwVSz35pJh49pz3O6d4AF7w2WyTof4wZGhakhmdR/36oGMk7xXzMiWtRNUitat9X8XgzSLUJK1YWyPeVr68SgCpfnG2sSIktEzZTCd/FMEn7nxQCLUvhEWS6jmDcvXcge9s2xO/+EbXi/bGnd7/wLe549kM0aNAg5H2ZgSoZyS+/nIAunTrj3jc/QlK7vuXOIVglUA0oJhrO6ymF1R4lgI0/A9x0SzUDKIsrBoh1+RcvZTr41nM5hmoowbIyj1J/F5ZPX7DzMxWnW8UBDDjc5yY4rdidWYVnOvO8iEm2aaCd8kzKPXV2lcCU7KsAVN3kSusXjaHNWb0cC754FpcMGy5MpioEnZQRhmIX1ViFYx6VcVKwgRLrNl8j+EVDsOUlSCMoimLwepSANmFS9a8jM2g2z5lIWVAZH3POFb1eJWeujAlVbVZAXcmEg9tX0dibr8H78fp80s8Eojl5ebBbrbDbbHDYbIix2wUwE5B6TZJfFY+qWeuX6nGpm9GgcTxad4mHgyzlES+KC7xa3Kle+Bzs3+1ERr3yceEEl3t3OgXkMlWNKvycuUspA2Zp3ta/oRN8n9zIcbu0nKrC7LtLsX+3SxhUlu2bitG4lZYyiQZNdrsFcQk2AdEH9riRnMIYV+DwQZcwrNvWuZDe8Rok1O0SpksVn2pBvs+KdSWaxPhkKRf1qo+XL+0gMjia01RUKgOpdH194of1sihV5a0rNGak9xMzxMH14+u7CNNHVm3ysn0yryj5/PHOXnhr2rZyIPWmT5YbMa6sk3GYjFGkK20wSP1zTY4AOsbJvfTbZjz/6yZxnT0RIPX+r9bIIp+LPYLS+05rLmwTWbRtuUXHBVIpaWQM5uEiP2NHZuylS9rjHj1Ol0CB90EZ7vUfLjMcWRkXSSnn8YJUmj5NXeOP/SM4nXBTN5G5MlaVRYHUxndNkbhDHnPu6wuFQa0IpNJMavqYvnjom3XiAPzz3b0w6sX5wkg9awKpWbViMfX+fvh15X6Jm62oEKSe260eyAAr92MeT+fjt67sKPPw/b/CS3CD66Ycl9LVO75YhSXbjkj8ZWZqHM59fYEAP1WoAqCJTGKsTZhUOhjTvfjx79cLGJ16Xz/ZQCFgJPDme4N13za8aWQgFcDEW3uI3Hj0q/MlBlYVblwsfGygxJ2SEdXiCqOw+fkR+HHZPgGgBLfBIJVGWL/c00cY2CveWxJw62SF37+6M57+aaM8fywEqZkpsbj+o2VyfYYpNf2XEzc3szj/Bz01W65D0y+Cb8qjzbJk1rH0ycEyLjRFotpBMalnv7IAj5zVUsy+rh2/NOD+OJ+ovOAGyCVvLRaAQzafJlSXvbM4QGlQ0dzo2CAZn9zYDVtzCnHzRyswuE0tqZdM6su/bTGcnyMFqTR7m/pAPzGwutk8riObauMaBFK7NUnF6JdnyzxgoQbtwp6N8PoVXXDHZ0vxxbwdGNWpLibe2gcfzNyGJ79fIwZFibF2vHRJJ/RpnlZlkHrKs39JXKpWyiTel0zq5v0FuPSNOSCw/P2BIWLQdN1785GdWyhz8/ohzfDI6PYGSCVLOv3hYZi6eh+ue3+B1BYMUsm8LnjiFDz1wxphU1k6NEjBxNv7Yca6A3j4qxU4pWNdiVMl0zr+r80VMqlUhzz1/Wp8eGNvTJibjUe/XYkeTdOOEaSqmXHioOGJ+K4+Ma2pBqknYiwqqKOKTGoEAFW+ONtYkZYUuK8iIIhMqonBTIxyoXnuNtx+7/3YfyAHm6c8i75tmhnt/fDH2RhywwtoVLdOpf0gIHXilxg8aBAuuXss6vQ/vdJzqnIAXx5etw/2aKsf2BGYlhK4acCWYE9jZjXA53ExGZf2KARkHNH70ehOzadGKzq44sL9RADXqtyjOtZTooFU9ZMMKlGgI0FjWfdM+xzL/vwFl48YAY+nPPPLL+pgppu/E8AqIEuQJfLdMIVgVYAmWVFf6NQFwlwGSXfN/WiORT2WfjCfYwaJZhaV16uMQVX18DyzTJiLXPPfKmqjur45N6wYJdEV2sQ0m9tpBqisW4FUlY+N11+ZvQ1Op1MMhzr1TsS+XS5kNddiS1Xz2M3rV+SjTeckSSvDQuMilt3ZJYiJtaJOgxgjlyrPJdt5NMeB2g29olBIqWmKKdfRuXL4Zj2MM80/4hU38LQMu8SW7tvpxIG9LtTPikFcvA0up0/Aa6PmcSLZ50NDkyS20+GwICZOa9OmVU60OvtFwBKUCzgg8lzr7XxfFNaVBB93vLPl+M7vmlUD08b0F1AX7BoaXHNlIJVMy1XvLzUWgRzz5eMGSxwbGTYubNc9MwybDxTKIluxLwQbNMxhrF0wk3pmpDGpb47Cgq2HRYrLuELGwIrJS8sTA1KD3X3pLEugdPeEVQIajodJjcTdl2wO2T4aB5FNVNLHfwxrgnHntTlukPrcL5uMvue4N/rXJsD0B/vj20V7cN9ELaZN4l/v7i2ghCY+905c83/sfQeYZFWZ9ltdqXOeDpMzM8wwhCEnARFddUUMqCvqGjC7YlgTGNfFsCsqKLouggEV029ASSKICgoiYQaGybFnOufuyuHf9zv33Dp161bq7hkGrPs8PPRU3XvCd865dd7zft/74TeP9kosaSGQ+s3f7xZAQ2aN65uxrOf+5x8l5ZEJUltq/bj7o2dLntYzPnNvDoNuzkfanuzsm274uxwe8OJSv+IFK/Hxl64VgPeHp/SmvfgaofotgQzFk174pfuxsKVG3IYpmEQ3WrdY7faGAG5480ZxvV75wTtBcHT3R84RFV+mzNHXt9+yUZjJUtx9+QyZ2HdcsAxnfua+rPRLTEv0989cgKtv3Soqv/y1ZyobqiR/8v89ha/9TsUUO0EqWV/eQ/fjdR+5OysmlZ4UZCvpNq2ZdLeYVFb2rTefJGN27Id/J2wi40c//OLVstZMITWmctryhQvx9d/tFnaW72gNUqkGzvVJbweu17d9+xE5COHvBFMgffQlx+Bd33lM1hQZ0ZOXtwgbazKgxUaT8+C8Y+fJgRhdmClsRTBJoS4qW/95O2NFS49JpQK2jOvNGdVvPv/ty09S4+oAqc9Z24HLb3gI927pt8iBND71sg244gXH4J+++Ac8sGMI733+anz20uNxyZf/hLufUPO3o7Ea33v76ZL269gPMSZV7ecGS2BSP/yjx/CNu7XnQBrPWdOBm991Fr5y21MCJNfOb8S9n3g+PvHTx/Ct32c8DKiie/HJi2yQStfuP37y+TIeF139e/SNh3NA6hX/tBYfeck6MG8qwSzX//ffeZa0nywqQecv3n+epNP5yI8eyUk/ZY4fmVSKMW3aPyrA9PlX3y2u86evKgxS9XovPBes/XCxCWN9f7hjXGcPVCsgtcShnMVtshMtkIJG0z0yA40p48jzaLZAg1QK7STyMLMEYM9ZUAdvz2686a1vxdDIKJ669T9w9vrVdlG7Bg8gsOZyLFqyNMfd163HO3bsQFNjIy589Ruw/tK3Q2IqCRQtEMgmS6xmfPZTk/VrZpZJmoU1Ni4CVGGGGAdqucwGarzy45CgYp8FRjU6zQBWS1HXA2E3CVa1WySfj4WTCFR7pUxzkz+LGVDw0XgoCb+1+eeNHLe9t34N+zY/ipeceXY2k2qIG3Gm5GMti7nGEmhJihq6xxoxqdJQG+BbKW1cWm+PLuMxLYEifZtmTzVgLtVuOtbVboMFxNkXEyTmK0+745rLifeWE9uqU/g43YP5OdV6efGwRl+5IFW57eoE72x33+gwRiansfHC4xD07rRTuTAfKsXGWucFxNWWwFVf4XASU+MJ+3uzz0MDMQwcjEo5i1fUYP/uMFauVeq7Tu9u1sHynSJMBKpbH5sUcBqs8SISSgrDS3fjpla/Aqj/t3Hk/yUdg5V+huEE0UgKuzalcOyl15U0tEcdkype+h48/p/KLYtAjKlN+J7oaAhiLBy3FT/ZQbpA2uq+Ru5TUfe9/sVin0u+8hcRPeHFeFfGglFA5YqbH5ct15+ueo7MCYJZMg1kjL7+hhNAhVKKJs0UpA58/cUIxxJSNoVWGL/IqxBIPf0zf8D23kx+UW5GqX5LRor5LxlLp1PQvO2mRyVnKy8yHlSB5aafrCbdbp0glTlAGXv3lTt2FIz1LTUFDftF0RzmLWUMIN34mE7kx2xHZ/2sQSrzmZ79H/cJa8X185+vWCfMIm151xNK6IUg9f/92+k49H+KnozFfMd3HhcXRTJghUAqhWuoBHvjW04S5u9jP9ki6sIUyjFBKuv48muPk8//45db8fW7d8thF+coVY152KFzjRKkXn7eMvz84YMC2hlPR3b9f954oqRBWf6BOwXI092bjPB4OIG33/iouI/nu3hYQLaajPK7v/eYpLihazqZZAoSLWitkXhM/W4hKCVwo1AYPQUIcBlTS9dZugrzOnN1G25935lyYFIqSD1zVRu+97aTRbTqnd9VqthkMznnjumul3VKoEVX25//2+nS31d+7UE8auUZdoJUtoNg8mP/vEbUgglm2QeuvV+893RRRmYftTiUBqmXXveg2Jzvg2PnN4qCMOM9F75XKcFS0Oqn7z4ND+0esWNk6enw3beeLODyHTc9hruslEzOFDRsDw8TGIPO+GG6AP/hynNxy18OSGz6uWvacePlGyWm9H4LVLIfVA2mojTDCniAUuiiyy/n8Cuv/au4SH/78o1yUMaQgHLUfZn+h+NKteWP/eRJqfKs1a349fvPwhhdZB0g9RWnLcJ3/rgHH//pJolBZojDt958miiOr/zAbxBPpMB8ql993UmSvubbf9glW7PLzl6Kr75uIw6OhiyQqno3+I2XKXXf7+dR933fOcKYXnIN1XSp7QBc/8ZT8OITF+KsT92BXX2TouD7+yufh1///QDe9z3Fpp+ysh23ffgCGcv1lrsvP3/7hatx9atPFNGlT/18Ez77yhNErZdCSdQQILC854k+vPOmhzA4EcE7n7da2NgXfeEePNEzhu+840xJp3PKVbcXFE1iXSyLIk90fnzPdx7Cr/+uvHlKAakl/ejKTaXvwQ83UM3X5qIt1F6YxDhmTKrHg9CNlTyppc+FYnfy148GrlJ5Uvn2S2vEZCrS6HLs74y0HtZ3ejKds96LzlYFyERJTbv5iuhMZspd2B5AYzKMiy9+Kaanp/HTL70Db3jRmXaLdw4cQGDt5ViydGmxXsj3O3fsQENDAy55yzuw8pI3ZuhJq/6U5OrzCFDVLKVmePm8ACuKEWU8WEuqt+BN9kRWd2lsr0WPdE5I7WLMe3SbCLCrLBdIK6dLdvocYdBUudqdmKyupDWxYk5n34HsEpLxOP7y5SvEvfTCE05QINVCIGq4MylVNCAsJQbUdvM1Dj9sJtTIGSr2seJLWZeOgaWrL3OH2YrCprENufVyXHzNnrsxqaXGoupytJCRPqCgvcoBqapLmZhf59gSoBKs6rY6Qaq+X5R+Lbfsvf29CDRFRHXXvHgAEoukMDYSR9u8gIqDdiJsulgHPJJTdbg/hsmJhMSKBoNVGBmKY3QoJm6+5tlWoLoK+3aEBEzSvXj+YiW2xIuHOkxlM9SnYgEZj2pedMdnO+j+G6ypQiSUEvdeS09Lbp0YSyAWvACdx72swNTX+t1HIZNqvR4pSkNmg66k2/unJC0IN7BMS/HkwUyqmWIglZtJusIylo3vmg2LGgXMMO3F1t5JsRE30F981XqJwSSjSsaKm9yLT5qP7/5534xBKoWTapju4+GDeMdNjwqI41UIpPaNR7NipbjppxDM8HQMPcNhUVflZ8yTyvYygT3BIt09mUaDm2S6SRK8OEEqU8NQjIfuqI9Y4MFtkhQHqU+KCzPn9RXPX4l/f9Eq7OibRv9EBAuaa0RZl+qxBJNatVQJJ50pgkR0UdSXSkFzJv7t+5scKWjOlYOEM1e3ymaeAi4EI9+7fz8+9+vttiiQcvc9Q0DNv37r77Z7cCkglTG8TMXC+XHCVfeI0rMbSGXd175+AwjUGL9KN0iWT6Ga11z/N8mryYtglgJM92wZkHyVdMklGGCKo4//fIuI/vA6dUUrbn3fGSLERCBmuqK7jQcB3/7hsLC+tDnFvZhOhrF7f77qOaI8TFaPBzN0qaQtPvCjTRL7SKDFON6L1nfi/h3D8l5hipJfP9qL1521GCdddU9R4SS2iTGJbzlvmcwf2onpgXggwrlI4E5mkPOQQJZ2Ymz0x3+2xQ59cQOptN9/v+Y4PGftPDnoGJ2KCcjk31f9bAv+vG3I3soTpDInL114eXjFvK2NNT5x0SU4JAjnxfawX5yX/K2jaBMZeMZM33DfXlx7x04b+DpBKsfpm286UdpPpv7WR/pkbhDU8cCB33NcmeKEIl36+g+m0nkuUy79OUtcy20sa4M+kO0+aPWDAIuvPH3QUaq7r4zr5SeBIlMP7Bixx/XWR3px2dmLcdKVd2XFpD53fSce3j0iByScv2sXiGgKPvQjpuRRmgTMt/uLK84RFvLvu0ckxRB/Jw8Mh3Dy8lZs+OjtdpdKAak/fGAfNixqlhQ03f/nBbCgpQZfu2s7rr39KQHmPGy77l9PxSWnLsZftg/KAQ7t+5O/7hNQevLHmBpHHeCwHe9/0Vr8y1nLZOzpZt5c50f/WERiaR/ZM4LP/L9NkpOVFz9b0l5v500lo8pnmI+12EWQ+sITFohY0ttu4KGIcq2fW5BqtqIwHHy6QGppLXRhUisgtdgUK/a9c6eZnYJGQKpN7xll2WCr+JR5zgYf5jXnif3URaaBFzQm0eDz4IUvfgmmpqfxy+9dj9eemkmw2jsRxr62i3DGhnV2Q4S1EqGi3HaMj49j+8E+vPdNb8LKt37YZjqZAiZlulbSHddIk2G66JJlrVJegxnhIb2GDCpI7qP7svGyLmZ5t+8Fk0ldmcMl/pBqcSTlZqxiacnA+qt145QgEi+ToeLfAu6sz7U7Mj9gzCq/V2UYMcJaXKqEDqTicdxz9VuwrGsBjl++POcJzRjyC7c4VNVXJR7Evwks811uIFXuJjtqqeLSAtptVsSFLFNSnVkr/+ryZwpQpS9mrlarQM34lhOTarKgIqBkAc9ips/Homa9SK2UPRqsiqCS48TSGZfKZbFndC+q69JYsKRacpTS1VYrPAtbL41UjCX/JItKFpMpX6Ymk+iYHxTVX7rj1jd64fdXgYwq2VeysW4sqhYp03OXAHXfzrAtttTc5pM1ytQ4vMQz3DggE5BbTVdwtVb0fbuejGH5c66ArznjkVHItkcjk8r2csNLF7zTV7YKUOXGlCkfGOfGOFJ9kc1ibr3d/dMg86YvzaR+9pdbRUF047IW0HXz4FhE8jmSndMXNzQUt9mwqEnEMbYcnMAftg6BqXDo/msCOsZ8km0128BhoaImAem2vgyrxTQ2nOPcWA9yo2O9R+m+xtjHHX1Tdkwbc0CS6cw6ZLIaSFswhpDtXPXvdwpLRoa1yjjwjKfSsqGjoinj7bghO3Z+g2zSydjxIkPF+MXXfuNhDE5mYhqd84OHAQRwO/umwHL11VTjB2Ph+CwFpngRwDG+bk13vYAtumcSHDGukKJCOtcjN6SrO+uw5dAkIlY6ID5P8LCqs05AmFajZd/+eOW5OOPT92FBa7WMC0HS1t4pAb08cNCXLjeaTGProUnbBZbjTxaT9ufBg744JrQR+8D8i1QiJiO4c2BKxocAgptpspNmOwmIeLjAOcm/CVZ39E9LXylQxItM6iUnd+OlX/6rgFMqLDPP59/2jIoAknaHposn72XMKGMS81+FN68EZFrVl+PAi4I3jF/lQYx+3xPcU22Z48p2c1w4h+mWe+ujvTZIpnsx79neN+kKnDkGpy5vlbnHQxEymmRzCdLZN4I4AlmO428f6xWwrC8CWgoiMWWPGdPK8ePao71Y/sGRiJTHAyTTnZnAmgcg+qJlyLIOT0bRb8wHfs92cL0zFzEFzehuv7lnAn/ZMZyVtofrkGrJTx6aUG7caQVuyAwP/198KtdtUTaJ6+qKMwTQvfb6hwQ0z+bi4QeB2rZDzDucqX1BS7W4rnJe6sMujivHkECXrDj7t7N/Uj77zaOHJGe4Fk46YUkL3vy/D2LdwiYs66iXw62Hdg1LShrTzictbZX4Ux4g9I9HRJ2b3/Pw4BcP8yBA7TsZ7zkWjgmAVb+VmbZKntT3nYMzP3WX5GOl8BF/yx7fN4I/bx3EeCizfhlvesH6bnRPIUswAAAgAElEQVQ318j768GdQ9h0YAwv2DAfv3m0Rxhe852+YUkLNixuwZvOWynqw2RW/7pjSJ5jLldepYxZoTGia/iCllo5jKBrsf6NZhqb1V2N8lnvaCYN02zGu9izR5tasNleZecKSC02hnPzvaSgUcJJdP11Bal2TcVB6vkn+tHRTBXRPMuFL0MvcE5tCsu72nHaGWciHI3hJzdcg9ef3mzXNBSK4/6Bbrz05a8oqZ8TExN45Mmn8MmvXI8lz395Sc/Yq1qDRMMtkcxrleHGm9K5Bv1KJdgGmHquGjUKK2uJKc2li7HZKc2eEsDKZp3Am3VawlTywrIArxZIohuyBrdZLsbGsOrPOX4EGaZrcnRsDLf9x1txzoYTsKC93dgmWi9HB5OqgRiLJ2g6MDiIoSElBkLAFq3yIRaLoLO1HQtaW9Ha2JhR5rXcfWloEwiacZksR4sESb8t8Cr3WKDVFCrSfxdT1LVTzlgGNxlj0425VJBpxsfqjTjtwf8Cfr+IHBUC0SYgdvZf21KmoTV4knommUQkHsuKmaVgknJ/VwNO29Hlt390FKdd+k5E+59E+NAWxH3jWcqmcm9SeRpQICk8nRSgumx1HYIEi2lIDDa/Zxzp4hW1EifqdPFlqhrmQjXPmAhQ6VJMcFxbT8Eyax5bJw4EoIN9McxfFJRcqryYHofuxGb5bNPBA2045sWfcCZ8yvsuOFpBqtlg03ml1JeaDVJ/tRVfvXOn2Ilgj4dCzjHRZc6knlLbM5v7Aj7m8DxHXPNW/ftdBeMiC9Wz60sX4Vv37hWFWboNz+U1l7bTIJXxjwRbHEuuCZ2mYy7bXW5Z5oGq04IapJ756fvQOx5Rqcko8mYAfdbHeMu3PGcp1n7k7izAXW5bCq+R3PGVMTLEG2dbn9s6cnE2Kakabdd8a7OkQlxucjsgLFjWDJbFrmuej/+5Zw+uuW1HzljPtN3lPJcZVw0WuYPN/E113xOWtuAFX/gDBifVvORvbaH8026/saW26YJ1nQJST7pSufXKQa3sf5LWnjHP3JSD/exa3Hbb7O+1/3qquPu+4fr78YTFnrq1bwbDWWo3j8h9uf0/unqkU85U3H0P93SQVCVeeAhSSXEIzWFNj5xZUhyknne8X5hUxojxR6o6FkPIF1DutDpG0AMsHe/HK847A2vXrkUsFsMPb/wa3nBKJvZtLJbEo6FjcP5zL8wCQ9ocmjXT/07+36b/yiuvxI7mtWhY0K403GQzwldWGsxilBIhHmoYp5FiWo10EhFPhp3UZTWk45j0ZNLhuA6BxVoGWUZa5R7lZQIc+0dd8peq2FW2qC4Zw2TKZ7OxNZ4kQimvxLAG0klE04VVeu2NZYGTM8WoeqiYQwlO9YhhNB2va6bm4dfiCm253ZrtJwge3tOLe7/6b7j4rLMl36ZdHIGFxTbqz7RYUiQWw5P79snJ/eKODjTW1sHn9dqAivdNRSIYmZjAwOAAGptbsLyrS3LVanCXJZ5k1aVzpbKtOnaVXdRgT0Cr/rcWpLLYxpJAqjHoOa9GKya12NIU8Mk0MckkxqamMDY+hslICP4qLwLVNagJBjEeCiHoD2Bld3dBoCp9s1yaSxWF4v0UqSJY1X3m/1Wss1oXkXgcW/buwTFnvgwLz7pYhFSC/hCi01H7MMZfm8Z4Ty9ihx7HcP9BTPXvBzxxBGuTaOvyo63DLwJKB3aH0NYRtIWVTPvwsGb3UyEsWZnt4kvxJVGWTgH1lkLwUH8U7R0BmV8UKKaCcPfCIJg7lQJLFG5qbPHZDCrr2fLINBaefDna15wOHjD5EgNIV3fJPf5qa8MsYmb6QIXuvkeZum/x12uxKSffO0FqoQ1ZSQU+bTd5xIVxtiCV7OCNl5+ET/z8Kds99WnrUpGKnSD1aG2ns10mSD3kkq6G9zM+8vOvWo9ILIkrf6ZUSA/fdXRtaA9fP+ew5DJNxnVFt1uuq4cst+85bM0MipJfjLwglUq6h/vKgNQ7sbN/wv6x0b+/nrynhLmHKOahh/nT4FT3LdSnMof0cJunrPLLAaml9nOOfmKlH9kg1cqOUnH3LWuMs1GJZdYsfwA5arNc6QhOqxRY9ZhAVVdpIpYCzbjgpAA6WjIgSzOOMok0+PEANTuexLvf8BqsXrxQNt83fePLeOM5TfBYirET0QQenlyKC57/YhukanVYJ0Bl0fF4HOe/+GIso2iSmYrFulkYRGHYMtNZu/1KaC5ZQOtI3E1ZVwPbvF0nQ5xOIFyl0mPoEz42nnVys227EgvLqc4Dct5ZRudYhjeRRFIOEIDGVByjSV9OfGDAk0KsELB1GMyZb9W0CdtFV2YBM9JmujWreMCDjzyOh26+Gq8473w7R6qIE1ksns59qmMtDw4NoW9sDMcsWIDa6twUJk5bktmbmJzEjv4+LJ3XgY7mZjGkqP1aJ6D6JaNdh2VaGW7D2iU8a9paK8F2hS6yjJwgVqcMkjhYAj8KFWm3Zaa+scrjPA5FowjzYCYcxsjUBHjUUVtTi8a6OlQHqxH0+wWkm1ff8LDce+ySZe4pfIx4W7NtTrVfk0nNSpHj8SAaiyGeiMtyV0JQCqTy7719fYimgVPfcl1umiajoVUeHxLM95KKIx2fQmhsCKFDWzFx6D4EA5PoXlQt6Wh4Mb5Up5HhHN/x5BRWrctORUPWlW7EFEWiCy/deplbdXQ4jsYmH6YmEqLaS/Xfto4AohOAJ5hCbb0XB/cyLU5Q1hmBKJn/bZuTOPYF70agaTGm+zejcdEZ6q1nrTXdFYnZTqQxkfJiS2iGKWjm8teu3Nd6kfuPTpA6M4PRBfmrl20A3TEp2hKbAQvKOUKbkNWba7ZqjodO3Enp7quZ1Lku/3CVVwpIZd0EqnTomE34xeHqQ6bcUre8h78lR3MNsq48HvFMODos5gSpwI2Xn2oxqfdhYOLwu6lmg9RJ9Sur4rAMjsA6Kc3zSszH0uu5UA5ItX/zjuaJNCdtK20GzuxXyL2BFZDqapc58lfJKluzplWAl4yg31DytfJ58v4yQap2MeWjEmdJKs1yQSVjOPaH+/Ddaz6J2lqV8uLnP/g2Xr42k4NsMprAvf0LcPEll5Q0hQkQXvbKS9H44tfnqO3mK0DaqF0kLayu223nELU2RXKbBXI9dJtTH9gMFftkgj1tMtelYwNni7jWsaXcRNntUABRMV8KZRHkilaR1SEFWDLnbV66V6U98HvSiKfVXSyjDglMJnMZ40KG1UDWHMfdt/8Um373c7zmwguRFPcVZT8tRSM/EVZM7JZ9exHw+bFi/nw17iWNojIE83/u7u8T8LtqwcIsdlrKsuoQKSzHG13qIXPqcD02AZ15QllKs1gmXZXJ9vo9jPvxSZyzJ51CQn6AIPFrPEurqalV+UoDAWGbyQjruFkds2vWr214cKAfnFfdnV05TTJZ0Lxz2RoL83vnc9F4HFFhVS0RJmv2TEejeGL3Lqw45blY/YI3iweCuIj6PajyV4Eqz67CSVUBTOx7EMNbvoMFS1TcqnYxI8Ckgi9jVOmmu3BpNfyBKjtNE0Es7yXg5Jzm/RRhmhpPYvHKalv8KxpNCYjV7w+Z01UecSsmCBaxMw5QGoiEU9izPY1FG56LtlVnw1ffqTwDxFuE3gzqRip/s0Pj8SpsGit+eOJq87n8tStlEpZxD11777vyXBF0ufn+A08jIJgbI5FNZUla7bQMUzzjbqWiLVN1XPbNv2Fnf3Ghk6OlgxSQYvqPy4rE/B4t7Z2bdpT8qzY31R3NpRwVpsgFqZ9++Xocu6AJb7/xb7YI0OE046kr2nDt6zfildf+WWJWZwJSczcA2Z985OL1OHFpKz52y6PY1a8E8Mq9jorhKrfRJd1fuGdz84ukGvIsB6mmqfIY9Yge+SoBJQVSydRZAMzemerUKMWH+LwT/eiiuq8FuMzNpZ5j7PHQ72/Dj677b9RYbqN3/vbXuGhhPzx0TwUwmUzj4YkVuODCi0qemm9/7/sQOeF8O5aUdWvw6EslkagijFDMplvcgVNkSVfMjW6OVtP/pQXwM/0HJTy45814ydp9N5GZBia16QRCHiopl3C5UMZarEnq5EXgrIG0BZQ9BLcm48CUNkbcqq65uiqFSKoKPk8uuHVr3SPfvhqDO7fipWefa6c70aDUBPtP7duLmmA1lnV3C6AsJZeoTjkji98CoQeGhjA6NYXjli7NsKVWblTNpIqJnO63RjCOXl3FXHzzjQaf39ffj3Q6hYXzOuxYK/P+fOl2nGXaoFGrSRtrnPbbun8vOlva0FyvGEenW2++Puj77PXlcGvW3zNOdToaUQcfhjo0/03G+9DgAJ5z+WdQ3bHMPqii4JZOQ8S5x3nHzzjvxrf+EqGe24VBlfhlxyWMJWObfdnfkSmNhpMS32odMqtYWQ8weCiKlnYqCqvCtIA0wejIQFxALgEthZ5k+lcpl+DhgRjauwKYHvdgyyMTOPnVH0HjwrUZrwZrAeuztngkhcmUtzSQWvy1V8JifrpueUY3/ukyWqXeigXmwALm3s4+Wp6Dco/iIp5W9JMLUhWUyLb9kWxiLkg1iKZSX81HqMFHqJqnYfJmelaqyUtppCtIhQehm56RKWjMRaKZS8sMYj/LiObfpVjJ9Z5yp5oCpKWBVNkW5m9ZOo0LNgbR3uTJYj7Uhls9pj2MD9xxO274/FVY1NUpn2/b+hRWxv+CqphSiJuOJ/HQ1Cqcf+FFOTXa7rSOlnz8yo9h/8rTEajJgEBbqTTjbSxd0KlmvOkUkjbis9oobpDu3dRA1mQYVf/SCKaSiFoxroxV5d+ySWdqGAscqz9U2YFUQu5hvGzC6KXzfKJU5s92ITaUf8XelguvTm/DNgnwtphWm5A12uhPpyS6I2m1iy63d1z1JnS1tOG0NWtc/JRVt6ZCIQxPTqK1oQE7Dh4Uu6xetBC1wcKMVRYAM0BW3+goBsZGcdyy5TZo05PJVAM1AZ1eAU7lXf15MWEE7Yom9qmqwuM7d2DdsuXCiKolmkkFo8ssKdWOCUqN+GWz75t278IxCxchGFCKlbx0P4q125yxwtoa7Cr/pitykojOcvlVZase8CBh+4H9SAfrcNbrP4Ca+cuRjGW/S7wBDyJU9x3dhcEtd6IxuA3NbWQ5FZjU7vNaMZvgVCvv6raNDcfBXKvNrX4MHIqivtEnSr2cp5yTvQei6F4UtN8XBKQEwDV1XimLeVTJrNrCbFYTe/fH5UCqylOFYI0HvT1pHHPRu9G0WKmDa1voWGzS/1NVPjw2FMxe6HP5K+b+CjnCnz7rOnSE7VeprmKB2VjA5aS5dL+i2VT89D1b7hZ0zlp6NINUUUlR/Ju9ESmj40fIpkeomjI6Ple3qp7N5a/hMwCkug2nmwmMzzTacN6mN69zwp7mWwGF2mvRGKLySybVAlX2/HBnUp1ng9wIPndj0I5J1WDSBJVqmQJ9mzbjrRecgosvvED+vX/PTlTt+SkWNrVIrVT33RxdjfMvfH7JE+vLX74GD9euQG1TYdGjjJk1o5pZCOyTTgPDjbA5VNwEy6beKkCDBtW/jOtvsWVluhQbJpYkoF6kkIByb6T7p5YBcJYZTCZE9EmDYbc6C32n77dZYu3KbIFa9lUR6So2dbq/D7/9j3fhwpNPRmezGiN9EfyQiQswPtPjwWQohKlIGMcuWSqM3RN79+Lk1aWlBbEQhf0zTvC3p69XQNTyrm4bJDr7K/PKSk9DsSC2Q8bSYmV5v94ulPoi5n2M5Tw4PCR1SxlZsSXlxVbptpgrVLfbHo90Gpt37sCGlauyUnI4WVTz304m1W6nBVJpD/4XYzypdYmbrGVl/j0aCiGcHEEkEUGwphrtC9ehpm0DfC0N9snS9MAI4iN7UFfzBNrmKVBqXmaMt15jJlCdHE+o3KsdARkMuuw2tfoxPZkQV10WFwgG0NSWcZ2PRVPCnLbOy4B2fibsrLH/690fRddCFaPKuiMhD/buSmLtRW9DXffx4rrsvIanPdg8MUN332KL/Kj4fi5/ko+KDlUaUbHAs8gCpf4SPcO7fMS66QZSle3Um/BpiJ019vZSuz44lk1jGeN6xGyo2nSEqyvDEO63luqnMJdpbUoAqd91RB87T6zKMbM5W1xOvmwqyyqzFDCp/UM1dZhZKblWzgtSSwXCxcbYuS3WjTH6Ku6+GqRa7Krtd629/wqvKidI1ZtI1b3s+M/Q4BAWjB3C56/6sOQ9HRoawuZbP4vzNqyRzkQSKfxlcoUNUvOxp7rnrOL2O+7Ed/64CU1GblV7xVmbV72JNd13dcysWYcpLqT/FlVUDXYsMOdjXKLJxFomEvBHoGmB3ppEDJFAMCdu1Rw5H0V5JClkBlFJfKBmoNNAbTKOkNeflevV9m4VpVsP/EmyuJlytOhTqYysVG+JP0nffR5s//Uv8fgdP8Srzr8gi0VlGpUHtz6FFfMXSLPpUsp4zNamJptx7BkaEjvMb6fqcv7LjnG1hJJ0Khn+//Hdu0UduKmWKUwy81C7rppMpvm3m4tssTeDMJdWHWSGx6ansGhehxoWa63K/y3D6/J0Cpx8PTRBqvlSdbZxfHoaI1OTWGbFp5qsqL632KGI2MVSFuaYJCwG1V4vlstvPBbDUGwULfNjqK1TKtVkKqnWSzCoGUuymBNjCfk3Y0sFEFrzRDOnLNvMQWzagUCToLS9M4D+g1H4/FQ+TqOjO6Dimh2iNnqIx0eS8AcgqW7o0su8rCODcambasB8brgvjYbmtLCtbDPT2vBimpxdW2JYfcZL0HbCS3OGZSxWhceGHUxqsVfpYf2+nF3LYW1IkcKLraBy2vZM6XM5farcW7HATC0wl2trpm04Sp4ryxSa/rBS0JCuLOl5dVMObzRXJjD3C1aDyn/jldSR7BYXeMQF4ZTd2xm0qOw6jtwDM+2NhZOYxtNDf0hF9oVutN19CVILbnkdX5q+4M5pUmDaZEF0N5BqAkCjSiuuM3v254EJNuh1LqzDBVJd+jsrkKr6lQNS8wyPvE7SwNhtP8aPbvw2An4fotEYrv3wq/HB16kYVGFSI6twwfNeUPJc3fTkFrz/81/G0hddUvSQKtddN6MX5WQ6hVU0VrZK4WGxp44XnOnWrPOWsgOSs9RiJ3kP3YYpvqRAR4a1lHut7ynO43o53jIsm6xpzOtTIFhLC1vvbQ2oNJjVAk91jI+t8lvCRAoY+ywmV9fLZ8Z2bsO9130GXa0tOGvdcVlquk/s3YOlXd2ot9R7naqN6nwijb9seRKnrj3WFhEqNqgmGBOwlUjgsV07ccoxGVdjDdS06rNWAJYcqYbLMNuggWupQF23m2JDh4aHpI8KlFlOO464z2IAVZlBHzgYglvGqaUJVrf29GBhWxvqa5gPNPMecAPdumwN3gWUWv9pO2uAnLT83FnOdDiMSd8QFixjuh+lkhuaTqKuXoFVMpx0x+V8b2kLoPdABM1tfslbSgDIuFACW3H1pQq0EQetGVSeuQwPxjEyEEMn08iEkirNTXWVuPHKdNW2oQBVLIWBHqCxVclxTU3GJOaV7WO6mkXLa6QeAubpySR8fi+aW73wB1RZgz1ptHZl1jLv7dnlQWP3Oqx40buREvEkdVVAarFV6Pb9TH/Q89VV/pZtJq2uPFOxwLPLAnO9Do9i65hddfJJdrMdIFU+zwDQ/NZyB6m62Flb+SgEqXM10k7blLq3mqv6576cckdbg1RmRKHezUxAqtppFuiLBQ5skOBy65yB1Lyry2CmDhdI1XYoBMZNJtVIIWPBPYWX8j2fC1KdaU5MywqAiMYwvfkhXHLuGTjthOPR2NKC73/xfXj3JafIrQSpj0yvxAXPpZJsQqUgSSYRjkQQi0YQjyfg9/tQxZyTwSCCwSC2PLUVn7v5Z2g+9aysUHmykZIC1gX0OcFqsYnvxujaoFbjQ4OJZHnc/MumnfGpotirNtE2g2uxSFmku+V+q1g0ijQlkaArtsHmFWqrs1+u40FhGysmkWyrAs0KTHm9VUjFItj/4AN45Cc3oMbvx/NOORVZGsEeD/606XGcsW69nSQ74wKtc3GqWdM3MoKpcAjLLca1oJ11zKc5Xuk09vT1SSobpqZxplshMLVTFFnP8TMtaqTfAjL3SnBn0SBV8riGw2ikCrXWUrZYyGJsprOPTuCc/WpRLTTb+dBTT+DUNetk7utxN8G7cy7wO4J5tpnAXt9LYEp9VH2AwP8zP2u8dhidCxWjqfvSszuCmnovmlqYbiYtKWUYP8qL4JSmbZ2nmPwDu8PCXpLd1G7jnD+c63JAkwb69saRQMZdlyCVQLixWYkm8YrFUqhKe+ELqmfYnvB0Sv7PVDTqUCuNvU95sHClChZn/WJPuuAbwmaDvTG0zPPbQk66jkO7PfB62rD+tVcA/jZ4g1UYGgceGci4ERdb+4f/+2cCYCv3h7yQ1Z4J/T38o16poWKBw2eBuVyvh6+VMyo5q2uFQaou390ah9FGTxdILdzhGZm73IcOo1XLbcoc3u88MSGGLBek2jvQTOxgwRYqSiz3Ft2WLGxpfZjl7ut2o+WfqcGvlF7AoaBkJnU2P+p6i53HGllM6uxBqq7FmcqErSBYS41NYeTgEKb3bweqUljgmUB6egrf/dSLUBWNoW9yGh/4+gPoXLwCCU8AUY8PPZMJJOk2GwN8BKZ1zfA1LkHAG4V/eje6PdPYHliOznULJX2JM1bPbIsaEpWawmRJ1cbfZUoY5tOuvCzfTb2YZWhA6rS24SWaiZnU7bBuNtvNcjQDy3ylXh+Tq2owkwZdhOOGay8BSDVSiHm88PP/aR2bmd0SnReWPvqptIoBJBsmZccjOLR5Kzb94n8x2nsIyxcswMnr1sObVKI7+iJ4un/Lkzj9mDU2Q6rzlIptLKEhmpifb9m3T9K3dLe1oSYYFFEixcCrEgms+Jmd99TwzeZnsWQSj+/Zg9NWr7bBHBlDPWB0G9fjqgGquJJmrVeHHeQwIAUypkzFEkskJA8qm+TzVqEuWC2pZKSt1r2ujGgJMckmC6vT0ki/rfaZU5H180CmZ2QYK7vn5yj9OgEyy5YcrtYYmSBV5rSlcsj0Pocmh9E8PySsqD6k0OCQHR8ZSCM8mUI4EsNJZzfCZ6nzTk8lhQGdHI9LjChJWSr1TozFsXh5rQgo6fnNedt70If9W8ex5Bif5D/1+YGpvhp0rIwL86lFlegKzPdjXYMXkXASsUgKDc0+jA0n0NDkFcA53J9GfTMZWDXGibjyZmB9e7dFsGBZUNx8+w8AXYvV5/ZhENeQ14PRoTgmBhuw9LxXo+uEM9E/nKq4+87hz3elqIoFKhY4Gi3wbIQL1m99zl48ZW3nDe0Qx5AUY1XndAQ1USZeVKrm8nfxsxy/WT4+G3s8jVXPptlFnjUxXyGQ+roC7r56YmR288bO2qArNDuYz63SDWHIjs9pehcAmAN+3aamE/QWY1LLnN45LLDxvJNOEpDqR5XXm0neWXJMai6Tmm+UZfNoNaNu4BC27atBXV0jRrb9CjWdq/HLN7UikEygfyqE1/9gCk0LFbNqXtP9mxD1NqE6GEBtQzfisWlMjfdiYvudOPF5/4zkwkW5RwKs1wJiriB0NlPaGv5C7LGeNvmmmplL1q0p+dpsx74aCMeZ41XYLSZRTyqQq6ZvWjG8dLmkXZJxRKYmseOuu7Hzvl+J+FFXextOWrkaLQ0NWS6+hUxFoJQVM2owvwRmo5MTODg0jIHxEdQFa4Wh7GhuQiAQRNBPBsyrcp/qVDPW/yVFjceDLfv2YFn3AlT7s8WxEqkUvGTbrXhSmoP18fOsHKl6ANJpTIamsb+/H6OhKbTWN4kiMdvgZx5U5mtNxDE2OYX+iTFU+4NY0N6GtoZGuzwNqPl/9pv1F0q3o1ldE5RqkJpPHXj3vj3o6Oiy3X4LufsSaOvLCVJT6RT6R8cwHBrG2pODEleaTJBtVU9wDowNpjEx4EFb7Tyx3UB8HxYsrRZXXwJAih4xl2nngmBWyploJCWsaluHH+1dQUxPpDDYswzdz38XHvzGO3HCWUERRqIyb02tUubV844/2YO9TDvjlzZRXIl9bGr2S5J4KgDzNU7QSoBsx19bHeW/h/piwt6yDrK8PubVdABmS7NCXI33b4+joWsVOs57BzaHlLr40XAtba/DT95zKppq1Nx2zolLv/YQHt8/nrepzbV+fO7SdTj/2HliO+ZLnYzE8cL/fgBDk0o1vXJVLFCxwD+yBZ4tsMEIwZL9gtrTqJQzGVaVn9pqusawHylGVYXGKsD8jwhSzZX2bJl52W8Pkhfcl7i5+7qBVI0VjdOLTIGmmpYJ9tyY1DyA0gS/ek2Yq0CjL/nMLDcfuNQgNbPASgv2LvElWzJI1eq+TpCa0cIq193XZCdt0KTjMq3XydZf3Ia6hWeirq5BQGpg3mp8/9JqdNQFMBqO47Lv9aNu4Vk5nQ0NPomIpx7VwWrUNnQKSJ3e/yf0bP87jvuX96Oho1qYVDoG8iWRDxgmU2ojl+Uam4dw5oaeAM922aWbrKVuao+u41kTWOrnBRBYgJl18+WaD6DarJRmUC1LmGU5jWO6EKsXt2KLzbL0Mz5PCuGpKey9527s/svvMdB7UADaos5OrF+6DI11dXbxNruZZ+rZrrZk9IxDnHzgSwM6uqeOTkxgbHoaQ5MTkkJkaWcH5jW3KCaWINNiVwk2BycmEIlGsaijQwnuWMyh7RIrS0mtKwI1JzAkAOofHcXewUHMb25GV1sbAr7cvLUmGGQ9ZCCHJyawq68XK7u60W65HOcDjTnjopll7f5j/mA60sWY8a3sw1O7d2LN8pXKHnlYYSWOlHHx1cXz83A8hkhoDFe+70L87y/+iHBgQthRLVYUCaXQv6sKLTWtInrFOg6M92PJmkweJrr11jdk7GSCRR1/Slb10L4IWrsuwOIXv/dBnQUAACAASURBVEGasPlH/4W2pu0IBDPeGRROikc98HipXQ1hdCnWRLZTx6P6g5aXg+Uuz24TxDIONVhD1391oJdMAGMjKkcqr/C0inlleXJY4nj16nPJidEEdo8sR9WFny7xZTqb20o7XGxvCODdF65ATcCLVV11OH/tPPxh6xC2905J5V+/ezf2D4fyNqSjMYib3roRAW8Vbnu8T54/cUkTTv7EveifiM6mA5VnKxaoWOBZb4FnEowoBaSqfXXW/swaw9J7WvqdbtPDCVJL+yXQJZl1l/dk3qlqk4Al9qtU/akyGOISa36GrDYLpFZZIJV5Um3hpFKYVDe3XL1LsU0wA5CqT26cA65Bql1HHlfizNZf/eUKqmc5RuactsF1PiZV50mluq/JpBYCqc5FkxFOmtesGA/zcrKMbNLU/j0YfnInGpaci5Ftv4W3bRW+9sJRrOleKo++5LtjqG4/PscQg7segK+xFYGahairrxeQOjnWg96Hf4ZT3vYhVPmrxFXT3KBqd0YyODO55HmLiXQ+7wSZOgZV35eIU3HUcKEuAJwz8a0ZNeRy2uvG5ua4PcdjOHjv3Xjid79CX+8h+LxeLJg3D6sXLkJbayv8Rkwn69Yg0a0dmkHU3xGg0sIaHPLzQu62WXOEgJSxj+NjODA8jBOXr7BwtgKrvKhS+9ievThl1arMKrK+sz8gqLXAq16itAEVc5/qOYi1CxYIO5zv0n3iM2y7zdCKMTwYHBtDb28Pli5eJgxnqZeTQVXFebLYVz1WOjcqAevo5CSmwtNY1NFl50w165R2WoDcZHL5+b6BPjz35OV42xtPgL/Kj8s+fQOarZjSWDSNvm1J1AXbURsI2kxw//gg5q2Io7q2SoSM9FVb7xNRpUJBvSODCbQe9z745x8jj/U99neMPvk1zLNApHyYBqYmE6IgTIaWar0UaJJUNKEUOuYTKKvDG37P9cR/T00kUd/oxfhIHJFICkhVobaBbsKMTc/Efg/2eNDSSddxa61b/6OLMN2MedH9eNizCgOrryx1+GZxX/nvnJefsgDXvX4D3veDzfjxX3tKqntBSw1+9p5T8atHevHF3+7AR/95Nd5+wbIKSC3JepWbKhb4R7fAMwg+mHvtvEwqf6qMPrn/mXWOmWsBd5tk8T95po19jxV7okJuyrmOApBqNDfP+bh9R3l9y7bDM2jmOQbwsIFU2R5alTmBZAFTyyjpzDemWrBmRM1NEf8uF6RaO7hy5nG+ew8rSHWzUXF1XxPMJRIpPHrDV9F+/L8AqVEkBrbAmwrjkuUxvOvS5yIV8OOV//0HeJe/xrWHkfAwqmva7O8YR/jYLR/EeZ+4JgsQlmLKfPGjpTx7OO8pxJgWqjef23EqkcShe+7A3d//H3m8va0NG1esRHNLC/zON5CLf3ExNlW3SYR7LOZQAzMdL2qyrGYfyIjKAYnlHnxgYADxVAoruruVKq4FRCnu9ND27Tht1Sq5XzOpfI5Mok+n8LHKYX1kEx/dvRvzGhuxrKvLzp1ayotRA1Yn0OYK2HHwoJS9cuFCeZsQ7OuYULfxsUWcLJVfHZcqcbxWjlcNTp3PP7pzO1YvWCSxvM6Lz7JeYVklnYtiVJ/q34L3fnolLu56IZhx99of3YNHD+6Gn7Gb21II+trQUq/YcgG3aWB4ehSNi6ZFEElfPLNgahdeNlA1GqGZVLr9DkWfh6XnX2J/O9EzgKd++ims2JCJZyYbSqaUbC6BJMsmC0umlgwox2XwYBptXaoYMqgEywSzdOd1XgOHmJomIPl85fBrPIEqL1BXz5zPKn7VBLuBgAexWBr98RUYWf/xw7mEyzhfzm7GTEDqqs563HfVObji5s342UMHKyD1MI9spfiKBZ5dFijlF/Eo6fFMQKpsLkrMTJPVzVy7lAxSHe6+5QG5owukqr2Z+/iX1y/3Mp5Bs8/owGEDqaZJKyBVgWmt7pthUnnuQ0spL1bTdW5mINWcmlODE/j7jdfh+EuuQiIRx+i2X6O9tRbXvWo5uhqqsWf4ID543zKMT6lNqSc9gbSn0S7Cl+hDwmftYmX1xNFz77U452NXu+tgFWAvdaFOxvEoeR3Puhl8sUz/7Y/4+deuQSpFULUIJxx7LKpFHTXD8OZUZKZMsUBiIVZVP++WhibLfTafuq6ORbVcfP+2dQuOWbQEDVTW1fV7PHh4y2ZsXLveFaQqJ4bMvN0/MICRiXFsICsrAlX5XWbdDG0yxdIv7UpsMayT4TAIIE9bc6y4yhYDqdI8q6IsUSfL1m5xrYolTWH77l1YsyLDIJtKyrpeOUZLp3FoaACvu7IRL+1+odT22U9/FQ9Oe5EY9qG1uUvArnMVD01Owd8+JGq+fB0QGNIDgKDy0N4Iqmt96FzoF+ayuVWJIemLQJUMp3/h5ahfuRG+gPKmCA2P4P5r34v1p1VL3CrdfglmuxepuFgt3MS40oZmPwJB1SoC18mxhLgC68sJUjkUVCAeG46jrSOgNiBUY55IIlBdpdLSJJW7/8ABP+YvT2S1ed/4MoRO/eQM19dc/Cznr3omIPVFJ3Thf954Il721b/i4T1jFZA6w5GtPFaxQMUChSxwFMCJPCA1Jx7VET/n2vIi3dF74IxFMg84fwWcReV391W76sKX7ap5GKbjHI/hHBY3h0UdBrs5i5xrkKp2sI5aSokd5SP6CGaumFSn74FR/pyYlv3SDK/VfrPvWStvliBVysp193Uh46RnbNXkgb147Me3YMNLPqo+Y5qMwd/hx29aK2Xdt3k7rt19Lgae+DVaV5yFYMP8LKuMDveguXWBLdKTiIdx8M4v4oT3f8J+LalMi7mX0z3XZB7JXlZ5LXflUt4jluiMdi3UrKwbC2p+lg8Qu6XEKVoWU4ho10ZHdxOxFB6/6cvY/Of7sGhZLU5ZcRZqqpiQpMBlASY7kLWYnweZOII2y03YNVeqIaCUt2Ydm0l3XYsdfGjbNpy4YkWWUBIVeHUcKesVW8rSzu7Vpj170N7QgPltbSp+1ZHbtJAJcsCpdTPZT35ngm7G1T6yezc2rlghbGq+K5/bs25/vpezVj0+MDiAoD+A9kZ1WOMGUvm5pKFpP4RvvvcN6OkL4f2fuwU1wTYEvQEF7NO5sauj0yGkG/rR3h0Q5pFtIvDsfZxK2o0Wg5vGePoQOhf5JTUNXXTNa2oyCbS9BvNOOk997AGS4Un8/up3YsMZKtcp1x7XGwEq6yHjyQXb2xMVl2BJ0cQ1lUyjb68XXUsVA0tRJKr9di1UsafmlKS4EllTlkUATIDLGFXloq+acmBnBPOXBqVPBK98xrfgOPQsVe+fwlexzUSx58v/fiYg9YY3n4TlHXV40w1/x/6hcAWklm/2yhMVC1QsMCMLHGFoMUMmtWgrXW7IZU3zg1T5bTLs9w8DUp0dn9Ecyn6o6FjNQR2zL6IgSP1e/j7YbrnmLVo4aQ5Aqtom5fcbsMFwIXdfF5Dq3H3NyoJFQGpW2SZIpYucspH2oDcBgODRDL2qdqJaDCadxnM3BtHWwFyJmdyOdk5L64iA4HHqwD5sv/s+tK0+Df5APWob5uOC+C1458uUUNJXb9uLWx54Ch0nXoZgdX2OJUZHhtHSmnH3jYcGsffu63HKBz8h99KdmCqf2qTOVDNuYkUmqDYBrglcs+4xhKD0Gs23ndV4V8erOvGvLXhUwvmaFqUy3ZTdxKlC4yH88XMfwEBvL8474UQs7OyQuFpeJmOnRXAItO2UJIYqbinsqTlAJhjLWoEKpajm52FwbcbUAqoEaDJ/DFRi5g3l5xpQanffcCyGx3bvxvrFi1FTXS1NMwWc8ok5OSeZMz6U68IEqRokSlxpMokn9uzBos4OtNS7x7tqu+gyzFyvuk15Dy8s9+m/79yO45Yul/HTlwb0+t/7evfg8x+9GP9z76+x87EpLGpYkwWqmTeV81S3JxKLI1I1gMaGAHytMRtM7nvSh66GNqkrlkzA7/Xi4Ogo5q8KC9gjUKVbcMBiROlCO5x4CVZc+ELwcMTrZ67dOO769L/i+DOt2N00QbRam4w/ZTqbyFQQDa1xyZ3KOa2vA7vCqLOAcE2tH9W16tUkDK71DuJ6IiitrfeCMbZkYnkPQ5L1tGGZw30xAbGa/Z3XHUSsaS32LfqIVd2RB6KFXu/lglQq+2774vNw8wMH8NGfPCnqvpWY1Fn9gFYerligYoE5t8AcQY+5ZFJzfvhL77S7T6G5e1Z/c39WTN03C9xaO3DVkqPrt8ndOkXGdUZu1qX1fI5mVOmDnnXnrEGqhg7WOOcwY7bjnWWNQpOhAJPq7F4WSM03yY40SHUZA5tNLQGkZrn7GmWZACKdxgUbg+hoUWlONLGlmUoCIDJ+7Hm49yAeveUWrHvhBzA1sh11Lcvx/OSP8LxzVuHK7z+BWOeLkKydBx+TK7pcI0P70Nq+xP4mNHoQ43t/h7WveoOo+poMqh52sbjRLj0C6STbpZgp83IywWY55p3SLz5IkJeV11SxUfliS+36TdVjc44abS2o6Kunt2VftiU0OoU//9eHMdTXh4vOOBMtNYrJcrtMcGp/bzGUtutsnoc1g2rHWxqMqSmeJHGljsqdrq2mkq/JipqxsAKYLbdbXb4pdNQ7OorekWGsX7IUAb8/S5RI520tRZFXzRUlXqXT2pi20SlylLS8utierfv3o7utVYBqzuvGUhzWz0oKG21nC0jrctzGifdOTE1iNDSNJR1dNvA0hZP495+e2ITVXc1obOiAz+uiXCy5aVXccCgSRU37BK75t1fh6z/+E/aE98oc3r/Vj866VgGocYuO5DND4xPoOiYsjOf+HXE0+FrgqZ/GmhODInA0MLIIy1/yMStPqcrxe8eVr8f6UxUDqpagZbG0Yj65RlSKpEzuU7oaT44n7RhUvRYJMuniSzGyaJgHGF4EqtMIVitBJ3EosN5rWk+LrGlrR0CUfzX7y6U+GViNnmVHQjjJfd0V+rQQSPVbnh7xpEohRJXw/3zlsXjN6YvwtpsexR2b+uUwxQ2k+qo8cj+fpcp45apYoGKBigWOvAVm+fIpEaRmqfvmCzMq1PkizXQihszt6i9N9xQDqW7VGLKlR354yq6x+HiaW0hnKrl81ZULz4u3ouyOFXlgViBV+4S5NNvm73Wc5QwEjhSP734VBamOBzV6kh3cHJhZ051Z7r4uTS0LpOa6U9qr0EZbaZx/UgCdrd4sT1E7NaXBpE737MO2u/+E1uWnwVsVQ0PLMnRsuwnbWi9C47yl8Pszm1o3I4+O7ENLawakHtrxGBraq7DgtONyXHzNXKJaXMaeAi6xqprNyVICtlwVmSaD4y4AKY+Lbb5ZrVkywVhWzlaNZMzUMQLki8TQauCv8JpqC8vkLj0ZT+HBr30Wex5/DC88/fSsVDK6bc6XBLvCYVROCApGaAa9mGCSCd41+DEBoSkQVHDFmzGwBjuftSZ0XKmVD5WAj6JZBJN9oyOS33XV/AVqamqPAANIlhqTaoJUtSzVJFfmsVyMjUMNcY+18qRu2rMbSzs70VibSeGjn2VftNux3a8S4mS1yy/r2bJ/L5Z2qLhSffF77YY8FZpGfW1d1utJ4lot1EYmlQ7fU5EIAt2juOatr5b8tO/6+o0Sy3lgWxxdtYvEflRT9olPrlJWHpjoRfcqj6SL6dtWjea6Bvk+WjeIpcf40H8IWPLSrwuLqq97P/1WLFufkHjUeFwJNOmLfzKNDMWMTBZ1uD8mLCpzo2rD83sC4VSSLsssj+JLVZK/VYNPEWEajAvDm0r6EIlE0dTik7oJVjsXVtvnH6HaNdi3qBR337n+YSteXj6QWuOvwv977+nobqnGP1/zFxwajeDlJ8/Hl157HCbDCXzu1u0Ix5PyDrx4YzcuXN+Bj/1kC+7ZMoCekTC+8Kr1eMWpC3DZNx/GH7cOFW9I5Y6KBSoWqFjgsFhgFnvdkkGqQ+FX9H7LrLfA7SaIyr4t8y+p0WJSC3naOU1cLkA7LENUcqGl2TSH+CnRtiU3YyYHEeUUnnPvrEBqkRhPG8jJdjZ/Mk1zO6XBpOzKSwSpVvFZu7KcjlojZYLV2RhuJiCV7oNVjOvK4+6r25Mv6Si/N5hU/tNIJZoFuthNCidtv+M3WHLSpZiePIDG5sVIJCLi+lvKNTFxAI2Ni+xbe3c9itb2JDpO2ejqHGG6USomji6nhcGgm+qvmzumvfBsZFegB8Y9BYFoCWW5Pc/Hnrjle3j8zl/i/JM2ooP5PI3mZNhipi1Jq9ybhZprgUEBd85ULy7PmSBOpr4xXwScWZ8VjM90AW02++k8jrPK293bi3gyiVXzVeyyXb5xvwmmi80xE6SaTKo+19GAT//bCX4379mNhe3taG1otO1rssn2cxr0OsbICYQ1SOX/o/E49vUewjFLlma58ZqsrFv/aJNoLCZf0SU62DaCa97zatTVBvDtB27Hnb/bi8iUBy2eBZZkmiqF4JT5a3k9tW8vupd70NoewODOWjTV1cPrqcLuvoNYsBJo7fAj0f4GLDnzXHjkQCeNh755NZrqt4tbsPZSVuBUMafhUApT4xaITvmBqiQam6skBY4ePt7HGFYZ21TGlVf6EkqivsErLr7q+zTiURXvSuEnPkvGliluWucF5HvWHa5bi4PLP1ZsKjwt3+cDqXUBHx76zHloqvHh/Kv/jJ7RMH7zgTNw2vJWJFJpROIZFeWAr0pypk5HE3j/D5XiL/OoXnxSN/7l+r9JqprKVbFAxQIVCxydFiiwMykLpOb2rmygyiKM5tj8Tl7DlQZSS4N2mUqOXuBabk/yzzj7N3+Wk3LuWlSoIYcTpOqtu2Y9bfbTrUEaROpum6DS5f6CZeXp8FwBVLt4Z0xqnnZKvfSTc4LU3OXgHHQ3VwfGpM5ryQjzOGM/dRkZkPoKhKYOobFlWclTMpmKIxYaQU19p/3Mwa2/x+IV3WhYt9b+zBZEygP4zI9tJjMPg+kswmZFDdGiEnCltM28T+zhED7SbtEmkMlnHCfwGnz8Mdz15c9g3bKlWL9iJTwmqDN3/MbfGoCK+JJ9tmOwhRo0urD8tsutBqDGuzzDHKufBJNRzctoGu6vpkqvCVJ17lLdd6aCoRvw8s5OJSbkEGky3XtLBaoamJqMsM2+W267dNdVoEjF+Zp9Yhuf3LUDS+cvFHVifWW5DmshJxdRKVMUSbscm4B//0A/aqtr0GblezVtbd5nM8DW2FF0ivGzh6b34xsfeTXmd9bjh4/9Dr+5ZSsi8KEm2okgGVrLW8BudzqNSCyG4y+KYf8TaQxOjiHUG0Q87UHAU4VEOo43v3kdHn6oH3smPTjhzV+AuNF7Pdj18/9FKnK/uPW6XWQ/yXSqkOU0YpG0pKLhIZfElzJPqvKml6ufIkvzg/LdyGBMWFQKMfGamkggFkmpWNmg+ozuwePDcRGF4juB9dDzIFy3BgeWHp0gtdDLcNm8OnQ3V+OBncOo9Xtx14fPxkO7RvCBH23OeezMlW34yXtOxVU/3YKb/rQPXc3VWDe/Afc8NZR1wFHyy7dyY8UCFQtULHBELeACN4qCVLXTys9czgDCOECqNkH+ktQ3so8TLY7c9pTbin8EkGpPrXKNM4M5OfsqioJUXYWDdNeALy/wM+43AaUbd2/6hdqzskjX7HJKmFJ2UbM3V/YYlQBSjQQzMwGpbnOCIJUxqW7g1Nzkx8amsflXv8TSk1+G0FR/WSA1nowgER7PAqk9D34L88+/DC0La2RzLG65xqVZR7NdOUq6paJMR8dt4GPGu7oAT6d7sMmEFmJVc9SIHYJNujmxSBK/++S74Y9FcN7GU1CVx3Vcx6BKShYoRlX7QIobMF1TLACl4ycLMakmQNLxwALbdBmGvcz8qU4BI2FqnUy9NowBqtULX7ndkkGlYi0BqpknVa8mM21M8R+VTEM1E6tnkROAavAqDGceVWN+t2n3LhyzaLHtmmu6DatXj2IbdX9MF+Xs+Zv9fmDZTx3YjzWLFtv1u61Hk5Hl32SbpyMRLDxpAp+59NW4fdMjuPmH9yPs8yI11IS6ujphoRPxOFLJhADwaaoFp9OYDodw6zdfj/+96x787vf70Ih2VNfUSPsjkTDOPK8dl198Bl77se9j9Qs+hHkbjhdA2HPnTzG4+1cijMSLa5NgkRfZUaauaeskw6nczUcHY/a/CVAZf8q7CTTprrtnSwT1zR4BvTwnYOoa89XM+wl8GbM6OQI0tkFAK3OlsnytIDxdveaoZVJL/b2tDSiQ+iBB6g9dQOqqNvzUAKmlllu5r2KBigUqFjj6LOCy55c9gmw4ZD+ToTxLA6kqYZ16vuRdeEk3OkGqbmO2VUsqynikBFTxNA1buT0p0sw5Lq5QbTOvak5T0JhNdILUMsY0z8Y/pwQNfkvqveMmE82V0bTsW4s5JJiVuDGpsoPOqb1YdzRIdcZt2ljDKjUxFcFjP7gZS89+LULT42hs7i65p24g9Ynb/hMnX/4hBOt8rqdnTqbUjA8t5MGsG6WfdwO5MiXMNLL2K09Z0Exxw68KAnjLR1qeM8CoKT6lwa6OH9ViVFt+9h08+ttf4/mnnYbWunrJ2clYw6wAYattAlBtV18VM2EDMTuIOPPSLtnd1xG7maPsXOL6MdlPebWLi7aafWm2ncAoHsfQ+Li41RJEmUJNtvKu6forU7q0PKlOkGpOTh1365bT1DmJOQaP796F9UuXIej32yJM5uozQb5qYm4bTUZU23RkfAyTkQiWdGZElJz1a5ZXf06Q2tffiyveewq2jezG7b/ciShjT0caUEslZCoYp6jMS+BHEFglqr6MY+1eOITPv+eNeMenbsQT+6bQ7G8WkTJePBCpbwrhK597GX7/t+24/sY9uOCD/4Xa9ibs/8O9OPj3b6G9MzfOnAq/sagH9U3KIhziod6opJDhFZpmDCoPLyBqwrwO7gljwbIayeOqGVS9roQltaS8mbaGbr4NFjjWoml04ydQroDUkl+5lRsrFqhYoGKBo8ACLkzCnIFU1b2SoWqxzbBVmvzPOljXANrNC7Ec4x69QLWcXhS5t8S94lzVWNJw5lQ2E5BqsqcFO2mBuByE4tZUa0rMmdGKTNFi+LKkUSmGdC1UpbvrEpNaigC085VBdd/2Jm5uM5vOjEiPBYS4Zqci+PP1X8K6F30QoanespjUaCyMZDyC2roW2xKbf/FxnH7FJ+EP5uapdDKdzvhU5U5piQ8VESyywbZWKnZhT01AKxv4PAJLGZIwAxA1AHEDxW5pc9RLFYgMDuFXn7gCK+e148TVqwUM7e3rlX5RYKe+ulrSsRBYEXgIE2jTt8rH1znzRW3XvC/P/DeVfW0gqc8zzdykBvhySwOTFe+rAanVRhOkss9OxtEEqARaJjhTrwQL4OYBgc4lpeNnnfPbFj2yXHhk7hh2oW2dwJBxoNt69mPt4qVyaFAIhOZb2k7Qrn73UthxsAfLurolP6vp5qvLccapUlxp16E9OPGERmx+dBKp6iiqvS1oqlG5V/WBiwaGOiXR6PgYvvKJf8bu6kdx9Ye2oqNhHjwM+hQiWLnQhsLTeM2rWnDhaWfh5e/5PtJVbTjvg59H/5M70XP/F9C5ICP0ZP1ui+tux/yAcuet8iAaTiI0nUJzG1lX9Q6RtE1c1uL6mwGpuo96XUxPJBCaTsInDKsH0WhK1IH5d1JL2RqT/GiOSS3pFQ+ASr9vPX8p9g2F8JvH+nIeW9Jei9eftRi3b+rDw3vGSi22cl/FAhULVCzwDLKAYlBnx6RmulsyUNUbsDyWsmWaJDd55ubZglTZAz2DRmdGTZ0zvFV+7aUD1kIg9bLvupTj+MjsZA7w0x8YFFg+o7jNKHncbZoU6V4x7Fi+PfMuD/WF0Z4sGzhAKoVRvKZw0syWgE5BYzYqA8Ys70a6+U1M4i/f+DKOefG/Izy4Bc3zT3btRzwVhb8qe3OL6CAiqEN1UMX6cbP+6A/ej/M+dY3EwDESzQamDrdbt0p0+/KBQOczNrYzvhBlXevAQ7vMSoyn48pV8VUA1bzsdlidUO63yk3Stf0A/n7Tl7D9jw/g4nPPQdDnzyjzSixhFGNTU5gKR5DiyzKVFlavJhiQFD8Bn1dAKwEUBXKUG3BGzdlnxV66AaVc22RcV+1ElRoYusReuneILsipTC5VI05Vg0K2hW02c7hqYSI7nlPHg5gDZij9FsqXarrlOn8Q5OfQisF1AmI3kMrnaf+DQ4NYu3hJFvB3vpbcGOTMwYVxaGAZjmrGh0ZHsGbhItcYQ51nVpdLJnXrvj1oaWxCa0NDJi+ulZZG3hjWK4OAVtZXOoWRoQH88Ouvxee+exueejws7wqWGY1F4eH8JBubTqG5Lo4vfPwl+O5v/4qf/2InFq3bgDUvfCee/NFH0NQeFxddsp908x0bTqCxOYCaOoqYKdffod4U2rqqrNRNaRFFqqv3isiZyjEM7N+hmFRpm8WKCgPbFxVhJFEBTqbh92cOytzSLD0bQOqc/VxUCqpYoGKBigWesRYoD6SafGnG3Te382WBVf141pbbKmEGINXc7RVCFTPbqT8TBrp0qGj2phC2nY2t3FtTEKR+p0gPDGrICQydOVHsHpZpFFeQKts8VaJzBzobC5Uyp3TzFcKwnsjXJ80OW7fNMUh1ihZl4QRWGY7g/uu/jGXPfQtiYz1omX9SKT2Ue8LTg/DXNMFXpVwC4/EoNv3kIzj3yv+GL5ARbTILdHWXtYClmc+VzwjzWWSsnGBTb+5NvEkwyCp0DkgpNh+raoFpmxF0UngOwSVdH9sZHhjBrR9/E7pbutHR1Czd1qCTDBvZU2FQ+beA0SokE2ScvIjFE6LeGk8kJV6RoIaxnRInmU7D7/NhWXd30dRImk00YzVNESPN3NpT1HLZ1e6iWS8ZB0DldyY7aQNVRz5cXYbJbHIYWYfNjXSvswAAIABJREFU0lpvMCcD6px8TpBqM8/WOGi1XTtdj4O9dZvMg2NjmJgcx7KFi7O+ljYab9YsRlmvYoNZdjKxOw4dwuJ58xDw+WwAbAJbszKOsU7ZQ/CpY3aFjY/FMTo1pQQeNKXKN0kyjoHxcXz1C/+Ez37ubvir6pHyBqQuqsfyWc4fzptkLIKIbwovekEnbr75EOKJBNacsBF9+57E6uODGB9JIDydgj+o4knpkstcrkwpw3Ssze1++AMqdpRX3/6IxKHyXk5LiiKRLW1u89spa2g/rquh3hha5tFNOXPwI67ZMp1zU0ZVQGrJr9zKjRULVCxQscBRbIHyQWqmM6VszMuAqw6QqvZqaj+lLvdYWedOvVirsrb7R/HIzLxpZeIxR0VuYLWYTUtta6ZlMwapeTqX2SHbk6U4mCvSbAGqpo/o7AxbsDYX4KLu14DTAMcFQaoxVHaZc8ekzmtW8Y76ynKvtT4kyPvrdZ/HglMvg7+6TQRbzEspodGVkukvsl14Y5N74aunYIxS74zHprH5F1fjvI9/Vv6dydBovRKs4dGTthDT6dbmzGeWtS0XR9pduzKb4NQZg6oYoOzl4eY2LCPpWEU5ZSXp+mjYFsBjP/gOtv/ht7jo5FNQV11tu34SgMRicQGfVHSVuE2C0GRSXH7JpBGwClY3WE6ZEmYi1SLpZ/QUYvnm3wIeHCloCs1vWzgpywPCEhYy3HX1y559cIuV1StQu+yqnwU9F0pbn2YMaIYhz4gcmflOnTGl2fM48y/aY//ggDDZizs7RfHPBpMOtljX7yak5KyPsbk7D/Vg/RJLIdtgi5321uq+YhOrTvl5t+yrwTLnSDIRl9yrPMSYmJxEg3caw6lG1MgCI+hTQkjMacwyeKDBgw+u2+GRIYQoKlXlxeDwMBobarBmozpUImMq4kWSBkq1kAdDjDHNeDUAyWRKQG1LewDDhxgXOw2vr0riVUNTCfmbbCnnL9fJ2FAcbV0BO75auyqzPqr+Etjy4ucExPHmY5/xwkmF1lPlu4oFKhaoWOAfwwK5ILVIcj3LLPm902Q/lmW87L1DsZ0Es1Rau44sTY3cwKrcmtzvmduRPPpBbjELl2kPR3GFSi8FzKrni4JUE7XNcYfK7P8Rud1tVilEodeCBZiLtcZlCLhbzMqTWsow5dbj5u7rvEszW5tvuBbtG9+E+noVD1fooliS31stt5BJra5tg8fa4SZik3jqtmtw1oc+kQNQNWri5tebjCPlyyiBSmHGFOJGl4xMKUJKbm0tCk7zHDKYKsP6b2dZrE8r55p1x6Mp/OL9b8CSlhZ0trdhejqkmFCkURMIoCYQRHUggAD/8ylWVcWkEpxaJ3r6nKWKqquGwq4FYkyXWrd+Z61CCyCZzKr5jHbJ1a/lnFXr8KW2waKZo1XHgVouv7r8pPVv+8TSAtpZ8aoWa+l0cnDtlwaOlsiU3WYDBJpgthQhJZax7cB+yZ/a3tRkM7zC+On2uzTGTHOjvzZdg3cdOoj5be0Sf6xBLAFmLB6XQwl9MY0M/826kqkkEsmUsJ0EpCT5U/Ie8KI6nQT8QTnw4EEG58zk2ChaW9vtsjjPeCyhwKA1kqmUMLLReAyT0Qha6hqwp/eQzN6Tzm4SRtQ4UBaAKUJGzIOaoLtvTIArD3aoxkuA6jzgUeq9acl7qtImpRGPpdHS7pdndH5jXc/EWAK19V6JVbVtlwLC9WtxaMUzLwVNsXdl5fuKBSoWqFjgH8sCRwKk2r8emd+RAkaWXxv5WbRYVPOHL+u5fHvt8jFN+U8UniUzQwFP58wr3QKlhrzmHx2hYeSknfocaQt9hG68REGI2stuKr01T6fNZlN3HlCTUyTZXHvXbZml4OxyYVLnEKTOaybDpTafJutnu8gSaE7E8cRNX0TXme9CY1NGAKkUc8UndsPfuNy+NR6dwJbbv4JzPvRx+YwnWBpoJkLTmN78MA5s347h3h6c9Z6Pw1fjy05WWkqlxj1OV2a3WFaNtZKJlDA+5uW0S9HqC8yDXbf9FH++5WacfdwGcfElSAkGAqLIylEmuCAIYdqRyXAYUaYWIbiQBkJiU/1en7BgvJdAi8CErqP1Rn5PYTnzXASHdCPWl+m6qoGXnp7md27FpZJJiTM1GUTNltrsYlWVsJDOS5uJ7TGnv9N8TlfefP2Snz2rHp0TlffSflpAScemlvIy0rYgq8240CVd81HHFC7m3Crw5tTMpxL6Som6MQEaxz0uIkr7cdLKY2yQGo5GMRkJwy8vUICxxbIuNYMrolZKREv6JXVn2HD18wpMhMKYCoWQjkflvqjHa7kDp+ElYLeeT1Yp8aZ6Hoj4/QJuE4kkJkPT2N/fj/WnNKCmRrkHk93kJdpL1mFC74EouhdXS58MXJ0BtcZ53KF9EXQtCiJtufLqnLpciwS6tQ1eBGuqQPXgRCyFpja/XQ5BLuNiK+6+Rd88lRsqFqhYoGKBZ4AF5hak6t++wjyrMku+3/7CTGop8K+UXUX+oZnd06rcUlp5dE2O8ntdDKwWBKmy9/lHBqmljr4TpIpVtWmdg+Ywud7BzyFIZZ5UNxdX3R3Nu/RvfgrJUDXqWzKAs5QujwztR2t7Jq4vNnkIBzb/Bif+6+U2kxqfnsSOX/4Ef7vzV7IRrw4yD2MSl1x7CwK1lrCQVZlmL8UUViizDXITKfgIMks8MHCLJyzUJzfG1LZTAaVhNicZS+HX//5mdNfV4tRj1wmgIiAlU0ZQGopEMBWNSNypjqkkcKgPKqXfpro6AaZyHmSxhfxbgzyfl+CaByAeV1Co21kKSFUHisXjOsQF1hJqUo9YyscaWEv8oVLQ1cBRA0lhfNl+Al1rBWh2Vbe1GEh2jpUAOgvsO8swQaPJahYcbwtAsx2bd2zHsctXyAEBL7NtTlbWLF+EwnbuQEtDozwrYx6eQsjjQyQSQiBYjWg0gjSFjCiQVd8kY80UMzyAYFnsl24/54Z2ndaA1Xxr6DeGxKsab3Qdz8q2k1VNJBPSllg0imQyjlA8AXK4dAemy29tbTVWnxAQe5IdJVDVsaZ8X0yNJwRM2vOfgkyGy7jp4UCQOq87k9KG5bEMLZAUCSclTyoZVAJSC3/br0W6Fkca1mLgmKtKeeVU7qlYoGKBigUqFjhqLVAuSJ2LjrgDIv1pfpBaat3lAy63kuemlGcaYJ1dr0uJZxUq5FkLUt12gKXO27z3OUGp49/2yslzLjDHILVQd3RTpnsPYsfv7sWy019XsPfp6ig8kYzC7+jQfrQ4QGrPljtwwmVvRDo0hU3f+wYef+BPArxWLFyElqYmTE9NYdehHrzsaz+Gv8aX6xZcoAVubrYmZi0ENGc9rAUKOHDvXbj729fhn047HQN0xWxoRGdLC6ooZuNIjWP6MNtgNpVSQDYcEuVfMm9U+NUungGvD/U1NagOBgXgVAccrtICCC33YFZoAUo3JtUEqTbpX6BvGqya/8/HpBIgaQViFqmZQhvgOICVZu5KeY25glQHk1rMzdd0N9a2oQ3oivvY7p04efUaOUQoBKBNcDgVDmN0ehqL2ttt0OiW1obAkyJJBI5joWlMTIcwPDmO2kAQizo60Fhbl3NSqhh25ULrBM78N9WEdezx3v5ecI6wLwF/QBh8DXIZ+xoNTyEMr4wNDwsGhwax4dQGUakeG46jrdMvKWUIMAcORlHX6EV1jYo/194J4yNxAZk1dV7QK8GaZhJj2tCkwH2+a3pKKQMLGLYYW7rHMzVNfYOv4u57OF9OlbIrFqhYoGKBI2aBpwOksnO5uwh7q21/7XT3LdcopexUSi8zq33WY6XU8MxiVUvpURk2s3RbzCf+wUBqOcOfz/j5QGopA2GdCByGmFTNqDqBHHsRGpnCH7/yOZxx2dWqkUJjFrfFxGQPGhsW2h0jk7r30V/BFxvF4w88IOB05cbTMS8yad8zPh3Crt4evOy6n8Bf4xWQyjZxh53J6WqkgzFQKN0Dff5sl107j6mVAkP/28kgO591hFyqDbkuQ6fTsJR+3VyFdYcInG/94Nvg9Qzhn45/ruCKWDSGwfFx9I6OCpvIFDO1dP/1MVekcuXVl06VQlDa1tioMKyH4Fa5jwoQYawfmbE4Ywzj9r8J3Fi+rQqcSqLa58OK+QvE9gSNpgupLo8uwQQrhS43JppA1RQSIlMswNByM1YxuNZJnyOg2JxN5bKoLFOnYTFtpz8321oqk6qflfQ5Ho8w3k/u3Y1T1hxrKxjr+FPTxVh+7yzbEaROTIyju6Mzx5Qmwyxzy3BX1t/RfmRF9x06gO55nehubZNyzP7sHRgQRnQ6kZCf4Xq/X/4fjsfspepJxpDwBRFIJ0XmLBgIqnnm9Yq7OUWU6O5L4S6WvePAfrTN82PRSuXi3HcgIgCVjGd7d0AAKl3hRYeOobFVHkRCSfTvT2HxMX6Zo2RA929LYvl6P7i2nJdef7FoCpNjCbR1BmyhJo3ICXBDk0kkW49F6LRPlfKCrNxTsUDFAhULVCxw1FrABKnya2blTD3cDXYHqfa+Q53O215LxXe3+do7d6DLJFjM2orVMPO2H+4xOPw2Uxuk7HpyQary33uWxqSWO/xFppN8nS+NilGXSWlZgilVTESoEMuMZlYh4SQnUPVEwnjw+9/F6ue8o6y6nExqPDqJ337xX1BfV4PuVevQFg/ntJ4gdXdvDy65LpdJNYWLnMDQBJluAFMBgez0FoVcnYt1NEtEqYC779DDD+KO66/G/LZOtDQ0iAsvWU/GpFYzztTvF1EZ7dLJegkY3C4ypxLTR7deJ4h0KO0Wik01QY4TEJpMajHm0QmYxMZWrKpOjaPFnHT8Kr/XlwBLC6wSGOu2zBSkOt19WY92l9XgVYPZYuOrn+Vzuj3T4TC29exT8aRWAW7uvnp8eGiwf2gIK7q6SqkuK32PvBn0OHs8Kn/rQD9WL1psux1n2ZGuuXSjdjCrLOPg0BDGJieszYClpej1ySFFnZ95VFVdPsudOTo1jv2j4zjulAZbDElPL63EK7b2KtddXgSUBLLjw3FEQz4EahPoXODImyxzO20LI/FZgl0C0cZWy5U6qdYpWVkCXV4Vd9+Spk/lpooFKhaoWOAot4ABUmVfe6RAqjZLZk+u8lIYe3Stom9rZeSDieWYuAg4Lqcox73FwKpb0TNDC7NoZFmPzqRH+Suw5FxUIqEsd99nDUh1Mp6ybSzL5IXlqZ1lOf4t/zQ/0wuGlKIXswapJwXR0Wq5mxbomnqlAH/56uex7p8+WkL/Mwub6r41dfMwFR6H118Fb2Qad137Dpx8zOqslCdmoeFYDJt27cTFn/4SGpauLOzum+cdYosh5RGEKqET9i1ZgE7UUTOMbrFyuMV+4HNXon//Xizr7BQQ0dHcLC65BEt0252OhCUWVVKOWMznxtWrpWif36fcdAWAZHJSckQELFgAz44HNVx5S2UMnS6/ThfbfEDVGZOqbWGDVEvMyIxbJdurprVHBJx0TK1zGOcSpDpBm/43WUQR/ikgNCUHB1bHNMs8NjmJ4eFBLF+yTNhIMy+s/TOo3alTKWzv6cExixblHiq4TB5njlnnGJIl39HbizULF4prrmZcRWDLUZ68hi3gr8+4ON+4vvSVpJqRdemDEWHd4wlR+m3r8GHhcodgFOedWRkFnhJpjAzE0DE/KCBUX/Rq6N0fQXM7U96o+Hd9JqeVgEcH42ho5oGbetEoN2YKYalSOMUJUvtXV2JSi71vKt9XLFCxQMUCR7cF/tFAKkdjbsGX2/iWWkO5CObIzqVSe1FGq8TpU5N5WjjpWQNSTUPkG1oniMxnPG18E/iazyo2VX1SOGuU7No8cwBSNwZB4aTMxjo396e5vLZ8/1sIR5No68oIITl76513LHw17eIWG++5D9PbH8Oy7ib86u770N0+T4B1IBjAvJoa2UAztQb7S3dBHVNIS23rOYCa7qW44F3vR1Vzq3gXl30+YDXOThXjYFHzjZRmaPOxsXzOZGQ1w+SWDic8GcfP3nMpzly3DsvnzxehJKb9ICM3EZqWtCJ8gRGsEYyyDKac0aBTmDFLCYpuu/qi7VYTqFBcxxQt0iC1mKpuKiWA2QSDZjmlCCfJ3LBOHPPFoNqvHBfXYT2kboDU/Mx0Iii0uvKp+wobabnTlsumapCqV6pWCh4YHcXk+ChWLluRF6Tqtj65bw/WLlpiC14VOjxwA7zOPtO9d2Fbm5WeSLVMg1Ttdmy6EmshLtMtfCIUwsTUJKYiYaTSKVT5g6hJJZDyqTRIPFg4ONSPUDiC9afUK7BL915LSGl4ICYg0h/wIDwZAKrCAlDJipppewlSh/ujEqc6MaoOKDRjSsA6OZ5EXYMPwWo1RlyrWliJU4YAtrXDLzGpFeGkMn6YK7dWLFCxQMUCR6UFskGq9eZXLT0MGMXNBNlnrMa/DCZV7cSPxHX4Ou1W8pHp02ztNrc2UTkkxPfLSkHzrAOpeRjPUkbb3py7GF126boQDVLVvwsOkSAZL6qq5s7dtxAg0+0Z/c0P8D/vOA07944odzw/0NRQj//61m8QOffV2HrH7bj6lWvgqYphYmoaKxcuxYr5Dbj7oV246rpbMa+pWW2o04r1sRlKA4BSv1byQgJ4fMd2tHR248z3/Sca5mXnZ80SG7IIRaf7b7E+OZdRQZVjAX/WE+Jua71Tp0MI9xzA9PgwxvoOYPL/s/cdcHZU9fdnXi/bs5vee4EUQk8g9CoiqAgK0hEQEFR6k6qAIiBFCEVEFEQFG9JLICGUBEhI7z3b++7r7/8/3zt33ry37+2+3SQYf+z4wSS7M3fu3Hvnzj33nO/5blmI1sZ2NNbHxAgn1NaK9uYmHDR5ijyvZkv1s6sYW07TSQHiZLacDifGDh5kVS9ze0MmT6mDLfY2y8N2JvfVheuytfurlpfqP/OdKtJiPk1m0jL2MUGUFbeZTFqxsDoeVsesaqOffFlg6zly5ElV4009BVvaSi3TCXtqHxcWU6nfY5tZUWVDA1qbGjBy6PCs7yuvZTuu3roZg/pUKPCXTaZtax+75DvrxzWZRGVtDaKGA0P69FHPlkxie0MD4mZMqn1jwCpP8u0a8LhdcBkOycvrMN2DyaxG6YokQFTFFNNZOhqJYPmmTRg2xpcyPrJFJkQiCQGqBJX6fdAAU9e9tTkursAEqWRYeX4klECMTtxuB9xuQ66Pmu7BlA8TDDNPKs9vrIuhuMzVK/fd0W9+7/W9LdDbAr0tsFu0QAaTqsSYqVVvvouOnfAs6la2NHg7BaT2lFHp+OA9LSnr2kEvX3dCu305Rey8gfDVBKmyWMvOeNpfuPTFdkaj/5dB6qF7edCvzHToNI2A5JU1zYDSFusAGt96GS/8YA8kTWBlUGLocOCV+Z/jOedMLPvHi3j7lkMQNFSZ2rb2+bc/wT2z30NxIKBYGzu4st2EAI0glX+KqU88gS/WrUVheQUOvOAnKBqu0t/YGUs7OMr54phvejbQmvkzLUe054wVoEOGZ9sGbFm3FtvXL0fD+vVoqKlFLBpBtL0V8VhcHE+NRAAFXhWH53S5sHHbVkwdPQZ7jBwpbLEGZZpBFcWuRlA2NKrZVKaWYR3TTXYUt8p+SqFlU5aqAVkOJjXX5MV2FJbQ/FRkspe5jJTSwKlOQWMCJz329YYE/5REOUQtZj0tIGvSb2TTrdQq+pw8ZkQLjBG86/NNQMh/dycOVV9ur39aFUwJMMttC4ct8Gk/xy6/rqyrhcvlRllhYe4ham+PLp6X/bSppkZMjwaXlQmopAxY56vV7Wc1gwlQM98V/W8+BzdPQtGIOEeHIxHJs9oQiaCusQmBgAvDxyuAndk2MnQdCljSVMllgk593rYNEVQMdCt21JTeq74yTch4bULFpTbXx0T2S6DKo7WJJk4GikqdaAuO72VS83gPek/pbYHeFuhtgd27BXYvkGpfxcs33wSqqXVEV6xRZmvvCLRMxwg7UlKutV4+3NruMX6+VJD6u4wgpt2jCbpXC1vXdmlWlNqZ6RSkpokJVGBvOjjIARl2oty3vMiwFoVsD/1SaABkMYZ0C503B789bQgKPCYINRvwi03rcdeGidj4zst49bqD4GMOCfMgiJ394vt46q8LxL02n0OBGgJVB8KJBNZtW4/GthimHnoUxn7zbLh5f81k2iQZIjU0zVxSi+lUlo50cJteE/vvvI21qNqyBZUbN6Bp0zrUbFyN1qYWtDbUwe1ywul0ocgfQMDvhdfDtB0eRLwBBGMRAVhRlxvOaASbqitRVVePw6ZPFyMk5qZk7ClBmtftRsDrQdDnR9DnE8BhHYzxM+NQ9QjQDrMiB00DYgrvWXJb3Yc58qXaU6zwflq+ao1TOgbTjVezoV10WIoNV654WlqrWVyKmfUzEOjKGDMBca6i9RjUdc0nPlXLcgU0ZRTM8jSr2R2GVpdpfwu1ltVex2wbJXaQWt/cjHAkjH6mM2/O59ZssN0wKcfJfJ51VZUo8vlRUaIUCvZny2wzLfnleaFoVFx8KT3nf9FIGKE4N4iYJ1WlLmJcqiOpHII3bNuGcZOD8PoYA2v2sQWqUxUk80mXXlUXgClkmB9Vb8TYP7jWJovNfInXhFqTCIdj4hzu8RsIBJ0KABdNQPWEG/OZPnrP6W2B3hbobYHeFthtW6ALkCofkF1T+cxibduuqW+oBqmZO/W7pkrdLDV7w+wMMLsjTb67A1/1bIIO/q/Kfe1LX61366pbTFYqLRYv9yuiAlLtZWZbapvjeSeCVMakaubUpmRMZyvN27asWo6HDnWjzJ+eg3NrUyMOufBxFDkMvP/7H3UAqXc8+TJenbMOXtM51L6Az3xDFbNm/lS2NpKIO1xobKrHmq3b4A16sceMIzFor/3h7jsc7gKvgOxM114146QQi1rAq4LZfN62VjS2J9BeuR61W9ehYWMlGrasQVNdDcLNjUgk4pJPkhJNT1ExChCHw1+IYDLOQDw4YmoxnnloYEXX1M9Xr8Sk4SMxzTRB0rt0BBhkriKxKNrDETFPUqCQbCZNmZQ0k4DY5XDKnzzIrhLM8ilovCTxqGan2UGmdtPtrH4anMo8TNAIiANsZX2dgBVKswdWVKQVkZkfNBOgWsGIWtJqA7y8j2XRY3snBDxJX6UMijTzymu08U9XM7kdpNoBmR4G1g5pVwVl/D6N2bX9TjO3Snadclq2A1YNjGlAVF5cIo7OuQ6Ltc0Su9vZNZtqqhGNRTF64GABnLkOS8YNSEob/pvtRDdfGjC5Xa40ppR110B2wYrl8AUdGDrGYzH4VAVol199Tz1/aEdezbDapzW+q5T8sreZEzUaTsIXSE8ZZX8Gbjzx/FjZxF4mtZtjt/f03hbobYHeFtj9WkCDVH7g7c6+tvWx/PXLRompHKnqO77rwPKO98mOQMrO796TkrtCQzv+vDtWQkeQKpo+tD35DbU8CZz+VE+ee8dqtdOv1t2wa0Fq6r3oDKQ6JDnhDrv7TveivFiZFuWK39SLbmFJFi/ATfuHsOfQdOOkmrYoDvzuzzFiaAn++etL4HHazJgcDlz6i+ewdGW9gK/UglYNCYIuuyGQvdskTpOSahO4RmNxVLa2obamSqSJbq8D3sIKFPepQPHQYXB5HXA5A/C5PUBhMRKRGjD9qivagki4Bc1NCbTXVyHc1ob2lkZEQ3WIRxxwe7wIeDyyUC8IBMVF1x0sgjcWYQXhYAytOYKpdBZzU7u0NctY21RThe01tTh46lSUFxXDK+UTVKqTbThc/UDHQpisH8GRHSjwFEqlNcNaWlAAj8eTutY2pWtZZraYVA2iNTCUWxsG1m3dinAsijGDBoPXbayqElA5auBAK5Yz8zGlDcwf6hdcWEszN2oms6eBkZYVp8mLbfJk67oc8ZvZXm0769mhnqbLsGxTmCx0V+ysvX/1RoB+N+1ANBcza/8509BwbOWqt9Vf1g5ulvRCGRdboBZAbVMTqhsbMGrAQHhcrlQMbo72s8t2M99H/W8CWI7BxrY2VNXXYWNlJUaOD8AfdKQZI6WuT1WQzKfI5c3BoSX0Vlivyca2t8WRiBvwB9PnOj0XEaASyFIq3B6cgPo9e5nUnf5Z6y2wtwV6W6C3Bb7UFsgFUnNVwlxd7HIUkZL65kXlptXH/o//FmTbdQ3UVcn/rSfOd9h+BUBqBsMp/+yqW/SLldm9uQZzpty3K5BKd1+VM7PrumTvymx5UuMtIbTXbEVLQx2iDVvRsK0R9ZvXoqGmEtHGBvz7wfOx/4RRaQW2ReOYcfb9mDS0DE/ffqaAPGvx6nTirBufwpat4Y6VsMe4ZTOysduEWmBIpV5pMRyItzaj0Ygi2RJGW0iVT+OXiDgGK+bUI6l6FFtMkOj1emD4PPAmHHD4/PAxV2k8Kk63cr2ZYoZ/V+Bd9ZdMq1YAqRVSae71qRg765mRxCfLl2PiiJEYNWAAWkMhEKgIsyaslRM+jxdFgYDIfu0MpC7InjrEbq4kKTrMG1kbGlnY1KxIwrwuU/K7ubZWcnCOHzJE2DVhVpNJrN+2TVyHRw9KmThlHUkmC8oy1m/finjSwKShQ9Wz2Y2LyBBniQ+1b1jKc9vGQleTo66PZobTOsImgVWjQR2dyYjt4DQbi2uvq539zDScssZCHsxoj1jUjLe+ub0dm2pr4He5UBQICmsrOXVtR6Zpk8ViazY9kZCNikgohOZIVMYCy6Ec/YMlXyDpiGHUxEC6ysLUc/Pd4KPqeFK2U9yWrqmhOo7CMoflEMxqNdcnEDQ3yXQ1CUzlfTM7ngZKPEJ09x3fm4Im6/vX+8PeFuhtgd4W+J9pge6CVNuD5fE97XkzdBOk6oWh+mLZv7Q9r8IOX5nviqn7N+qs5K7QUPfvlr7O7cn19mu+giC1G11iy0OoGq1zkJreGfb72KCJJffdMZA6OTYHsW1r0Fhbg+ZrvPtcAAAgAElEQVSGWrTWbkZLc0ScPWn0QvbHRTDl88Dvd8INHx656cSOIDVpYOZpd2L/vSfjNz85TvJf6qM1EscZNzyFtuaMdCeZLmqmbNJi10ymUi1YzSGWyxlVQJUy3HEwHpbuwMJ+pq6LGk64EkyBoZx0sx1kjuxgVTPMComqRTiv1bJXWZQTkJs/1wB3zdYtaG5vw8kHHyLMln3VzTqROW4NhyUFTSgcUXDaMDCif3+RX+rzeS6ZZoslNDdHVH5Sdd/MEaUpcTmnCyaSl2+rq0NtfR0mjBgpz2UHYeyLrdXVaG9vw5hhw9PS1VjtZwJksnmbKrdjj5Gj0B4KYcWWLZhKsyhzLAiDaWNL2dYaEHYAS5QJmzLgXExlZv9ZPWpjI+3nWCDWHE/CJprjI5NVTZPsZphBSV5UKx7TrKddqpzBsGerf2a/ZEqE852QMwE125QS8obGBjRFIsK6jx44yBrT2cZDXVMj2iIRJGDIeX6320pNxI0VkTvTcdrtwRKamJU4MWAYTZTUho5+BwhSBZTax2RSOf+SSa3enERZfwMu7sk4DDFZCrXFVX7UlMeaOPqShdXvUiyi5P/xPhNR0xuTmu/Q6D2vtwV6W6C3BXbTFjBBqqxnMpx9863xrgKr1rqxm2AvrT7dwAf5Pm+PzuvmM+R5j2yl7oontpMxeVYt52kpkOpU61Bl4WmX+9I4qcNyuscM4I5WOP/rszVTZuyoLq2DgNN8ZCsSz3ZbO69juz7NMTgXk2reX/Kk7hhIdb1zF7yNa+F2OFBY6IbPVYhCv08WqfxPHGYlFtJkMyIRXHDKVJx21H5pTZjwuDH5m7djxrSJePSqE9J+1xQK4agLZqMkGFR5UG0A1u5Ym5kfMtuCWst+uwqq1w7CmXJTCfvVINUGLDobD6k4XZMtFWyjZMhySHfQuVQB3MbWVixdvw7jBg7AmGEjUFxQYMmcNS7SRLyKBSbLSzMku1u0Gh9aWszb6D7QAEkwqo1VZZ3ElZXmN9xcMFm0bJJfDW621tWhrqEe44cNFzCc1gc2Wey22lpUN9ZjysjRHZpe3/eLjRsxZcQIuM0xydjW5rZ2YZKtfjcBnDCZGdJvedNs4M8yETP7KTMeNrPPLMBmK0f9NWXmZNe0C/DP8qHLfDPtTLr1RmYBuNnide117GqjRZ+bLU9qrs2GzDIzwTY3QyS+2XRTtj8b3YB1zCnvTZfq9mgMiEdlY6WgsFjGM8/jZkrfklJUN9RjxcaNKC5zo/8QtzU3CKDMmK74TwJOHgSqVZvicDgT8Aacokjgc4obtrWRoga0bL6Y/UapL18NGjCh3x69ct/8P1y9Z/a2QG8L9LbAbtoCOwGkWk+2kz1ZewpS7Suj5K6AbDvalZnQ0k5H9LzsXQODc9enpy3bQ5Da09v1vEG7f2VXIDXXM6SahC61eR2mbDd96GQyqRoYEdHsOEidvP55FLVstFgrRRiqutsXtJqFIrNy6EF74voz9k97JILUfU75OY4+YDRuvehEuGxy3+2N9TjmwicxoLQs7zQgdidW+wK9oxQ0BRZT9Sa7ZUp3zVQ2BJSpBbwCm0rKqdLhkB3tjLETkEXQSLMYE9zoFDF2VpbGNV+sXyemRsfuuz9qGhpQ39KM4kAQRcGglapEx2amveBWsCrltsrZmLJppZhMyYlTLC6BnooljsZiWLFpkzBiwryGQygpKUXfkhIU+HxpGwMaAGyprUVNUxP2HD5cQIwGbXpTIlMSW9fYiM3VlZg0YlSaEzHb5rPVqzFuyBAEvV6VXsaMq/145QrsPWZsGiBVLLeS1SiwngIlelBlMplymvnLfCbFNMCrHlhJfB1McKTS0ehxRSBmT0+jr02LEzXvnQZSzWfM9W73xE1Yt1te84Vdk2FTHdhZ3lzl8NmYOofjhqZJ7AOd6igUDqMtGkUkGoHH6ULQ7xdZun52xlqv2rwFBUVODBjqZmi8lVpGS9E55bFYAkwKG9pbExJbynjWKJlRbqR4FFuq3mnFSIfak/D6mTM1IXlSec/2NpXWJlI8sRek5jswes/rbYHeFuhtgd22BXYySNUL1p3yvDTqUyaW3Tts5++WIDWfp+nuM+cuc+eVlH6PnqJGVR+uTenumzeT2tPb5dPYO+uc3Qmk2p5pJ8l9p254AUUtG9LYJg1UO0gSocDQxCEFuP+GU9MamCB12rfuwHEzxuCOS06Gw8ZQLdtSidOv/CMqiotVXGceMg3NsNrljBpEafCg66fLExmmLZZRA9A0YGuyNsqQySTuzF0Bi6k0V9q5JMEpJrOjuQ3ZxPa2NszYczLaQiGRTZcECwSc0lE1RFklZa5mvKvb4cTw/v2FEbezpmxcHddLCaUdtCmErUA2/0K27NNVKzBm0BAUBoMmG+VAa3sb1myhGVIMA8vLJUetx+0WcLJmyxYUBf3iCKsPuhHb85NK+2b0FwHMJ6tXY/ygQehTXCx1WL5xA8qCBejLfJ2mbFmDwqrGRkSjUQzq08cCr9JfOoaW5lA2plPHw+r7akDekz0/LZGW58sAqQRlucy6dHukjT1tSpUFDKriFdiyH5ljN9uMlO26bExqrtnM7tCs66Hbzt5mdnBtf/90ndmv3LCguVehGYPKetiZWZZB5rU51C6M6tbqGngDwIChXni8DgGWlOnGYwSlMQSLXIhFE2hvSSIWS6ColO7B6U9CGbDOn0pg21QfQ0EJ3wU19mjA1FANVAwy0OrvNU7aWV+1//Pl/C8sLXZ2J+yqVeHOrmdveb0toFYW5vegh3Lf9K9tepvu0LuwoyC1B5PPDtV3dxlOnT/EznrEHrSuWgKmgVSniQC6lPv29HZfZqd82SDVLvnkc+Zoo50EUsmklrRuytmgehFtZ2d8AQMv/vKsDiB1v+/8AkcfMAq3XXIyDBtYfG/RWvz4rn+gvLhYLXpzLPQzK2GXAtuBgGaoMsGBxVyZoESXZ5f+ppnbmCeovKMqvYta2DO2TrHfXcV06rQ3sXhCUrfQAfXgKVMxtF8/bNi+HX1LS2XvhrJaglYynzS1ITOl863yPgSz1v21vriTYc5+0SzrJrrwJhIY1q9fhyvkPJcT22vrsLayUvK0Fvr8mDBkSAe32UyQqgvTb4BmHBlvvGLzZtQ2NYqLcsDnxdghQ60NAmvzwGzDD1euxH7jxnUAcRaLp/shh/RWSau7v6+px2wmA2sx7l1slmSOfV0H/WfmZks2ObJVhu196HpM5ae8SJMxa6BsN6nKSN+TNvY7eXbZqDBz7EpNkknJq1rX3IxELIq+ZX3g93rB3K8LV62Ey53E4BFecdomqGTRfNy67Qq4l/VPz6zF34s5khmvquNa+e/mxhjiESeKyw1hXkOtcQSKlPlTos8kVE/oNU76Mr9+/7P3+l9YWuzsxt1Zq8CdXa/e8npboOPKZCeD1MzVSg8WDFYdewpSNRTq4eTzf+L9zf0QO/vxutvK/8dBamZz2GNSczWVahLF1uW36NQ0g451THWq/R7mT6mx2wlyXzKpJW2blOusxTKq+MfMRbhmbWKxOrz62ys6gNQDTv0Fjty/I0j9w78/xQN/moPSwkKLqePFSkKrwAcBkDAn2Rx+bXeyM6wd5j1N05A1yygnk2W1X6vT3IhBjMiUrWhTxBJxOOkibMqGc7HAdS2tWLFhPSaPHIVpY8eIgQwlI1tqqlHf0gqfx42KklIU+H0Sj8c4v8bWFrRHIghFVHqSsYMHKyCXAVKVSZKS0NpzU+o+WrB0CaZNmJi+nWErJ1tMqiz6TXOiFJhPn0b0qBNprnlksnNkI6VuEkuoJMMyjsz255Xb6+tBpm64CaIljtoWD2yNPZNhzqxbV6licq0ArOts8nWFuVLPkyn1tX9mMpnUTDbbvn2lxk5Grk8be9sd6W9X74D9ee2svv65XbpszUE5GskOrOV5bEZSjK3mf8wkU1xQKBsrWhYu5RoG6Cj8yfJlcLiSGDrKJ9LezrC/7FFJHHYqrzFzqpKB5e+a6pLwFyQRDqk5M1CQStnUK/ftXevm3QLdXcHkXfBufOLOXgV251E7a+986yUfl55sR3anor3n7h4tsLOZVP1UWQZbvuPPahi1dtNqu7S4ty+j8bpd3y+jUvneo+eV7+6V3Z3iLZBKMsrolEnN92F35/Ny5UnNNsGa0sY8HmfqmL747tHjEYdT/otByUIN5hxNxOBMxhA3nIg7XHAkDXHQTcRj5P2Q5KIPZOO88jsjHgMzN8SNOOIGKQsuHhUAY3YWScmCBEpbt8JIUiYbk58JVCSAkDWicr+SOjiAGM+hTDIWxbTxgyUJM4GygAoksXDJRpQX+TBiYDmcSScSRlL+21LTiKq6Fhgutwn2kjCShpQu4Ib1lREnd1K0fJw/498JZJNwCgSLwWCZSSdivMblQYIgkmDLNENKMr5UDH8kyhSGg3VMIh41Nw0sp1kOVHVfa1FvM9JRvzOkLNbRaeZFjRkmw8riiM3Y9tEI4q2NmNy3LyoCHjjVyUCSGwm8fxxJhJBINCMebUQ01owkonA5Aa/XqxrXFCNIvfU+BH+e5OI9xeFJe5h1YzNRRhmORhDw+6UPuCHiQkzaCnAhAR8SCAIogIEgHEkfPVzVYsAAli9eipeefd6SdWrgap8A7CA11zC2AzoNUu1gcNnmTehTWIT+ZWVqvMSZIkgdqtdVbKoGaD0Fpvb6ZUpV5bNo6+NsANWqU4aztL62M8fhrIDXhtiybXDoTRf7n3lMFaoN7ZsHpslVJkCVZs3YVGb/cJOkobUFsRjHpnoHYrEYQvE4iv1+kafT6IwGSrrMTOMuXU+6CX+ycgXCkSiGj/NKLGrmEQlz3Jp9zfhX0/FX/4ysaUt9EsXlnIvUC9DeGoc/mEqh0wtS8x0Zu/i87q4OuqpOd1cnXZX3Vf39ruiXbEsaNVnvCFWVpYfMytt3/uwfiGx9ym9rT48duLSnt9x9r9vZfZnPk+r1mPmnKf/N58qendMdc6UMkKoXKZ3dWL972cZvzyqcftVuN16/nArle5d8pr5ekJpzIOYLUg2cc/wknH7UeETihCJORBFHnH9zuIEkU6ckEHe6EYETiRghKYTlcLqTiAhYZSoHD5wEq4k4jASvTgBuA3GHaQyUcLAoBbCMBJJxYgO1qqTkFIgqACPA0SVglWDP6TLLJOhLmCZEZgoKgW1mehHW0SDAJJNI4GwoqabhMpBwOMUwR86RVBVq4iDAFHBmaEMjLlTJGjrA26lzeE0ETiOBhOFCOJZEwuWRerv4e9N8JcE6WXNuAkkjru5vAm6Zb6wUJQSqlB6SBeP92H4aJJrpZhyG4EwXFcEE6AJMTVAlBGIUzmQEBbEw9u7XH75kBIYRJYIQ8C9N6WCDhwA0wYg3AMkmGEZIgVdpalVDlpyCq+ZK3zZ8NGhXza37iOyl6jIFn2NwJsIK9CcMxFGAhKMMMMrgSBbAkfRKv0ojOQwsW7wMd12tJJQEPVZ8KIG5KfvMBnwyh7uOM9WMr+xE2kAU+3LB6tUYUFKC8pISuTxtYmHqINkMScUVZwJV1icfwKzrpqXl+tk6A6WZz2Nnme3Pr0FqWpxzjnc/E5TmYuGzXZ4Pmyp9pSW9JpOrUyjl02fyzmvnX1PFkHmdvc06W8qQUZ+/fKnkAh480iMxqnZBAEEqD/5cQGgSaKyLIdTCFFcJuDwOBAqTkmOVkmEebc1xBAqdcg2v7wWpO2O1sxPKyGdF0J3b5LsS6U6ZO3AuH4+KFZ3jdweK+nIv/dL6RW/Sy9c0v2fscvGepfJyjf1C68tru2eGq3iOUzpETeVZ7fweLv+z1EYfv7P5X7Prz/wqgFSzFfPwQ5E1oKnqUqMyIzF9rmG/s9+/zjp+txo/2Sq68yvYWYn5NP1XC6Ra7h95Nk1eL4aBi4+fiPOPnYBojOCKsCyumCWnYjOSTAdhuNEiIJGLevJ4USSTMZGkGk4PEkm3ybAkBaS6HArsEpCS9HQlXHAnFBBIEKQSmDocwqIoUpSAKgESXQbccBDyGgm4knE4Y1HFXPp9iEQTAiQFyPJ6glAylzGVhoXgVv3JxSkRJ1gLJe01XMKkOXg9UTarIPOkaaLjcILxkVzUE8ASqPK0AlcSBR4n4HChrqUdIcpwDQcccdO0RthkxX7KJisRuAnd+GQE4wqg6lmGQJz/IDxSbrr2g+WwnYWINr+FCbrp8osnK3C2QQSeZBTFiQT2rCiHHxHVhvJrp9SF4BtGFEaiFQbqgGQjkGwBjDCS3DyQ8eQQUGs331GgRpsmsWZsMPNVNVlxyhZ4LeukWpftGjaf24tEshhJow9glMCAYlFl1CYMJB1OLF+8EnddfY0FUO1MYSZIpQss+6WrQ6XTSUl+7ecv3bRBnI6H9O2XxqYSfKby06p7aKAordDNuFQL5Gnm3KyEHcQxRQ/dmPWfWadam/xVxqPpDtwBQNscgnNJ0rsLUjuTqOu6Zhon5QKnmfGyepzlWyf7RnG22FuWxxjjD5cvFUa1or8LhaZRUpgsqllh1R1qkUswKkZLtj+t54on0VznQHFF6tP0vwJSC/0ueFxqDmwNxxCOZbwzBhBwO+H3UtEAtIXjaI/FO6z32c6FPpZlIBpPSln8879+5PPZ604l/8uPxDFZUejF6H5BDC8PYlh5AEP6+HH5HxYhktl33Xmu/8a5O6tvsvZJJ4Xzu9RpP9qAUGd13JVjIfO+2QBtLgDSw77kPDC2fwFGVHBc+WVszV1Zi5cWbOthif9XLlMdLbo5+RyYbMSufry81uI6JlVXJsugzDZOd9a7l28b7Mp3Jd865Dxv11QuV6n5NP1XC6SaiyzVP9max9aUFiDqutevOnkqrjxpCvhdNIky69VV8AOoDsWxrSUm58DlQMJpxnHGogqAOL0CBgmgyFYSkgif6jDjP6NJeBJuBX6cAOWrBIpkEwmCEohKvJiUZfA8gsAoChzA0OKAPERDJI6qJsp3/YLVGK8ZZbpWpwNO5UEkYIagjwBTudYScsfhMFziquo2nHA5CHCTCpDq+FTKeQm+kwrsuskiE/TEo+gfcKNvgPJYYHNjOxpjcUQJGkz3WwH2kk5G86Z64tPAVH0oU3Ja7ZCr+sYuBZW6S5ys6l+CVJlKTddRWYEacTiSUXhiYfQP+DGqoAAeRIQpVrtvpFpdsuEgrGmyDQ4QoJJNbUQSbYplNUG1wQ7hIfSxZiLt48sGUvWKQCTFkhzHBKvEsQTJXAD7AaMUSYPMZQGScMu4MsTZhtVzmyD1arltpjxWs5bdYSClHXU8ao4PwvrK7WhuD0nqGwGnhiFjgGBRxjmBowmINWjWMazdYVPTYlJNsNqd2FD9xmrGUkaAbFzojYJc/s+p8WR/6zUg7Awg2s3C8jF4yowr1iDVHuOtZbr2Ps6sgx2E6jrrTQM1hZkpfGz2vJlyY/3+LN2wHsyr23eAG/4CxYRaQ0HWsklJQ0OAyuKYnoY/43n6aG1MIFCklA4C5FriiJdNRNt+P+t6Iv0vnEETs0MnVuAHh47A0D5+BVKTSdS3RfGfzytx36urEYsnEfA4cfXXxuLwSRUIeqncAFpCMXy+sRE3/XUZ6lq5yQVMGFiIq44fi0mDC6UsXtvQFsVbS6vx83+syJe/+i+0xP/WLdlvPzl2DE6Y1h8VRV4U+VxoDcexbGszznzsE9S3Rv+3HiiX0WKPn0KvZfJfBqZu1cXaqMd16uzCbKxgngA5bbLOdo8uyrYk0EoZdvTkfvjR0aMxqNSHkoBb3uNV21sw+531eGbuxk5j93dJ0+xWhf6XQGpmG1iLQbsogCA1EzR3AbpybXj8N9p81+DDHXiSXVOh7u4TfMVAqixX8wjL6F7nXHvyFFx90lRwszwcJ2BkTKf20VF7TXWRBCpbo4gStxkOAWn8uYcAM8HzGYdIgKiAIAGeSBcY1krwGWcsq0cWUASNZFgp801E4xKTyhhWLgwdSZoFUa7qgCcZQxGSmFjmF0ZzS1scm5vbEWJsrFOBRF7H1SRBKo84AbRIhk3ujnWj+ZCAVtM4R4ASZcHClwooJGgR1pfPTcmyMLpkchMYFPSgf8Ajv1tX24Y63tfB2FdzE5fXk1WkdDROYGlONEJUmkyjuUi2r/IkdlWAnupTi2k1N4e1sRKBK+spII8sbTICtxGDN9qOEeV90NflFukvmWfhjSXu06UAoxxRGMKgNglQTUCxqQbPJ1OoJ0ZHTLGvJvA0MYK0rwIXBLBmTKelvCIg5n0oDec9PTBQABhFgFGIpOETMbFaNqixYhgerFi8Anddfa381O7uy/MypbUELRpE5WLsLGbOFvuZbXZraGvD0k2bsN+YMYpxNz8WdhCoAVhP4lOVY7N6Wv4/yyVrqoGXTkGj/51vntS0dUwXu7KdyX3zdfjt6jxhmE3jKulZK71RSjadK5bU/iy5QKodoPL8zsqyjNeSSWytrcGyDRskF+rAYWpjSZZ4Oj9xIilxqQRf0VACbc1AoBDiENzWRKMwwM+dMdsR7zMRNRNu3IGP5a651O104IJDh+Omb4wXx+2P19Zj0aYmYUEPmVCOTzc04qzHFsj79cwP9sbX9xogIGjuqlo5Z/KQYjSHYvjuwx+jqiksi9kPf3YIhpT58c6yGqypasWIigD2Gl6Ct5dV4/wnPt01D/IVK5V9NfvcaThp+kB8uKYez36wCe8uq8amuvb/UQCRD5DcHTq5e+ui/Grc1bPb7tnVqfqr0cNq8rNz4l4DcP/pk2VD8+n3N+Lfn1Xi0/UNiFk63x4Wnl9jdHGWHVH9t9CVCVJNZdiXxqRmaxn5KO0gSN0p/bKTC/lvDrEOj7LrK9PVSDaDo8QD5itgnKR7IJt+RC+Lu98p1548GdecNAWRpIHqxla0JZOICsukpLOc/ELxJNqjCfg9LrgNB8IkxZKAl+ZAMNASU0Y9biOBgNMFt6mnj5GxiCcQihPcugSueBxJ+KieJSgOR+DxeeFyMpYyqeRlMdr7AEGngVKHgTHFftkhrAolsD0cRUOSaSIiCDgM+J1OeAwVFRtOJtFmJNEaj0tcjyvhRMCldhIJjiKRMPxeD7wCSoG2eALtySQiEltJmWgMBU5e44THFLJGI1GUeZzoE/SL9nd1davcP2qC1AQZLlGxKqMhgmzFfirAq8B+532STWqr3J0sqAOHBLwSVFJWG4LfiKPYkcCwPqUIEqQnYxI/K0BShodEDiuolGQPUYrbDqAZCbTK39XPCGBjYpCVdPJazQeb15oLfAXH+Z/J1sokT0kygR6BKSW9BKR+GMkg4AgChl9MlFJPr2Ji+KKuXLQSP7/q2nSG0HzinoBD7UQsrFpn0mDDQHs4jAWrVmDqqDEI0EBKmtnaJbCmue7Uw77vn3mdflvzjdvMdPfNnHe7Gk88P60MGxC3s6T2cafvkU9Mqoxum0Ozlv7qazU4z9V+dgCsJbz2PLWZz5tN5qvPsf9Ol8G8q58yRY3LwMDhXrjdqgdinKMswAo01yURKCLA5nySgMdrSGwqD4Jcmiqx6XZXue+hEyrw9A+mY21VK6587gsBqfrwe5woDbixtSGEASU+vH/jwVi5vQWnPfSxMKM8OC8W+V3C2nG+/N6BQ3Df9ybjZy8uw6NvrxMgz6PIzznUQE2zYlt39FAqhZSyJP/ycq/yJWxDxmV+pYnKxh7zld9lO+Wsb+0zCL+7YDoeeG0N7vjHCpFT53uoencekslzxMfA9F7It+zM81Sqsa77iSnM8u1P1k2+JGn9lKPTZAGfD7LLwW1kIyD5kFJk6hrxJLC3Vz637KIPMtuyyzGftluXa31H40mV/SDbkqJ/sQ+PnzsNRT43vvPwR9hWTz+K/I7s/ZJ+LT+RWlGkTBX1oZfpeb58OarE8cZny/cdzu/JMs/KBlLV559tsDPjwRlfLq9gp+s/u1w929ole5sKtUECKJ/G2pFuyfdd6KozdqQOXZXd499nr1RXoDOf26Vvx8iK6KsGUq2Z1myvHRsB1548CVefNJm+r9hYU4+mpIGwaRLkdJEdI4MGuB0GBhf6UOxyIRyNgTk6Az4PmqMxbGlohs/jRJnfiyK3W4AgaxVLJtEQjaEhEkNdKCwOwOUBH/oHvHDG42hoD8EX8KHQ7RS2sz2WQGVbGxpCEZQVBNHX60YfIQQTaE04UJcAtra1IxYOo5/fh3KvX8AqQ1wJwZpiMdREQmhsD8EZBfoWFKI06BXlbmukHUGfF0E6DCeBlmgcVZEIqkMhkTS7kwkMCRag3OuFxzQqYpoWVyIJr9uNhNPAquoWAanthISm+ZCYB5lyXIJUcTk2waL+INvUimafZeOQ1K9kUjN3+ggZyaI6eTMyn0YM7mQYBY4kBhX4UeblhgDtruIC8smOWhbmJoOpdgu5tOFiKIyktFQ7kGxDMsl4VQVWeU8lJBUK2JTy6oV9qk6qlspASbGoPjgMglIfAEp9CU75n5Jtq++5ArkK0Jgg9errsk7g9kldj2x7Opxck4TEG1O6m2GelO18xjEuXLsWo/v3R0lhoSxSWFMlF0+lQdLrnFzrHeszbfsQpUlzdX/qNzWv2JTUOLCDX11umjGULX2T/TnT2jDHPe1ANttz5GpnNT7N8WtzI7Zy/OZva9LlfN9Vu2crgO3UGgrhszUrJU61tNwpRkimH5d69xuScLkBbyD9K5xlr2K3BKms9StXzRCm88KnPhM5bq5jZEUQ71x/EP4wdxOue2FJzvOuPWEczp01TMp7Y0lVl31jP6G80IMpQ0usYcHfMeZ3zooatWHoNLDfqDJ8fdoA9C/2CoP7/spa/OXjLRYY5jWUIu8/ujQtnCUcjYsceV1Vm2yU2g+yvt/Zf5DIlNnvizc14YWPtmBzHee41EG2+dXFldL339p3oEhsKxtCwmLyGn0QTBwyvhwrtjdji22RX+x3Y++RpWBdPllXL3WeMrQYJUFlopd5bKZIHm0AACAASURBVKhpw+rKlg4/dzkMPHPh3jhyj76Ycv2baffIVs7NJ43H619UianhKfsOUvVuDOFP8zeLVFsfHLdTh5bg2Mn9JMaVC/5tDSG8uGAbPlxTJ6dNH14iioQlW5rQFkm5nPN3e48okbZZuL4B3953kPQV+5Sbxiu2NeOvn2yVzRD7wc2P0w8cKm3PxTL7+u8Lt6PR3AThuaxz0OfEm0uqcer+gzFxUKHIzP+zqAqvLt5uSdGnjyjF5ro2rKtuS92CMbtFHkwYUIwNta3YUJ3ep+rEjmsfr8uBGWPLsWRrEyob+G0DSoNuTB1WgpqWsNXfU4YU49gp/TC2v2qv7Q1hvLRwKz5YrdqLh9tp4KCx5Vi2rVnakwcltOz7htYoFm1sMr9tHXuPm0BUNLBPSoMeaRcqEv756XZ5J1hPqhQCpvw+s4SlW9Q9CZ4mDy3CSXsPxPDyANojcXy4th5//nCzSMT1MWNsH/zlkv1w8dOf4cUFW3M1j/z8iD36YurQYjw5ZwO+s98gsP3Zh1K/hdvRYts46VfkxXFT+8v44YZVKBqXNmJ8Kze4pH5DilFW4MEHq2rRHlV1otx4aJ8AvtjcJO87lwys/6iKIJZuVc9W4HXhoPF9cPjEvtLXnDNWV7Xi2XmbwHfI53ZI3XzulNu6vZ0WbWxAdXMEew0rRnHAgw9W1yKUMUekt2s6SPW5DPzwyNEYN6BQ+qOqKYSXP9+OeatqOsSF8/n4jmVu7r69tCotZKm80IszZgzDpEHFMjbYJi8u2IJ6M6SC9dlnRBkK/W6sq27GOuu9ShknjR9QhCF9Ali5rQkba1PvHTcfT5w+BLMm9JU2WVvVgmfeX4v11alzCnwu7DuqDz5ZW4em9lTYAMf4xEHF8Lmc+HhtLVjW3iP7yGZltmPhujrUt0Ww78g+8Lqd+GhNLcL0MMg42B6j+hZIfd9eWpm1LOuHOwZVOi+7R7/d9RX6ijKp7I2eLN+y96JiUidLKpnqxha0Mp+mmANR0kr5bAJt4Qi8TidGFPlRyrgnGGB2FbrONkeiqG1uRVlhEEVul9qVFKBgmPk/geZ4AltbW9EeCqOisABDAz6BMc2JJEKmi63XYYBzUWM8jq1NrSLDrfD70M+tDIYaaf8TiaE+FEax04l+Ab+A4bZwTD7iPr9bGNXmeBxVrW1obwuhb3ER+jGelKytQTlzDO4EDUTI6gL18QQ2NjShnaYrxQUY5PfBbxiIJIBIjK6fgM8gHwhEHAbWVreiJp5EmBJU2/o2bhobiaxYNsfISiopb7c2o6yNNdMESMCiE06R8CqQSmlvmc+FAUE/3HFOQjG4HQ54HLSbUnZGtFImsyqxubJNar6MUpkIkgSmyVaJTzXQBiQJXglizRQ6MlRMYCqyYHM5IGDZZRohEYTyP6aZCYixFONPAS8MkKHk3/U4VWZS6oV1YsWiZbjTZFJlZ1hulx5r2RmDpk43c6NqoGQ+o91dt7N5i+ct2bABxcEABpdXpOXrFRm0PQ60iwkw126p5cZr26WwxyBnFqvbIVNuqzY7kh1kr7oNOpRjtkWuemW7rrN6ZS3fRHR2eXRXMmF7OZ3NYJ2l3MnWFdnK4vOs2LwZW6qrpO08HgeHKHw+N4JFSuIr15m73dYrkkGq745MKgHCynuOxN8XbsMlT39usaPZ2oag8P0bZ8mi7/hffSCLzGzHKfsNwiNnTcV1LyzF7LfXpy28uvr+H7NnPzx/6b4yF+vNfS6gp17/pixav7n3INxz2h4gSKMkmQvYgaV+vLKoEuc+vsAyZiLgmXfTLDF94kKe44ALVcoVX1tchcufXYzqJgU8Bpb68PJPD0C/Ip/ImDkOJw8pwrKtLfjGffPT4jorHzoWH69twMiKgDDCZBl5L97jhHs/EHDGgwu5ygePw1XPfYGn3ttgTZu/OWMKzjxoKLbUt+Oou+eisjGMP128D/YfXSZjiOCaG1zhqErf9vAba3HnP1d0YLzIbv/7pwfKeWfPXiBxqbMmlAsIf/TNdfjbJ1vTDK8qHzpO6kYwXmcy3rreX//1B1hg1psL7DevmQluSBAAcMqfNKgIkXgCB9z6roD2K44ejUuOHInTf/tJGhDjonbdL4/G3xZsxUVPf4b3rz9YDJxWbmuR+O0JAwpFDj7j9nfR1K5Y375FXrzy0wMxoMQvDD3l44yJfuyd9bjtpRUCpHg8evZUiYMmUOEidktdO/YcUoSA14kfPv25bFL0KfDgn1ccIKDgkJ+/Zw019v1Fh4/AHd+aiH1uflfiKjseHReZBX4XNtx7DM5/8lP87eOtUrf7Tt9T4n8P+8VcqQvf/Heum4nR/YMydthpewwuQtRsL0qveXAhv/m+Y/CjPyzCH+Ztkn6+6zuTBMgfddc820ZBej20FP/aE8bK2CXgJECjURZluNc8/wX6FHrwwiX7YZS5qcB7sQ20adYVzy7Cnz/cghlj+uCpC/ZCwOPC5xsbQBBEQyQCsm8/+JF1/o+OGoVLjhyFk++fDwLW0/YfIkqJd5fX4Pa/L0dNi6mE+P/qkOu+Pk7G3t8XbsW+I0uxrqYN4/oXoCzowe1/XyGx7Pq493t74vszOPZDMv4nDSqUduA5d/5jhWx/Hze5P37/g+myefLjZxfJ+3zOwcNw0REjce7shVi0qVE2T548b7oA4JPuny/vwHFT+uP+MyYLQOTmCdlgmjwt2dyEY+6ZJxsCL16+HwaV+mXuYBsRhLKfeJwze6FsPt357Uk4++Bh2Pumt6WOuY8USBV+ywBW3H2MvC9NoRiG9QlI/a5/YTGenZd6/1ne8VMH4NmL9hflA78VBHes98DL/mmpIdg3L//0IAwuC2B1ZbMoD9nvf5i7ATf99QsF1gH86rtTcO6skfjrx5tx2TML0So/VyCV39BFvzgWQ/sEcfVzn+K3b6yyxuJNJ++Jc2eNQnVzGDXNYYwbUITaljC+df97WLZFbVrtMaQYc248Ckf8/E0QaOqD7/mDZ+0j5R5+x5sYWh7A338yS8YTvThU28attj3l/vcxb1U17jtjbxw7dQAOue0NbGvo2LZsh+tP3AMXHD4aAy7+W1efii6Mzrq+fOefsauBqml6+tWS+/akm3KT2NeeNAVXf2OqfGz5UYsZCq7EaSKTpPw2gdrmdpkkhhf6Uep2CjPZGI6hLhpGJB4XiWyfgqDkSK1saUNzhBJTpxh29C/wSnlVoZAYHxUHgxgW9AtI3R4Ko7YtxMBVlPrc6FvgE5/azU1taApHUOB2YUxxUCaRrdEoKpta4HA4MTDgR7nXg5ZwBDUtbWhLJBH0uDGoqEAmzeq2EGqaW1FaXID+fq+AzK3tETSRYU0mUBEIoI/fI5zixrpmtEWjGFhegnLGySaS2NjQikjCkImoIuBGocclfOOG+jbUxA3EmJTXzKcqAMIkFi2zQVPWJOlSc3RXNrmldaqYMunB7RR2lq7IdFV2JKIIuph9NAkjGkYCBKSA1+VEgduLYp9P5NRu5nclWBUtnJn3lLGqAhbZymEYCMl/SDIeij9jTCstsJRBk8StUgJMGY5Yo3ITgu7LPkAMrghGC4RNlVQ+8rS8hwsGY1RlOaDKohu0/NtwYdnnS3HXNdfJ42pZaDbgpH+XF/ixgdxMya+On8wWr7liy2aUFhSivLhY6qOASwow53VvvaefhbXkho3EVNrysep+tpedEzhm2KTZ0/Xkqltncan24Zh5T0uya2OTsw1f+2yiDZ46uCKbZdg1A7n1A6m76GeyA1X9s+6WxVJrmhqxestmtLSpDyyNkigQcXtc8AcBl1vJfG3ksLW3wkV6pGTCbheTOmt8Of714wPw61fX4Oa/Lu3U0IjPNfucvXDS3gPw4ifb8Nu31gnLp2W/quW5QejAnBsOApmTX768Cq8srhK2QwOOzr46x07uixcu3Q+Tr3+rA+PGheac6w/CmupWnPf4p6hticDrduDar43F5ceMwlXPLRFww4cg0/bBzbNwzN3zLCBFkHH7tybgG9MHSozt28tqBEy+dPl+AjQv/t3neN1kfo+Y1Be/+f5kfLCqDuc8/qml1Kh95DjZdCRLTGDP47gp/fD7C6fj7aU1+O7DH8nCmt+4qoePx5V/WiwsE1/nGeP64Mlz98Lm+nYMLvXjiLvfx6ba1GKtOODG3BsOFsbzqueXWIu8bO3FzYVXr5wh7UoAQTDOssYNKJAF8s9eWo5H3lxrXVr78PFS70ue+Qx//VixY8dM7offXzAdc1fV4ZQHP5R6812ZOqxYylXsmyEM2S9P2xN3/3sl7n9tDUb2DeLd6w7Cva+sxq9fSYGQ7x2gZN5X//kLeWaySmSUyJJx7Hx7n0G497uTBXQ//OZaSZv25LnTccSkClz89Of412fbZT1w3/f2xGkHDMbXfjUfH69Xi+PZZ0/DKfsNxuPvrsfNLy4TFnVU3yAeO3saxvQvwMRr35AF/iNnTsUZM4Zin5vfFpDNg6wdN00I0A++4728F7cEqZvvOxrnPv4pXlq4DefPGo6fHjcaP/3TF5a7LecRMqt8ToIvttc39xmIe7+7h7xT9/5HtQ8X7lsfOAaXPaNA6vdnDsWNJ47D9X9Ziufnb8n5SowfWCjjc/7qOlzw5GeIxOJS1j2n7oETpw/Aj55ZJBsS+iCj+sKl++KhN9Za95a5yuXA3BsPRks4jgue/FSAOt/T8w8djtu+ORG/fmUVbv/nCmkbxqIetUc/bG8MCfDn5kHQ6xQG9IvNzThr9gJsrFVM9Q1fHwcqJ8gasg8JeviePnzmVHBumXz9m/KeslwC+fKgFx+urZP3gWu6l688UOpx6J3vWSD5p8eNkU2FW19aLkzomTOH4odHjMRZjy2U+Yb1Y5uf9vBHWF2pmD/Wky7EH62tlw0jPu8DZ0zGiXsNxJF3vS8bCvpgeANl8pTIP/b2urS2J0g975Bh2OvGtzuoKNI7KR2kcm0ztCwg4IvAl8zvA2fshUmDi3DALW8KENTH92cOx43fmIhD73wbW+tD+PGxY3HzSZPQ/9J/CMjkOuuB06fhW/sOxiW/X4i/fbxF1jZ3nrInzjl4BE59aD7eWaYUKr/+3lScPmOY9OfFv/sEn23gJpkyTjpmSn/86ZIZAuJv+dtiPPLGSrnmqD0H4JFz9sVfPtqI6//8uSgZT95nCJ64YH/8ef5G/PB3H8vP9hhSgvdvPgqH3/EGFmSA1IfP3hdDy4M49PY30lRsx08bhN+esy+ufe4z/OF9W9sawAPfJ0gdiINvfT0nSL3hG3vgwsPHoO9Ff+3sM9H573Y1VuxWzXZeZb7CTGq3WtxcQmeHS9edPAXXnjRVJiSGbZEdJT/H/7gf2hJNoKqFzFsCIwp9KHE70RYHNtY2od0w4Eom0b+ATnIeySO6sTGEetkwciJgJDC6zAe/C2iKxLC9sQ2BoBcDA15QKLW6uRU14YgEb5Z7XBhRUiCAdmtTu+xsMeZ0dFlAQOqWaAxb6xoR9PoxrMiPQhhoCrehJRJBhPIZw4FSfwAujxtNEQLaVhQE/cKkEsQtrW1DcywOMrb9PE4MKfYL8NxU34RQPIEBZUUocTjQHE5gZW0TYh4fjHgcAwMKaMcNA+tr21CfdCIizrkWMjGlv0qla2dYxTA355H7l4zzUStP0/EYBMZJRJOU1yThpjttNMrMtUg4k2JcQ36TUaFkmfsEPCjyGXAzx6tKBIqkOPLqGFFCTrY03ZlpxkS5L/vYBKhikET3KBOkijkWpcw0iPLCSNKUxqPMkvinlCv+yCZQVQywIbErBLlM88PfOUSSu3TREtxj5knVLCGf1oqZzNJmXTGrFhNrA4q6PJ1HledYoNHsPv7783XrMG3kSLmrHbh1x0QpG2tpsb2muVBmDGU24Kof3d4W9ut0mWxZFTOmja1SddduwqZjUBrr3NmIzDcmNbMM1iHbhkJX0umuNgDSrs8Ceu31yFWWbAYlk6hqasLWym2oa2mVMaAPr0elz3IyLt6RhNOMYdWzZbRkIpKH3trdCXeXnn/CtAHCXNz20nIBHV0dBEdkTmisQpDx3opa/GPhNgFWandfPS2ZwR8fM0rYr/XVbXjtiyoBR5+sU0xjrqMzkPqtfQbioTOn4JLfL8JfPtpiAWpKMJf84nDMW1kn7B4Zkmwglfcki0nJ7tmPLcCcFbUYUOzDwtsPxdtLq/H9R2kOpeZSSuAePnOKAPKJ17xpSTQJUnkdF/qUB/LgN+WVKw8UVvDoexQ7KiD1IROkvrdBWDgugCnvJLt8/dfH7RBIJUtEkEp2m4v538/dKMyuALdzpgkIJkDQ6YMIUueurMP5Ty2U+ql6G7JBQbaTrK6WoWb2DUHg8z/cF28uqZKYZaYoevj7CvQd+ov3ZGog2P/LpfsJO3bcrz7oIFHmq3PC1AECHG74y1IBahWFHsy9cRaWb2vByQ/Mt+TaZO+eu2gfPD5nA255cZlUhyCV0tLvP/aJjDkeLPOnx47BdSeMwzfuny9MHyWxf75kX/ziXysFhPCglP31q2bikbfW4Vf/IZuknQqzjELb0oaMkQKpC1HVHMYDp0+RMXzXv1Z2mkqJTN8fL9pbwP8Vzy6Wm9hB6optLfjt2VMFlN/5j5WmIiH7N/ziI0bK853y4EeYtyrFZrHtFt95OJ7/aDOu+MNiKy46F0ilDPu1q2cKE3rfK2vUHGtA3KCpjuAG0mE/fx+tkRj+8IO9BQBThstnJTPJEKybThwvoJYu3txk4KFBKt87SxoMQxji+0/fEz/723I89o4JVrI84jUnjMW5Bw/Hnte9aSkzOJbuPnUPHDS2Dy75/efCmBOkEqQfP7WfxLxzHP7LlDvnmks495BhPvaXc8VYTB+7CqTqCUkPoRP2GoDffH8v3PWv5Xj4jdTces0J43Hy3oPx9XvfF2VBJkilHPj1q2fJ5s6x98yxNqsYBvHi5TPw3PyNuO7PalwRpJ4wbSCWb2vGSws244l31so32vX/pbPPXLQ/BpT6ha1+4p01AlJZt9u+PQWn7D8MB936mkj+ebDNP7rtGFGwfOPeOcKq5gdS30SSmSLMwwKpz5sg1RZn9KWB1MwBsfNwoq3k3GRdrvGofp5eGXsYVufXyer3qxqT2lXT5P/7606agmtOnioTeG1TKxrDUUSdptSXBkFOJ9ojMQE7Iwu9KPE40ZwEVlc2IeryIuAABvtdKPE7Ud8axuawAw2ETIYBTySKMcVulPog8UTcsXL5XBhY4AXXgssbW1EbV4YXFS5gbHFQmNAtjW1obE/A63JjXB/l0rklEse2ugZhCoeVBBEEyAEiKiyfin50i8SWEmSmq2lFQcCr5L4AFmxvRcjphseZRF9HAiNL/CJZ3lzfJFBtQEkBbX/QGIljTUsYrXCAlkCDfA4MDDBtjYE1dWE0JF2KSZXQPAXixE5I0qyo5Z4Gqp2D1E76yAY+nFApUqIGn5WMJGNQ1eYAjxidign/Ekn44jEU0FTJmRTpTDExpORPZcUIJFmWaiNl+aSBIXfNeR6BqaXtTRklWcCPgmIypGRR+acqT7kCq4M5YBXvak77pmpYRcsyOa0Tiz7/FPdfc4ucL0DLxmBqhlmDni7BqXnfNJCYBahma219301VlXC6Pehnsqn24DoNBrt6oyxQaQON+hrehwDQ6XRKqht9dOWAqxndTAbSAt8m/ZcLIFv37yQWNg2Um3KjvK7LYHjtwC8TMKapBrQUOaNBM5UF9meUOqYGmCVfz/yOdQZ6dfmMRya7WllXh7rmZlkclJWUIOhyqY25mJJk0UE8EU8g2W8PNO53RVfd/6X+/mtT+0tsI6V5agHf9UEGhAzPN6YPwIWHjZT4SjKYZE3bGd9gAiDGInKBSbneUXv2lQUZmSTGFeY6OgOplFqynPMf/1QAgP1489qZIpk78dfzhbnRIPWJdzYI68NF2OAyv8Rw/uuzbQJiyABTmvnOdQfhnn+vwl3/VkyDPggOrvnaWAFd76+skR8T7D07bzOueWGJ5IdVRxK3njwBp88YiiPvnos1lS0dQOqBo/sIe/PTPy0GwQ8X/DvCpA6vCOC1K2cKc0LgpuPnCI6Z+ocyzP1veVuYL13v5z/cIvJje5zgzQTs7J+75wpjxoPtOG14CfYeXiKxq5z/j5/SXyS1lz+7SMDtWQcNFdB9hMlSkcGl1JabEGc8+ollHENwRJkpmSXG6DJO8LwnF6K5PSbM11vXHCSMHZlCfVC+etiECtnYYFk8CFIJXo/91TyRm+uDzsYEfFc/vwS/e28j/G4nFt52CDbUtuO7j3yMupYITj9wCG49eSJOf/QTzFtFgKu/J9bXIn04ymYUUOBzYvP9x+CWF5dLGy3e3CTPr2Xi+iKP04Fpw4qx94hS2ajoV+wV+Sk3b7ihwkODVI6z7+w/WByvydxvb+LKI/cq+snz9hK5NduBsmn7QTk7Nya+paW6SUhs6guX7tOBSSW7/PNTJgnoe0nHmZqb49yAIHt+2M/fEzb4+Uv2xfgBBTjjtwtEXqsPPtvae4/G0+9tkPeYjOUNJyomde+b31ZyZzkMHDimDI+fM02ANftbPyLltoyv5SYLFQCUCA+vCAoTHrLFN3OThYwp70nwy5jlOctrcPqMIfj5P1fiwTfWCENoP6hEIHvLcUU5/Ii+Qdm0OO6XKTUFz+8KpJLF/fWrq9HUxpCDpEjoP1pTL6xtysSvI5PKZztmz/7WnDC8vEDmhHmra/G9h+dbVX3ozL0kn/EZj34o8ciZIJVKhdeumiWS+LkrU3MlY2UPn9QXc1ZU47SHVHkEqYdN7Itn522U9+Nb989DNB7H5MHF+PNlM3D3v5bhB4ePxlPvrhWQynf3L5cfhGnDy/Dqoq2I2vIoHz15oGwUHHMXGd42C6T+5tUV2GSLZ2Vc6Xf2HyYbejmZVA1SbR1EkPrt/YbioTdWork9KsqO9TUtmL+qRuJsyX7vFCY1/W3O/q9dAlzzuXHmOZkwNXfFekFqT9o34xqdgob7y+ur61ATI/DxwHDSo5cWYgoABpxJjCx0odjjQGMCWF7ZjDaPB37EMabAh1KPAy2RGNY2R1BnOOFwuOGNhDG+1Idij4G2SAxbG1rg8vkwqNAHD+MB6kKooZuvAfRzJzG+JCDzIvORVocSks5mjwqfpKDZHI6hsqEBhT4/BhUFQc+T2vYQWoipXF4khQaOyfWU19A5uLzYj/5+ZW7xcVUIbW4vjFgYfd1xjCsJCnbbXtciE+fAvoXwOQzUhqJY3dKOMFzwJA30dyUxsNCHpMuBNdVh1CeciDK4TRScZLJMR10zhQ7vpflEJxnRHhyU9hLgkh3lwWcSGbYZL2cmpZH0Jvw52Umyqq54FJ5oCP54K4aVFaDc74SLLCl3AaTONMJSKXqUoZL6FQGruPw6GH9q7vzIzrXp5ivfMA0TVG5UnqdONSd+RsPKD9geksjIsmBiLqIEWViHU+LBPl4wH7NvvEs9m12ma/69O8BUgw8L1Ogys4BF3o8fA8Zg6Hvz+kgshsXr12HaqNFWe+tuY7n51CcrUDSXVloSq9o7/5k2k03t0FY5njFfua99aErZGeVleyZ7u+m/W21l/sV+nV2/kbmPaW8J3Y+WQCFXWTZgnnmuGqYp46tcr57kIk4k0BIKYdnG9WhobsGQfv2tcWG/Llw2BrX7XN6Dt3jXXXLA6DJhWB58fY2YIXVjSEmlKLMjc8VF7iF3vofFm/RCNVVnAkQyr788bQ9ZrA//8asdFpj67M5A6jMXThdjFTJbmYzsXy/bVxa+x//yA1Q2hS2QSgDNxZTYxhkQo5j7X1stC15uplLC+PrVM4Xd0+yQrstlR40ScENZ4X8WKSMPglRKWW/867K0mFyyy5cfPQpH3DVXDILsTOrTczcKo8NvA+W2x07uLwzUjoBUxm2SSZ2/pl5iUu0H0wnd/Z09cNL9H4qBja73M3M34doXlqTJrhlfyrofdc9cLN3SJMDhqfOnY9a4cgHxBFOULxKAPTd/s4A0HmSEnzpvL9ksuPSZz3HWQcNw93cm4ezZC/Hvz7db1SEDdtVxY8QwhZsHP//nCjz34WZhTblBQIaT/aJj7OzPQdOtC3/3mfyIIPWAMWXSvgS16jDAGObfXbAXbvv7CgFmPBhT+cMjRgjz9s7yagHPHNc/+N2nKba4s6nTTG5MMx6C1LVVbRhW7seVf/oCv3t/Y9q8yw2bpy+YjsMmVgjzxfZiqBPHFWW4aSD1/mOwsbYd3GC45vklePSt9ZJur7Pjb5ftJ7F+lKdnGk79x5TKHv+redb7pJlUxjLfa2468VGlH44fhwueXCCxl7r9+OejZ0+TzZvDfjFHVA9Pnb+39M2pD30oz2MPNNr2m+Px1tIqycHLPrzhxPECUidd8wbW2zYPaA5GgE0Z6jd/86Gs+644ZoyoGJpCUWmH7Q0hYfEZXzshA6TyO3n+IcNxy8kTZFOCcePsQ84fE69+Q2TF9oPA98HvTxV2fntjWDamuNmyz8jSboPUy44eJXJy9a015F3mAuSOv6/A/a+uNlc7HUHqrPEV+NPF+1vVooOxz+MQw7Gj7nrX+vmrV80SE6Mrnv1MNroyQerY/oV47epZEkPPzZzM453lVTj/CbV5Q5B68LgK/PiPn+GRs6bjhHvfw9qqZlx25FicPWskjvrFW/jnT2elgdTXrj1MQGpDa6SD4eSmujZ890GqKtotkMo5NM3911BKE8Y1dxeknjVrpBWLy2+ux+3E+uoWfPehuVhX1fLlgVQ2Xv7Lp07f0Z3/y+wV6wWpO6GlNUhllM36mnrUO9xoJaChNDNBiacTTsZ8GnGMKnKixO1AQxJYsq0B0WAQnngcQ7wODKDTYRJY39SCqijlnQYKHcDYPoVi6NMQDqOyoQXBgiAGBn3CpK6sj6FWMFQSFZ44xpUyfjWJzU0EqUyt4sDUvgGJdd0W6dDzggAAIABJREFUimJbfT28Hg8GFhWi2O1ETUs7Kptb0B53wOlwyW634XQiTPOncAQVRQEMCrgFLH24rRXtPj8c8Qj6uhMYXRwQefP2ula0tYcxtH8JCl0OMYLa0NKGUNxkUgs8Er9KEL+2NozquBNhJ7lMkzrVYmpatJvJUzlchVnt5I1STGPHXWFJa2Pmd6SzsINSWdoakbElnc2CmR7CpG7jDoJUhxgmGfEoXPEIfPFWDC8NoK/XBa/IeRXwVJJfVW/JuyrmSCYQFrOllDTBsv+3HGVSOUC1FFkpsEyONMGyTfAnqYkI1cm1qlQ1HE+MVKaX8vz5c/H7W+4V8KdZRm1UZE9LwuGdKWm1D3mJPdWWrHZzogyXXpFzmvlwxYbLZkIkU0syic1VlXC4PRhQWpoGnO316QxgZspu0+ZT0xFXy3AtQyXbw6Rdb2OWdRvIxoJN8tpVXXTRaYCxCwBnl/t2BfYyZdG5AK2dAc2HAe5sSpOyMtjjzE0Kfb2dmeVzkenlBkV7JIL2UDvqmprRHG5HJMKPPjC0Tx/AyXkv/dgdQSrZzhV3HyVg5uLffSZsZ3cPLnBp/kOW8Hfvbcp6OYHqk+fvBUp2p93wtsXaZZ7cGUj91Xf3EIaKeVbp6Gs/3r5upsS2nXifjUm9aZYs7pnnlXFeJX43vjatP86cOUQYJQJPxoy9e+1B+NUrqwVA2Q9Kcq8+fiyO/eU8yQnLgyCVJjRXPv+FLGT1QVbx1P0G48h73seaylYLpP7kj4vFAZcxhJf94XP8fcE2YVd2FKRyMf6fn84QoHzQHXPSNhcuOHSEAEayo4zR0/UmaPrJnxZbpkX8OeMRz5gxRBhgAgqCW8op2Raz310v4Ics6XMX7ytyWg1SuYAmuDlqj77Y66a31fNM6ospN7yVBt7pZkw5Nl1pGbtL4EHG+pE314nBzpvXHITfv78R1/2FbtHZtopUCxOkHjSuHF/7NaXEKQdSjifKsq98bgmefm+jFEG55IJbDsFvXl8r7O+CWw7Fb95Yizv+sVxcXzscJii1PrEZIPWKPy7G16b0FzaYgFzHVLIcspNnzRyKu/69SmK02R+UR//xwn3kvEyQesNflmHW+D7SphyDc1fWZsBUU31kTnaMAad7LuW03PxIbdQlMe/mQ+V9PeU385VbqmZSLzsAD7++Gvf+RykD+MTfO3Ao7j5tCi59mjGOm1UTmPPfny89QBy1D7vzHTELuvnkSThz5jB8/V6aQ9mdnw1s/c3X8PJn23HhkwvEZ+T6Eyfg2hPGY+at7+BTyyXawMxxfSR+/b0VNbJZQFOnN6+ZIcZPP3z6MwHDXErwHTtv1vAOIPXA0WX49fcmi4MyXbC58UKmnBtHZMO5YcDNKB50/P775QeI4dY5jy/EgnUN8l2m6oIscXeZVEqaaYJGEM2yaS51+dGjse+oUoy/6nUVY2sOFpILqhmTIunnufqgK+9N35iIBevqcfpvFfNJ4LzinuPw2NtrcM+/VwgbnYtJpRnVT/6oNmlyHRqkHnn3u3ji3H2wub4Nt/5tCR48cy9x3n16zjr860oNUlfJhhCZ1AKfGyf/eg5aQinX3sx7aLnvuY/Nx1LTTInncGPmxpP2FEfy7oLUE/YahFMeeB/VzSEx8Dp0Uj/8+NgJeGdZJS568qMvF6TaH3i3BKzpleoFqZ2+Cvn9kjGpNE4KGcC6ukbUORwIOV2ys2jQKCfugCsBFDqSGFNMJtUQp92lW+sQdgeEfSgz4hhZ7EfQCdSHoqiP0kERCHo86ONzI5JMYFtbCA3NbSgOBDGw0C/Ac3ltBE1RpzB2FZ4YRvfxIQrGtbagpi0B+vVO7R8EYSZluNtbmhFOABVBH/oFfDJZNLaFBFi6XG5UFPkFTNI4qbGxTZyECZ75ks/f3ICIxw9nIooKr4ERpUGRC2+pb0UoFEV5YQBDCxTQro1EBbhSblzG+Fkzxc3qmlZUxx2ION1QcY56slOQkzGbEpdqfmUI1dK3fhQoVQJXdb19x1NJhQ3EGf9J0Bsno8rS4hIrzN8RjpL+5N842UZpkCSglhsDCbiMJLzRVowoCaDC64SftaG5BqW5dOY1QaqKOCaQ1AJgE/iaaW9SX1bFFltggHUW4GoKes1QISqfxVuY9Rf3Z5W6iONDGOUkDbkM8Rb+4IO5+ONtv7Q+xhq82YGXnb3k7qaA2SyUkZaC2gUYVkymPfePzfFWM5v6mVROwSQWrVmNSSNGwuVMt7zPh/2sb2oEZcMBfxCjBg60Xj7ZCjDBdDZw2tlbqoGg3N9mP8u2sctrs8WsdodNte7TWY5ZW0XT6pWxTM2U6ap1VTq7mXtZm7pJpvxX/4bls3+lXc0YYyoKaODGXMg82kJhhGNRRKJRNLcz1VISIca+mweZVPYxXbF9fh+KPN6sAJWn744glcOaCzkyqpc8o0BUd49DJ1YIm0oTlz9+YC6AMwrhfcis0PmX8Wdkp7IdHUCqjT4nGzv7nGlSzxc+TMWk0qhlxV1HiLTwtEc+TsWk3jRLnD3tqUDI/C6+8zDc/+oa3P3ySpETfnbb4ZL2hPJQnd+QIOyRM6eJCc64q2n0odg7ie2khPGJhRagZ9z/29fORHHAhaPvmWfFpNLd956XV+G0/QdLXN8PnvpMGEOCQgVS52YxTjoIr39R3aVxEqVxf7l0X8wc2wdTb3hLmCke4pD59XH40VEjMfInr4tUUdX7OGFdz33iU1l8ywxrGHjj6hnCPh15z1xJnfLpbYcK03rW7IXWRgIllJRukiGlK7I+GHdINvW6vyzFSdMHyMYBGeZcB52YuZlB59c9rnvTjEk9WNrg2F990CFVh70cgtQj96wQppaGV2ougJhmXXX8GHz91x9iznJuJKjZe/a502SjmY7Glx05Emc8tgDv8Dpr7jNLl8+PXaORuqvIfe87Rpj7hesb8cR502TD4YxHF6g0IEy1c9thwjTTTEjLXWeOVe31xtKqDiCVMtm3llXhqfOmy1xy5uwFKr2NFdHCTV+zDv8/NImg/mcnTcQpD87HPFNyzhuXBd1Yevex+PP8TbjsmQWK6UomsdfwUrzwo5l46LWVuPfl5VZ7TBteirduOBJ3vPQF7v33cuv7x/QlH9x6lEhtZ93+hhj3HDN5IP54yYH4wRMf4YUPN1oNMrJvAT77+XFS7i0vLpHnv/6kibj2hIk4+7GPZUNAQnaSwKmmiRYVCo+/u0FkvXRxJjBPzRFJkcBzfCkmVbHKlEv/6aK9xeTp0t9/LpsfZMbPfnyhmILdd/pkPDVnA375H4YXxAX4LbvrSLz0yVb8+I+p8XnFMaOFue0uSM00TmLX/Ojo0fjZyeMx49Z3sWQL1SI2JtUEqVZDmaFaJ+09CA+cMQ0/e3EJHn9XxeUeMbEfnv7BPrj8D5/hhY82yTuYKyaV7syz7ni70/dCg9TpN72OS48agyuPG4fzH/9YNhrOm/2hSNPtIJVVve2UKThjxnAc+LPXbA7GHVFafjGpOYyTcsh9M42T6Mz+6Ln7ySbWYXe80RGkdqp46O6Xqgfn70bg1RxxX8U8qT3ouKyXGJIj9cqTpwpg29TQhHqma3E6FUiFW9hUZxwocBkYWuhCodtAcxxYU9UgIJUfi4JEHP39LpGX0imTe9WcugR0MVdqKIztrXRQS6JUmFTluLuqLoyWuAFHHCj1JjG0VHg/bGluRV1bAk7DjTHlPgTNZMvN8SS2t4SFMawoDCDI/Kq27xYn2sZoAtVtbQiHIuhXXIB+ptx3UXU72g0+SwRlHgNDSgsE0G5taEd7OA4Pnd5KgggQkZoHdx0Nus45mDvWwPr6dtRGEoi5PbKoNblIxT8y5Y79B7KYpkOuJvs0c5mChnoTWmXpVGUI3DSza9OJ2OCCnLJi8VJSgFLJ4BgPmkA8GRcCU5sTuRBHMBbGyJJCcWKWFpV0KmTiXCp+Vv5HKBk3o0p1xKgBQwJqVZypku0qQCz1M2W+atFgxgnqFDdSTye4X94YjoChX7yaZgBelws+jxdOQ+XDXfjhfDx1y+3WJrjFltoAjWZWMyWo9mGsf2eBQPMzZAeFqY9QyrFXM4b2mFA+dXVTE6oa6jFhyNAUy5sR38prdX11fzS3t2NbXR3GDxmCTdVVwtoO7dsvjZHldQRHvI8dYGZ7Hv5MS3vTx3dq9u2M6cwGUDPPt7O61v3y1I3aNwT0vfIB8vpZ7XHH2omZ15PpTMZjiLCNTfazPRxGOErAGUM0EkbUcCASUYv79lAKeNrbkbG//I+HM5mE1+cTVs7j8UleYZcre37LbFPk7ghSWU/Gjb780wPFWfVHf/gc/1i43VrEUtZFtpWpR2gyVFHsxSJbXk26fnKheeCYPph1xxysrmwTN1gCOZ1jlPMWYwx/c+Zk2WiacPUbOZPdHzulr0hjJ9/Q0d2XO/h0KN1Q2yYmR4zZ4nt3/dfHioHODX9dKuwZD4lJzQCprMfFh4/EL06ZKGDriXfXy5z6t8v2l5QzFzz1qRUve/C4cjEgYkzedx76yMI2BKkc2pTY/vMzJWslu/vshXvjrWXVOOVBBXQpEdz2wLHY1hgShmfGbXPMxS12Ckjlfc8+aJg4EJOVpEssF7U0TqJEdHVVC775wEfWMCRI5XHeE59KzlMedPd99sLpYqh08gMfiiyaYJtAno62H6+rl/yTd3x7Is45eCieeHdDGkhlf6z55ZGgERBZxhPvn2/lDmUsa9DjTJOA7j+qTIAe4/Bm3D5H2v7p86fjmMl9BZRTjsy24zxFNpIsoXaOJkhlHltKrfmsTEvEPJkEo+MHFmDUT1638mqqPuknKWcoSeV9Zt4+x4rb5Zi99MiRcLuceOi1Naiz5WNNvbdJeXbKfQlSmYKGxk007iI7fcYjn8g3561rZ0rqovOeWIAPVtcLy3TbtyYK88cUMQRlPCQm9f5jJQXNM3M3YMaYMsw+d7q8S6c+ON+mk9I+Dmpm5DP+68qD8dHaWpz12w8kaoYiqPu+Px3f3HcornjmEzz/wQaz2gSpZXjh8oPx0GsrcO/LyyxQzu/FvFuORiiWwDm/nSd5Mbk5fsGho3HnqVPx6JurcP1znwm7SZfapy46EGTBD739ddlYoUrhmYsPxH6jy3HREx/hlUXKUfiGb+yJa0+chDe+2I5zZn+MutaYGF8+fPZe8s6PufJVNLXHJf/oK1fNxAOvrZb4dx4Hju2Df//4AOljzglkodlONPOiQRtT/3DjiTHt4u47ewEWb27EJUeMklhY/p5xv9yY+fTWw8TB91S+q2y3vkH8/YoDJEXVjoJUvg8PnDFFUg8N/tF/TCVCOkhlDCzXuXSYZgUYevDkeftIeiwCSG5uUE3yzrWHSH3PeuxjLNvaJARCJkjlN+3B70/DqfsPlRQ2s99Za70XjLNlnlzF5qbkvrzHoDI/Ft1xtDjxUq572dML5F52kMprDp/UH09csB/eX1GNc2d/KJ4CPCjJH9OvEEu2NMqaQYHUI3vm7psnSD10Yr//x951wMtRVe9v++7rJclLJ6T3ntBDJyR0EAWpAiIoKIJIb6IQREClCQhSBVGkg5SQUEIJ6QnphfSX18u+7bvz9zt37uzsvn0tBMT/z+EXkvd2dubOvXfuPd/5zvkOHr5gH3y4ugoX5WBSC3weXDZjmDz/g++ukxBl68jtW8q19e6Z3/2HAev/QGqHw2g3cXOd7MBPTxiLnxw/BjEDqGkJIUSVX4Iy8Sy5ROCVqYp+lxPFfhcCLoe8IHUtYYTd5Okc8KWSyDOSKPa5kceSDk7+cSJMgzOZRH0khhjLqID1mLwo9TjBjNfKUASRlAoHzfu3/HhZnjIsGyNxtCTIFjlQXuAWMSCflMZxoSZiIByLIOB3o8jrQsDhhI8CTwbQHE+gIZZAKEnODij2elHsVp9tbUki5iLspmqwgdKAX4BbYzgugMpIJVHgcaHI75J8WS46kWRSxFNYI5YBFvWRhNSRTTFf10XAZ4bPml44e1iPgMukCVJNICfQzkmF2aQAOsGkKrBaQnJZaoaHznNVzj61YUuZG1ORjX3rchKkKlVVAQoEq0jAZySllE7/wnwRtSJUjPFPIglqwpDhFhDsSMHjdCDfrZ6XvSvSShJapUBx3KGCdt0yWkqxl4ysEoji/YQmVOcbKSRcHmyPhLGtKYgkS9RIw5NwuZwo8PqQDy9KAwFsWrYU9117rVX7U5hM61kV69bptUXnUuo8U6nRa37b5m2XPETz9wJSycLZwn55ez7P5upqVDU0IM/rkTksDG6SzgADKYaHkkU3Q2/9RhJRh0vmx/D+/eUReI0vNm7A4H794fOw35RoUmfYQ6uMi60GrOKsTdDK9rJGr/nMfB7+nH3YQWpbYbj6Oxo8y0zJCpNua3mxj419hcmlDiyA1BxPft4SjSIYDqGxJYQgAWg0LPWTcx2cN9KnUmNMC34BHo9HjFUeHo9XQJThcMKfxYB3uDx24oRvK0gloPrO1D64cuYQERuh2AwBJpkoioE8/fEWXPXcCskHfe2K/YU52lTdIoYrRUoIFilk8qfZm0RNliVkDh3RTURYqB7J8Eteh6GENCwXS5mE3AeFTtoCqRx+CvgQfNDgW7KlUYxQ1g/8cG0tLn58qVVnUINU5qYx74tglmGnBN1k/Mj+6Rw/GsQEmcyPY3ghDSIK4ZCdpNgOy0Tog2CPoIwGHZ+HIIjiQOwDsnwEdjxUTupMUFSHdSCvtzGMe4JJ5T1ogDLU9chRPQQMMk+P7WZOHhk7XfuU57Ld6ypbJHxxR0NEBFOYZ8qQZTJUOiyY/c+apBTkYf/S2OYYUiiLebx2JpXXvfmk4bj86MECJthX/B4P5jS+ecV+2FgdkrlC8Ma8ZYqlcA5odptMNsvgjOpbCNYU5fd7l/hFsIm1eHXpEILUYyZUYOmWJnlu1kllXixzaCma9Pz8zDIuBCmPnj8BzI289cXVEo6rvdB0SBDIExztf+sHsp/Zo5DUWBsy/zWT+sLn2yVa4qfTB+O6E4bht6+twV1vrAOjCAg2yaxyXhOscxx4f+YiXvLkErm0AqnH4GdPL8GTH20SbYyLDhuEm04ejfveXofbX15pKzmUBqp8x848aG9cddwIAdlfbGvA3t0LBPy8MH8Lrn9+SUaOsTCplx1sgtSV6eArBzB1UHfc94MpEurJupfMdR3aqwjLttTj7AfnoTkUF9uA0UYnTO6Lm04ZJyGsCzbVYWD3Ajn/yQ834tYXl1uCO9efRJA6Gm8u3YGexQGZh3Qw8H1nyaJ731GqtmTP/37pvjJmc1dVy/vIEkXMjz1mfE+MvXa22Fa//s5IUeC+6jkKYSnwff7BJkh9WNVJJWic9b1RmD6mQlSP+c7dfNIIXHzY3hIaTNVthpK/trQSFx26N07542cZ0RQdCSddetRAeVe4znGdYc4s/032VitGZzOpdNL99eJ9ZK7z4LpIFe0b/7kCry/ZiYpivwBP5q3+/q11uP1VxWbTErp8xpCMEjT8Pvv6Lz+cKmsuyQ86bHgNiph9775P8NkGlX5gZ1L586MXTMHxE3vjqueW4tG569Gj0N8KpHIuXnb0cFxw6CBpw9qdrMPqwpCehXhpwTb8zGTm0yB1NhZuSqdX8L3osARNGyD17IP2xoaqoPQnw33LC33YXB0UgLp6R1MrJpW5sy9ffrAILLEmq65r24nt9us7pdMG5Z5twv9Aaof9aXdbZI+S+uz8Y8finBkjVb5WIoEkwQ/ZilRSxHakwLDAE6UNS9OQACyeSiHm9koIqui8Ur2UMtowxIDk3RiGxxeKJWLkWrySwwEPa3BK1iLDOAkiJRgVbirMEnglyeT5kCRwcxKaJuAT3tCFGNV1VZYmCBP9DNkzQWqI7eJ5BGH0XhqQTcpIMcxUVnKzrqhSyCVrSKCaYk1YuTp1axliq3IY2SdJQzFgXJpUbVRlEMu/yU5KNqi5/Km4WxNksT6mKtDMTy0AKiHCDhgEg+b5/FuHC+lqowJKWS/VPD/NhBGYUJiKz6Kur8JXDbgcSfgdSfTy+1Hm9yGVSiAYCaExHkWc10q6FLR0uiRUmCNS4HAi3wmUFQfgM1LwSntT0odRh6qoqjJL9R8VruwEw7FVH/OTpJFA2OHC+oYm1EYJWH0CdHVYsTBaSaAskIfqtavwxA03WrOX7Zdn0PmlWUHSdiDV0ZRnf2TkYZrspQCorDImYtbYxJr4s24HVXilz80b0giwh5hpNlSDT91G/k32b+32rRg/aEhWQLe6WFtMavazyXOY4EwD2AwV3ax+yvX9XOG3bfXh7pagUeZhGuTqPokl4ghFo6htakZ1YwOag0rpku8TDR7+yQuw5q4Dfn+ejEWe2wxJ1/3uciGRSFjKyALSOxmW3OZcSSbaDO/N/s63D6Sm13SuAaP7FOGAoWViaOf5XGKIUqTm/dW1+HxjvTArJ0/pJSF3LEPCFYsGOcs7EHRQuZ0HQ/sYPtyj2CeGPvMaN9WEpMwLSyW0dxBIjuxThEWb6kXFPfug0U5RGgqlkMGiUi3ZldeXVAq7pg+2f0L/4oz3LJFKoTmclPDSbKEellMh+za4okCwDFVo315eJUanfbcj2COjyHxWqmnS+GZIHX8mqLMfVDjlsWRzozAp+mA4I+9HtVi7QikB5Lh+xQKeNvK+nTCGCLoZakvgReBMUP7uF9WS+2ePSGC7n/hoK15ZvBMHDikXxwHH7l/LdknOrj44D46f0FPGkGGUFM5hqRQay2RqqbhrP8jCs7Yr1ZLvfGO9ZUSSrWQ4MB0InDdsy7Z6zqUaCcG1HwQB7Hsyovletzz/6h3NwlTrcVLCSaWSc7jPoDKp1UqA/dGaWry3slrd12aiEFxRHZYh4qx5aSkCOwAqAt9/9jg8NGcTbnmJIbFtHxzDdTuDqG5iHXA6BhwY378EnEsETFzbmWc3dVCZGPp0fFA9mnOYpspbyyrNdhkSbUADfVd9SPZar8uBMf2KZW9YurkhywBPDz7Hdf8h3XHg8B4y3+gMX/JlHd5atr1V7WG+byP7FIsDZXtdZkg97RACj8NH90S/8nz57qrtjXht8TYVvmwefE6Cs32HdMchIytQlu9DUyiOhV/W4p2lO6yyRmyhBqkH3vIOJg8sx/A+RSDm/3xTHd5ZvkvK/6nDwPh+JZg5vpeATN6P48Z5PmNcLzz10WYwbJ7ODc77JVuYV6oGlGWWepcEsKYyiBa+RwZQXugBS/1QWGjljiB6l/hw/MReGFpRIGzxgo31eGPpLnx//754a1mVLawVoAow1YvphMouu0SnCUG2ddDmTBioDkbFMcIIPv08/FvnpPKZqEDcrzxP5gmdfFThXbq1QRxZPYr9uPjQgRJZ8dynW9EUVrmgNAX2HVQu4kd3/2tNhtquyuPuJXOJZWT4HQLK15futMaLwLVPSQCLNivnGJ07A8rzsHZno1LMdbFPi8XRRLCrD64bB4/ogSkDy0E17XjCAEWTPlhdhaXmtXjPcXuVYtmWBjN3VT0758bgikJZb+jgsB9lBey/QmyqDqLKEjhTZ1QUB2R91QfHmes35ykdo+w41l6lk+qTdSqkn6Vy7j1nMu55czVmvcK89W/J0Ym1eU+39H8gtcMe7ZhbP/vYsfj+jNGIJ0ypGxFNAqLJhKjGCugy69CJOI8ZAstzuERK+ReXCmMU4zFFgMc8U4e8GDzBTGGUhYprWIoMnRGHW8I/tVIs2bi4hMwSsgI+OKgGiyScLqrPGkrBl/BIQl8ZDgwJJ4VsdhQXIlhivUOVAykGuoBUwG1SUizj4nCarIwwghQq4h+eq0J2HcwFJTTmF4np3OQ6aRwnkYypcDU3n1FyhAhYTSNdnKn8WZVhcbuVQZ5IkJElCHOpkOAUIZ+pjCuPpMAoc0r5XReZWnYlGVe2R5hpMwzXBFsuPjzbzTIZ0sHMG03CmYqh1OsFC+9EjTjCqQRCHAQymwmycHQUiHwQnKkk/HAg35ES1ebexQXITyUZRIyIM4VGsuChCJKUFU7y+U0W2GnA43Uhz+NBiTeAAoY/k5VOJrC+plHCwKOE+xQokGdjiZsk3LEEfA6gYcN6vHizKkHDQxtmGWuICR5F8KgLoCQbpOp7cF4QaHJuWCDHBMYCTE3FV7uoks5d5TU6Wt8skGpaqVU11ZIrPbh3b2l/R0JEuV5l3RbLcNV5tR2891YYdFaockfLRVfAn531FSeDgIkQmkJh1AaDCEda0BKKpFlnrweBAI3fPBX2bDoM1PuhjCK32239W7dVs9bWOCbJzLMElLrn7vRrR/1g//zbDFLt7VQ+FLUQ5Qq9ltXDjCzI+FyFQ1iXSl+H61FXeqrjc/W1xTHUpWu3v491VMpJg9Qb/7lKDFayegRvOpe145Z/PWeoJd2RqcJpuxXb/eRHW4VBZns7arfu3wxVzxxN/9GhA6TkDVV4WSs3++hoLtnPl6AcSSehwzST3NQg9fA7PkJ1Uww+D9dyAgjtyEgLDrErWG7o4fMmCot+6h/t4bTAlccMxS9mDsXkG2cLe9v29FH5oRJ1ZOXy23L6tdvQbDf3F3HDy6vT2qlvxjapvVgicFTb1e/bjo/R7dPvXcac79gsS7+Pchv1BTXPs99L5Ui1X1Lu6TQjkrI7isJJJpM64spXsb0hAr+HrnkDUdbksx3SZqYsmTaIcuiakTviPFU2ibq5bkFmS3S0mFzW6hTbOVY0055fb1pPfRMyWMJJqlHKtqK91XpWtbu/WKfn/p72uXcUzaT6xqwUYS+31sayw9ZaopOdXki7tOB+pQXvxpPH4NKjhmHCtW9gW5bT5StdeE9/+Rvokv+B1JyDlrVcWUZIrgXVgbNmjsXpBKnJhIA1wYxOh7Cg6RA7JX4jiz/rPJqeKQJI0qiycHGj0qF5BH5xgksHHEyJtBLWVa5jUrCrIarBhLfcHAiNDDKswmJ6kUpmgpkrAAAgAElEQVQ5ldEqAMLceOIqxJR5mPy+1+0R0GfQDehyEoNJTivbwqWU+aQismLWFuU5fEZZWgXXmXG6TrOypxYmSjpVbqb0hWn08RoEkSkayQQ7ZHwTiumSDYHPSiCqwmLZEqcjIQCWa7/h8EgJlhSvTWEkYWEVA6qgvirbogJd6RxgWRmzxKmV16oGXC1+avrrmqwibsR+SjE0mrg3JeG6CYZni3PBBT+BvxC7hKFJpBxkowng48gzDPQI+NEr4EcScVSFm1AVjSBiuICEFw6DLIxTsdH0QRhJOJNxFLgcKMsPoMhXgIZEDBtrG5Hw5CNJJtx8NrLe9Ga7mXMYj6Npw3q8fstN1uwVA0f/ZANiXQWostbbmFTNuhEkWtfKIbjBea5Vf6VPzY1TzTVTGbgDoJwB8EyWkGHDhYEAvAz77eR17PdXe1fmSpoLgNjZ0mwjI92tnVuRO1L4ZZ8yR7S+uRkNoRY0hcOorVP1EjUIYr8FAj6U+Hzw+vMlPFcfZDF0vqj+nR2k8nf8me++fi57H/D7OsTZzl7v6f1LX09A6tTdLEHTuS7vYtM7aeF28jR186+loV18rvZO79LDtLqQHaTq2qR7sHFf26XsIJUM2lc59LJX5Pfg81sOEXbw+w8ukBIse/5Q4JOCWSxBQ5BKVoi/a0PviL5kTB9dgT9fMAnnPvQ53lmxy0wToHPRiVmnjRGG/8d/WWSJFra+mGkSCrhSmhDKy2t7Qvt6ynWaDjNJmbCslIzuUHu0chjr6ylLKvc7095M7fAt02jThjqteuM5B6n99yITIJoRXP8WMNRM6sgrX8XWejoSVTRYJtBUYyg2Tpvrg3l/GVQVJSdGkwlaW19zz8+0rl3RDlK1PdzhqHT+FnKp3bxeF0Bq5xvU0ZkdtbXr6y7BM3Ov+c1Ln1Ald9JHR/frqL3f8Od7oLn/j0FqxqraxZFJLxy5rqJ/p/v/jBljcPr0UUqN1eFUKrLiXTLZSMb4U3DIVGilkWhGIcLhVICNhwjKkLAjYDN/VrmTykCn4SlggDmiZo0VB8P43ArgMaxW8jXFU6nAHPPNUqzfyVBVUwmPoWPcnHgew0wF5CaSAqxTbheS/JukaCIp4cdS/IT5lbJ8cCF1wTCfyUix4E0KDgkDVgut06kUjbXyE2uW8iIik5SIwUjE4HExfJdXS8HtYYVSCCg3koDH7UGe1y95RASpLdEIwv+uTZZwuhFzuJBwuOHy+JAybQOH5JJyA1FssLRSgCxDctMjqP/JMOOUkZSQJY6TePpMrzDPoVOQDCkdABHWSHWz8UoACzEyxIrFSjHR2MXvszBuAq54HGUuFwaWlaA+WI/qSDNaXB5EnV44kz64UgpoJOlk4HcJwlNJeIwY8txAQX4eIokkakMxJFx+OFzkcllj1NzckYCT/W6k0LxhM1658UbTM2yWmdGzvJNsof2lSBG4mPmIWjRJ5emqGrL6c/5t3UZvyWbHSs+bodNcaK2eF6ZDqcm2d1h5tHb2MnuJ7oTX087k2nNz2QYq0up3K1dbNGizgzs9hzrjzc1mUgkm6axqCAaxva4ONQ21iEYzjdqC/ADyAgXIZ56ox2MpI/N7bR25wrc1+6u/Yweq2W23/yz94nbL+8Dfsw3x+J4zvP8HUru4/ezx07tuKGU34X8gFWDeKnOBqbp6+Kju+MmTS6Usjzo6Wt06N6gWeDMvp0BqOQ6/40PJ9UtzlWmHeVGeFzPG9ECPIr+UUKE40I8e+xx1wajZLIXYPC7FDHK35Jqeq8VqpihwRaetrPemyJ/F+GXpFfBaKrLIzqRmWk7SWllf1Bqj79Ner+kn7JIlp0G8JphNsJe797Wdl73JmD+b0V3pDc8E6/82YzoGqZojNpCS3F/9pG33uupfZUOpw5YeY7KumaBVt+yrv9+dm53peZ4uQbPn5n66n/W/uvhO/UdAqr3n2hvbzvcwz6SNTjumdaRKF/uka7f9es/ezaZ/C0CqHfJlw7/O9pkOl2jrpbX1TieMXCsQxQI41tJtNUgXQeEvziaTOn205CwKw+l0CKtKw4+MKfNPGdKqAkRVzU4Jt6XyazIm4E0p4Kq8Ui5ownZ4fIilEkjQS+dk9qgCc0RUnhTzWFk3U9WuknxHglupr0kgxJBMh4QDO3X9Tnr1BH2abK8iOuEkq8pwQcOJlIvqwhTsccJBxkbYL1WiRYSOkkrhliiWYcLM2STVK+G6ZDnN8isCfCVPMoloKgaHKwW/wwFvIokilxOleX4UetyC/3gkkylRH2Xfs2yNj2G+5nJNFrUuGkVVcxgtlDZyexBhR0vIoha9kSBhaafmYRXGUmFxsocKGCVApYiPCvFVQryqrqraFhR49jI0TLzEDjhcToRFKZUA2i9qkPoavK6UiCHgTCaQ5zDQsygfoXAYDdEWRJwqB9iR9MLj8ki4bJLsrCMm4bvKCUAHQgwE25wTSS5QLqeqbZdKwO0gw0sHBllbhkl70Lh2C16+/raMsEQuapL3aR6WmFInXyOrZqoJNqU/bKJCAsxN4CQhvwLyleCEmpYOM39YgWb9+862QwM8O8tndzLIPMnBxqbNNTXe9u9YYNPsA/7c2ZxMHQorz5Zj3cgWTNLtJjikyvH26krUNQXTwlwUIisqRInHAydVcglI2b8OFXWRsXo5HNJ/zAHjsTuMuG431xINQq17ZNExuu/5nLlChjs5hXKe9u0DqepN7/DoxCkdXuP/yQmf3ngwXliwA394e0O7pSG+bY/Ldr+8aCfufmt9Rh7s7rST6sgUn2FOK2uc8roUzGp1aA906w8yfiPrloTU6l/brTj171+dMhoso8JSJ3UtSuAnY50AJJftwXMnisDM/A21ePCdtVi5vclcs8wwXQvxqVQVOrplfch6DywFAQuk0i5ox7rkHmmC1DSAyn5x1F1ag1TVgvT/c49K66u1PXrZgFb9nH2FHJ2YfUmF660wYGmlZpT/XRv+oiOG4keHD8HMO+dgVxP3crE+Wo8vbT0LpKbPUCyy/fxc/84KA7bZowp7a7s0G9h+RZ9Jhklu/qA6QD0fQ32t0oFp/jzXLN6d9yzTe9IFZPMfB6m5ZvKe3kS60B+71flf85d2o/n/QZDa0eB19mmUtynjapKrlWvVMSdRm4uutZKrdzHDq5XLV6puwpzU08ikJlIqFNbpQiQeFxZTNiGR5lcbUjKVEIDDGFtCOg9zGp0OETsp8vkkt4FMXiKVlDDAYCKOMMWOUtSddSEleZxOuExRI8OpSqg4DY/yjjrYBiWiQ1hMEORIxoTFTYkarksijSXa2EUQS1TNjUgZyfycIJRCSZJXyus5Kd6UgsvlVb+nMBS/T3YslYCTIbKiDkrQ6kSC7RGwSKYwDg/zL1l71DAkfLE8L4CAhNMyHzY9TpILKymwZsEWc1OgGUAfcl0kip2NQYQZ2uzySCkNAeNS7kXtKPyLPeSSPqHXVrkGzIQZ2WiUWUGGUqx/leMrIa6qLQSCAcMJL0OpOWYOIMYxcbgQJ2PN3Fqy2WYekYyISwFNt5GUmri8FIWkKKLFfpfyOnJ19mUMBsWsXMzNVSwpr2ok+ZQJxBGXUOJEMg4jGYcjFYeRiiMuIJ57hAuhTfWYe8czFpPK32vBIgmLNXOL7W+BCHi1oWSrP9PlTHR+qbTYZFT5TAKqeHC8TZCqujEz7zU73LczS18ukErgZwemXQn5lVE2w6At8NqG6nF2uG+uMNn2noFt/7KyEpt3VSJO8TQTXJYUF6PY54PH64OXTiudR2rWaWW/EYhK/+kwXtv6ZIlhmQDdnjvYHnDNBusyjub17WyvPi/bGaDDh/Uzf5W81a+ek9rRXtGZ2WU7xyrI2MXvtXn6Hm7fnmrWHryOyt/qah7sHmzAbl6q/XZnGwlZ1FnGsCoHqFgasoeY37UZ78oKMeFHdkyuZfhrQ19BlAym0g4EzOvTua1urLQABObIbTSAUZQhg7HE6co1mSG6+rBYzzQoUiBV6WZkAyvZXzKYVAVS7bglYyjEketSoVYWP5ruuDSMUmlDEI2IXHftrL3XeiK0982cINW0FTryU2XCSBNMmzaGFBsQIkCJMFpj06p5ZkqTOQ7pnrEHO7cFVu0XswNrbe+mmVexf9rIae3w1Wl3+bKBVMlV21MgVY9aJ9fODm125USw8qg7fOhv6oTdn9dfews7OwSdPW93GtxB96SdOZzrKjpSrR4OhB47Ua2yeWc+vgd7WS+wVpxg5npnOqvaD43I8eJmgUkNNXMuZ1boSq4etYNUJQSQXnjbHoEzjxuN02awNpkK15UgVhU/qsCQrGhcoOPCmhGcUqrfk0qBml9lgQCK/D7Jg1T+TQU44g4HWowUaloiaAhFEeO3nV7ETSVXbgxKAInCRlSr5SASQsXlXqxbikRcQlFpZBLkunz5iIsaMPPVGEpssl8UYiLgdLmVaJOZRiGsr1uFEPvdHiQSFFciMDS9aSyPYm5qbDdBI9lcJ0WdkhHkOVIodXtQ6vWjyO8VQE41W8mD1euf2AZqmqltmB9yc1Y5pvxtAk4p8VPd2CT1ViMpgJptUcNAlCGmBM5yKhkoAx4k4aWwkclgKw1hbuZOEWxSbTaNLlNAhmwuW0HnQqHHgwIXGV0nmFIaSqTQHI8jGE+gJZ5EmGyq2y2sOcOoHW6GT8fMkjB6FNWCznxShiKnDOomx2EYYRipCAyEYRhRxOMRJOIRJGMhJJJhYcfjyaiAVDoPBGwTxAqC94IJrdEvo1hx/8dW7ieBpN78lf/BFOLowsLRKiTUBLWSo5rl95VzVWKv3CGnoIxtLnemGVo9mIZltviSfhM1e9mRQq8GX/pvLbxkiYGZRmR7rKpi4RUzq0Ga/bot4TA2VlehprYWkZhSiSwuKkZxwI+Azy/A0162J1cfsPd0vq/dEMwVdmz/vmaE7b/rTO1Y+/l20ST9rAxPlrXCFGLKbrM4CWyiS50Z128FSM0CHJ1pd+fP6aSh1fkL/u/MPd4D9rcrl0ljM8bT277JHmlAmv29zNqe0mRZD1X0TbZgWbZdwztKiL1NTEg9diYoFI0Gyfs02c8sAKx8LqZojIgAKjV8a1ZaOaWmQJAJUnNBRavbxTHJcN9MkKruZDsymFStzJ+287JBKvUo7KA3c5h3z9TM4WrIaKNFYdjsubbW4uzf20Fl9iao+y/NJOdaB7JBamZr0z+1/q6desn1jOJOsJ7JBKn26D/zs8zrZN2nMwBVD7rl3EszqXp8M/amPf7u6kmXuxesGWmB1Faz9Oto0W5ec/fm+G7erOOvZRt2HX/j6zujja4xLcxvAqRmK5jpZ1XT3D7Z1ZrL/3c0oOYblgVS2+5FrVDX1nUzQapOXu9oVM48dhROmzFMGBGGhKqWK88nUSvZOJeRkFIvhV6PADWfS9Uk9BsOCfMlo0lWUWd2iBKeyRSGkymRwg7Fyc1R3IggzUBLIo6Yw4mEw4Ok4YLLwfuE4TVakGipQSzYgES4BYlETBqVSLjhyitCUY/ecOeVIWEEAIdPmEiWiiFyJIMn4atc/SjYxNBlXtdjqoEmzQIvGnhTbEiXehGPL0tjJOFOREA4XOH3oZs/gICLtURNwSU6ek1CTlhMW76GWmqVAnK6/1XOLftU5/0SEkSSCjg2RcLCXDPc2u3xIt/nkfqm7GfmtzIPUbzH5m3139YMNMOgaeRL5TiXE16nA14JhTbMEGoH9XURTabQFImiJZFExABaknFVZoeubOblkiEzDQ2OhwMRGA5KuAcRS7BOVgiJWDMScQJSBUpTKaXcK4y2g4CWY68kk6TMiLwgynvPvNxU0oX4pgSW/35hBji0h7YKg2DLTbWbaBkbio1dtbNv9txTnq/ZVEvYRwNUE1Cq/dCs55kVcqsVfjt6m+2CRhoUKrVV5mbkCKvr6MXMCtPNuH9W3m42qFVLUCZIpUHZEolgR00NKutqEY4ppwTZ0vKCAvi8XgVK+c4LM6qUc3XQmAQtdEHu1e40ENBuU1XWc0Ovnewf/Xx8f3WYcHYX6ee0Cyaptpqz1gShdqCqBZh0e+zCS60cGzk83l8rSN0tfNjRTOzExMo4Zbca0dWb/O/8b6oHxHDTgnymzaAN4NbuuhytcihhM1NNPvMEPffU31xnFUi1z8kcIFVA726CVGtl2DMgNQMCtAKpZhSbuey1BVLtfdL67dn991Pb3PoKGTF2bYDU9u6W2bb0mZbhLFFUyr5Ij5pe81VPaaDf2embvmcGRLbZyepKme3OZV9r4GruElZeqzq30OeW/aglu+RVqw7Rg2k6peXd0NHG+j3JPcs7+8wdntfulDA//K8AqW096e7P+Q777r/5BO0HlAiSr5VJtYPJdCy91XcZ4nEmp/a1gtTWr7hqy+6B1LOOH4bTZgyWEjQsuaLNackHTTKkN4USn1/+FDPf0gl49WbHMFCbZ1SDNMWKqZ+ET0wpoMCpnHQ4EDJSCCWTaEw6UBeOCcvqRBTOaDWad61BqnEHPEYY4WA9orEwCvKK4Ez5EE654CgsRXGvoQiUD0TSWSoVVFUdVvZBAoaRkHIzUjRGwoQVQ8kMRFHfTajSNZKHKgJCzLNkXh1Dgh3wUOk2FUfPgA8Vfi98UtPRzH+VJ9JQ3FS4t9ZiTeTrhU/VVLUceKIkrBZY6ROHAzHDQCiRQCweR0xy77wo8HsRMGvPykibO5f0ZtZaYN1al8Axq5Ly9yqwWpenUSHFbBnN+WjSUKHYqYQA1cZoGHGKSzGnlKrFRhypeBCxaC1i8TrEUo2IJYNIJCNIpaJwGAkRzRJPAEWUnGR92T4+GQGqWYtAdbLCf1Q5FlErDxKbUlhx9zJrs9JgIUM0yHz49td31ac6H1XAoVmiR329tb9dA0Y9b7VhoPKl1d0sMJQFWuzbd/baqUGqBth2g8OeH2pnWnU4bHulX6yQ2ay2iDOpvXwr8/NoPIYdtbXYVlUlIJUHa5P2KClFwOezhI4s1lbAqSqdpMTQVDSFupViZncLrJpjI6Fl2eFjplNCVJ47eCZ7v9sdE3bwKauhuS6pUPi0smWb26x5bxroGvTy3K8FpH4lXLinDYKv1Jj/ZhPiP9p2RgGxTmN76q101rBuYmvfUBrGpB8ibewKBFA5LcIoitPUhAUqtNKynrJKOKkIKgVStV6Cti3sdkcukJqel3anojCpBELm9VrlPprrChlUiXoxHXrpCtXpZ5U1tU0m1bY6t8OkZlhPOUCq/XPN8vLKqgSNFmJK93rn3p7OvbN7CqS23SYd86XPyM7JzR7rzoHU9vrADohznZdukbazs8O4TbCqQ8XhQJ7XjUd/OBlf1oRw4wsrVR1UO4jXRpP9DZfpod4DFYGu54uekepna6Ta2+y7unJ0BqSaNe9VAzo3X7rajK/zfHZn37I89CwOoDkSw/rKYJvOZgorje5XLAJLa3c2SY3l/88HSaqvH6TaXwB7uIptLqlXzA5SO5psdvDbmaUuu9ZX9rDarmEPm+hg9M84vi++e3QPxKiQa+akMgTUBzfynF6UeQtQ6slHnsMNH8NNCf6EvVM5gtmbrOASrhm2fTQt1KRKrJBlZQhsiwHURuOoDjYjHq1GU+VKRGvWoNQTgtcZRai5DtFIC8qLy1HoLUEoATSknGhAKboN3heuksGIO4qQpCCS5DKS1aOgE69OclAJMgkwMRzI93iRB5eUXaEBEDFSaEkmEGNYqyxKKXiNBHrk+dC7oEDCmTOGXoSJ6BFRnZptT+s5oLtcoLo+l2G1lpiBWZfVBPEqxFotlqIsa2JuOwjV99Ptse6tdza2R5WlNQWUVImb9KxMF7zh75irSjjJWqoN8RB2JqpR3VKDYDSISKwZsWgjDCMIIxUEXDEJ+xU1YP6nw2WFNY0DLualqnZTQEnChM36t5JSK2NuIClKzi7ENxpYetdKs202M2s3gJjV19mDoYGQyQ7aBZCk1q9mUc1wWK3ga2dx7cAzV+mX7FfLDrAEGJmAzM5q2tubnStpG0rr0hk1Us3JZAdnal5kbmp8lprGBmyu2oWGxiZxgJQWFaO0sECAKfNL23see45zOt9ThZcrwGoKenWBXZXvaPCox8YEp7r12c/BsdDjpmyMtgo/pEciO3dVgWrFDtsPPSb2e+pz7ed9dZCqr5Y2wv4/b8j/e7bO9cCkASV456oDZE8Qkbmsw+9xYU1lMw6fNU+MuLTNnMuAVaBT1lkzXFbyRzQ41c46be9b97LBSYn2Uca7KKXb8jTV6dlWu8oh1UxqGlTa1nMTVGqQagcs1luhjXI6yNsBqRaUoPPcrXO77J1ma1+nwn0VIJca75pJzApF1oCBV86uk5p9545HvWPg0SZItRshWTfKddWOQWN6TcoUjsocZ46pOOzM2rBtPWNH1qsdBra+RusnyHBktLJlHcj3ufHCZQdg/a4gLn9mqeippMsR6dbYW6VDuXOB1LSNl7H/fGMgVXZwhR3MChb/TSDV7XLiqDE9cdPJY9C/Wx5YKotOhJ0NYVz510WYs3KXpfJLUHrcxD6495wpquJHykCe14U7X1uF+99Zi1BM6Zb8fzu+eZDabsa6+cJlIIhcXZ4NKNt4zTNelN0EqbZ9KFdLTjzcjekHAbFEXEJFRUggYcDr8KLYk4feJT1Q6itGoScPfqcfbocHbimOyvxJFoHRKCwdiJpLxU/AqQjIKwBLlpEhpzGHA1VN1ajc8QVqti1GqbcJAUcD3EYYYB5kMg6/ywOP4Uci6UDMk4fKWAHiRUNQ0n8qUu5uSMYMBLxeNDVWScHwiu7dJVSWm14sGpOSFN2Ki+B3OOFj/VVh9iSrEo2JFOqbgrJZ+f0eya0t9LpR5PbAb3aYffOQp9UhoR3tOyZgl9MEtSumj8BZC1UoyyB9Ie4H4n3OAsKZP6dVYNvcpGTdMz8lg2kqM4saLxKqTiqSaIo3Y0dzJTY2b0JNqFpqpFLqKZkKw+lmHirDQsmuaUNfCUw5OfYSIhyFwTI2pmNC8mUFGHBn1/VgWSIISDKh13AiuDaOt278BNEYc1wNJOJk09UDq/IvKizbK6JM6nD5WNbHBY/bDRdDml1uUZhl7qTOn7TPbxpQArBsLJ1cRwMfG1DS24QyRlSYq96wOhpi+z1bsYD6OlnhubnAUPa7mc3m2pcC3ScaaOr2Ms90e00VdtXWIRiNoMDnQ2FBIcoKCuDyeGTOCWPRiV2AbGmGP85a0zJ3b57nlrJSinXt6LD3K/+tBZTs4keSgyvvTHpOqNcuLUXQFrDlebmUi3MB+c4oJUdLh6B68k87eqzMz3OtuR1Zcp2+wx67UKfv+L8T93wPaJD62pJKfLxO1Rm2H9ceN1SUeDVItdbyjOFXNoHSQdDCKyqn027oqj3LxJltTp90ndA0k5pl6EsD01BT5aSq2ubpw7aXmbUz2wep6vyOmFQdp5RmUrN7LBdI5f6RViBOtywdXqpAmlglaWGn9GOq0GlxyufKv217XuTu5o7XR/utTamrTE951i3bA6kd3y0Xk6puoNpvIGlT923radtekTI/sbfHWiJtto/97NYxUOlPFUg9COt3NePypxcrkGprtZRDaJVGZ84P8zLKNtD2us726bjHurwS6Pcu1xet2/33gtSigAfPXnIAWqIJvLxwG7bXh7FXeR4umzEcTeE4zvnTJ/iyOihPv8/gbnjkgn2kZvIDJig9dkIfnLrvXrjqr4vx1Eeb2nWed7nvvyVfMOmnr0s4yZrR6ZdAr4WZb5TN0WgHk7qXsie//bpZr7jOl9MrhX0itwt+bdfR1mUbrK81dg7g2EMjOOqAZsQTWiJeeTTF8E85YMRS8Dm98BgUDgog35uH0qIylBSWo1tBL3jhg4Kt5FilyIiUlBHvgcnlmVGu6rbyPirPF8OLqfCbSLZg6+bFWPvFeygrjsHjCEoerCOZEHVYaQtLxxhuJFN+hJ3dUR0tRY/+k+Hx90SYIVGpKPIKWMszgVBLEGUl3eD3+eVZampqMXrUSPgcikVlG0STVkqqsDnK+HVTNMnsRs0YC2mox8LqYoYQqomQZpLTpYSsdUnAuMn+ELjZBHw0r6MMCM0y6Q1bF8bOnD+ZDBq/KRVtzb/Vdezh15otIhilyjHBKcWPqLlcE9qFTbs2YXtTJSIEpS7mxUaltqvDlUCKf0s9VHr4VIi0lCVyGBIaLb0incXQZZ7Dj1jaR3mmSQ4YSYfMIXlyRwoJDo/hxLZFdbjnnKfNqDPDCjltdx03+4mlfsjmiSEFwOd2w+vxwceSQC4XigsLUZKXj8L8PAS8PukPEcuxCShp1lorazMvl+JBwXBYFknOmTyfT1hHgmJhF0zmtb11zw7AWuEUUzBMxkezezokNQeDrL+vBZnUu6ML6aW1EFn+pbq2BptralDb1CTvSnFennLK+PPMYUqDbt1+PlNHubK5Qm8VeFXljVSYcvpJdWgw79EZwCrnmc9un7e6jbp9dmEre7+yfZ0Zl2zQagfEdqeEBq36vWE7Os2ktm2p7eGtcvdvxOcOeJyIJ1MqRG4PHl5GSQCIJ/bsdbvaRL5SAY9Lyqu0rtPX+moUl6NHvzPndrUt7Z2vQepVf/sCj8z9stWpK247HNFE0gSpSpdB7UOqfz1uFdESpWq6yRymAaQt4sAwQFaWb6plzGfbLnJdbZM4FZNqM/ItkR0H5FoR1gQ31XgzQWrm2KtIIgoxta8gK7uIyaJKTryD67pTxlAxwzoEVJeg0eq+VGZ3yJ+YzDsNOrRwkqpBrhG6rGcZbKkGaWlbhZ/z3vwa+z+9DncdpJI5YtvYX5lH+++IHUxbtkcb5AjP9brptHUKi5UZIZMeaCus1qHOJ2kl62dGndh0K7lOcByCYTqSteOj9YxuezVKf+L3ukS0Mp6lzSDjbp7GvvK5XQjHVAWJDIeCeVuNKQWk/nwaNuxqxs+fWohY1lqmmCs1pqVlDvwAACAASURBVGIjeFwg4xey5a9mkubKYst8LVQLOH85H2IiLPrV1ja+O7SduN5Yh/zTBlJtTqBc+++eXIP2xLXYP0N6FqK+JYrqJlZ4UMcPpg3E3WdNxMn3fChsKs+75viRuHT6MBx0yztYv6tJzisOePCvqw/D9roQfvL45wJg/78dXyNI7QD0tdWT2uBsw7uovqY3hPSLZF3OentyTOSugNT06qZfcfW3vobZhGMPbcaMg2sRT8YktEPkdyT8VdGADOiVHS7phMfwCDtGZOdMuOFMepHvKUJ5UTl6lvdEt8LuyHcXwQOCAx9LcLOQjHlfdUMlg6+6gItRLNYErzOIyh3LsX71+8jzR+B0REQZ1pVKCjhScaQeOFI+IJGPppY8NIQKAW8Fksk8+Lx+FJfmo1e/Cqxbvwa9e/dBnj8PzY3NqOhZgcaGZuzaWSmMagHz8Xr2RI++feHNz5fnZPiyHhIKAVElWMSO9PPbhkyab5Cl43Olc3v05mdfxlhj1kyAkC5UqsJq25R76kezFIKVJdLWwm9CWAUM5SoqB1TLN0kVWwG8/FyNZcKII5qKIpYMI5JoQX1jNbZVb0ZjtA6GP4WYOykhvx6nEx4364eazChrmxpkT11gYi/ngdsUp6KSsor+IpuqQJx4wtlfUuaH+YwmkyrOC/XAcYYHpxxoWBPBmzfOhYfy9yYAtKvt6j60L9IEY1Rp5kbBMinc8FhGJhSLIBqPCyvLvGr176hc1+vxoDAvDyUF+SgqKEJFcTEKAgELyNcHg6hpapTc5cJAQD4jK8iuDUWjksMZDIXkGt1LSjpcO9vaVPTv2S/2fMe2AJbatzIViGUbM5lH/s22b9q5Q8J6+exU2C4v74ZCfwA+j0cZkeb8VK4MxU/zWSWmQdcwFYcCnRBmkaEcoV3aOZL9N8ciu/SOaroCrxmMdHY4dhu9qZWM7TnD6ppqqc8OU7belU6CbjtAtcbFdBrYnUA6PDhcPAhVky7NWLYzqOjdx4wdzqfcJ6gbLr71ULyzogo3v7QaoWjaCD5lcm9ce/wwnPmnBVi1o1nO7VcWwE+OGIjT9+uLsjwK1QGfrq/DL55bgRXblLHA47Lpg3DRYXu3jjYzn3HmXR9jY1VIzj1sRHdcc9xQ/OCRRfjNqSNxzPgKUX1/7tPtuPXl1dhenzY2rpgxGGcd0A/7/eoDMaR5FPjduOGEYThhYi+pX/rg7E3ye4Z/fXbTwdhWH8bMuz5plVKx/5Ay3PHdUQh4XTj09o/QHDFLWzkgdUB/852RGNmnUIDBw3O+xD1vbUBdUKlX81j4q0Pw8qJKfLKuDrd9dySG9yxAdXMMs15fiz+/v/krG6KdHdSuglSdrDG4Rz7uOG0MDhrWXYznRV/W4+YXluGDVSqsTnYXKcPtwPQxvXH9SWMwul+JfLZmRxMu/svnWPylZm4NvPHLw7B3dya2mIcDeG9lFX72zFKzL1R45QUHD8AvZgyVcdtaF8KvXlqFf3y2xSask23AO1CS78WHNx0pAKH14cB9767Hg++tV9toKoVivxtXzBiGCw8fLGCY+WpX/nUhPlhVpcrOwYGSAh9eveJgnP3QfJx5wF744SEDUZrvwfKtjbjsmSXSHwImjBSGVhTghcsOFKDIg31Q8292+sM1VXjkvfXYUhNSANpM+Zg6sBy/+s5oTBpQKtvRB6urcdM/v8DyLfWyXurQ5qWzjpGILftx9bOL8dKCrbJG9S7Nw+/OnIQjRveU51i1oxG3vLAMby/bgUQr51Bmvy2edax8J1d/rdreiLMemCesFY9pIypw5bEjsd+QbpLfx/zl+95agwfeWYOQvGfquT/51XTc+dpKGcfrTxyNXqUBfFndgl/+dbGsIVpll9c4eXIfXHrUEIzqWyzf3VLTglv+uRz/mL/Zehc5Bz655Wi5p32xOHrWe9hc04I/njNZnGD//HwrbvveeIzfqxQNoRh+/8Zq3Pf2WnGSyeEA9hnUDVcdNxIHDu8h85ns20Oz1+GPb62Rf1vT0gGZpxcfMRTf2ac/uhX65NZk6R6esx5PfrgRjZLbmBa/Onpsb1wxczgmDyyTOVDVFMXd/1qLR9//UoCitc+aYFTvMbxnSZ4blx09FD84aIAAqepgFA+9t1HmLNcwrqnPXLwvuhVSorL1cf6fF+CT9bWyTn1vn374xcxh8h32y9ItDTj13k9w+dFDpb91X9j3lS+2NeLZT77Er08dhyv/uhivLd6ecZMrZo7ABYcOwhn3f4xFX9Zh0W0zxDmX69heH8JJd3+I5kjbuZ9LbpshYJ4He6Y5nMCKbQ144J11WMx3qpP7t77/1EHleO+6w/H9++bhlUXbZW949tIDUOj3YOadczPW2auPG4kzD9obZ94/D0s215uXEAMz5/P8t/3yGwSp2ehBWydZHZkTpKqhT89G/U8TpKYtLVv/57iuzevSeqCyQHV2fkUbI3vsYXU44sDtUsKFBz1rLB9iF3thbUsat0nxVpKZ8sCIp+AlgDE8cBC8Jqjw60aRvxi9y/qiorAfCl0lyHMVwu3wKiZUWFblpWTtTd5n+461CDdvQLhxI1rq1qEon55RqR6KlMGajQl4vB5EY4DHKEasMYBwMACvvxcSjkKE4kS7SQRbmuDxuREoyEc4HEWKISApBwoKC1Ff14iygjLk+bxIpRJoigThLijAXsOHonvfXsgvzFMblQarJmh06F9Y+TqqEzMZzXZeGduQK1+ZmgfaZydhtKYxb58hyisgUNZaNAR2Ggkk5E8cSYMiRnEkjCiiRgiRZAgtsRY0R5rQFG5GC3NL4xEpESOlYIg1mYUqBV5ZCcaA4UoiSbbaqcrnCEvGnGNRXVL5w9IvAnEEIih4bFCgSmYL4PTIZmNQ+IqzI0XGm0OirsW5QzAr33RR/deFpnUxzLllnrVJ2Ge6Hehl52zae7qtMaAxQRBLVjQYCQloDYbCCMdYLieB/Px8dCsoQFFBAUoLi9C3Wzd4PEopUB86mEH5eRyoa2rE1l1VKC0qQllhYc4Bt9jZHJ+KOyHLi9xRqKl+Pktd2DAENO+sq0Ulc03DEQQCAZTk56G8sFhYXw02dR9atWdNkJor0JfjmFbUzXCxKGdIjs0pV99n1y/NLl+Ta49rz1NsB6vamNDCWtlODA3g29rWtDPA+jyLUbE/TzbrGisbil0TL2ntObI5tr7ZTVOt8zX3z8TLi3biZ88sR9AEavz92Qf2x53fG4Wj7pyHpVsUAP3OlN744SEDsG5XC7bVhdG71I/vTO6NlTuaccq9803jDrj5pBH4xYzBeHXJzgzgO6RnASbsVYzJN83Fmp0qdOuYcRV49sdT8O4X1ZIzuWZnM/qX52HG2Ap8tLYWF/5licUg/fqUEQJ++1/+lnXdQ0Z0w2PnTxQj7zevrsEdr62T6+b7XNj2e2UAH3v3J5i7usbqXo/LgV8eMxQEvdF4CsOvftdq+zHje+K+s8YK6P50Qz16lfiljW+vqMJFTyxV+V4Aqu+bicZwHKt3NmPFtmb5/tRBpThwaDluf3Ut7n5LgaauHAQsJ0/qjU/W14mYC59p2rBueGNpJSLZ6qPmhbsGUilWZ+DgYeV44qKpAq7mrqqUvtx/aDcM6VmEq/66EK8s3GY1++yDB+HWU8dh7c5mLNhUKwCA4Onq5xYLQOFBA3rJ7TPFaff+qiq4XQ58Z2p/vL50J87803xR++f3rjt+uBjac1dXY3NNCGz7gUO74eZ/rsADb6+1MW2ZHpuyQh823nMCPlhTJY4A3a1k/Y6f0Bu/fWMNZr2+Svq7NM+NWaeOxbQRPQTMVTdFcMCwHthnUDkufuwzPPvxZtk5ywr92HD3cQIACHYWbKoX8DVzXE8BoRc+thALCcJTKYzuU4SPbjoS767YKQCOz0mANWFAGTZWBXHhnz/DlrqwRP4cM74P/nj2BJnH89bWCIt48PAe6F7kw3mPzMeCDdVqDTcM1D7yXfn+iq0N1r7x6Nz1+HhttYQ0/u2nBwkjNPuLSjSH45gysFwcBbf+cxme/kg5Y9JH5mSreeR7AgyXbiYwNj9zAMdP7It1lc2YPmu25Zh54Lyp6FUSwIotDQhGE9h/aHf5c/Wzi/DY3A0WSK15+DvSXgL0+RtqZO8+eEQFJu1dhgsemY8XFnDeOMDQTfYBAQXfI5/bgUNH9sCoPsU48vbZWLhJOTd43pZ7T8Jn62uwrU45rXhc97cl8tzPXnqgtIPPwPlX1RSRe3Fs7397LX7z0gpz74cA2r265WPZ1gbVV4PKpd9//dIKAarqMHDk6F644/sTEYsnBZQdMrICTaE41lY2CwjeVBXEFc8skhBgfTx8wT7iKFmxtVHmyrThFZg8sBQ/fmIJXlhA0GcjGUw2n9/tWezHnaePxdRBZXhnxS5srQ1j7+75Msf+tbwS1zy/XDGDxw5HUZ4HfUoC2GdQGZZsacBG8926+821WL2zCdccOwIXHjpQPlu5vQmFfjd6FPlwxoOfiZPlgKHd5N1mXieB86frasQJQbD/3Ceb8dmvpuPFBVtx0WOfW+C+NM8rIbYj+xRjxJWvyfnVfzpF+vnzjbUZjpDpY3sJ2N//5rettTLX2lbz0CmyLnAcaAtxbRjaswhDexUKEM4GyR2tjxcdMQTXnTAKJ93zARZsrJP1/IMbjxDAe8njCzLsCuapPnbhvjj1Dx9i7qpd5qXbwFcd3fhb+LkFUllq0oww3UN1UrOZ1M6CVPVStXIB71GQqkci26jU49tWyZzWI3jMYdU4/ICtwvDwxXO5XRlhgGkDjiwbAQq9tB4QwBmphDBjTpdPwAhFhYy4AXeCOaQBlOX3QM+SXijP74ECTykCnkJ4HAE5VwGQGFpaKrHg45fgM+rgdzTD71Y5IKK8y6I1ZOCSrJ/qhREpQrg+AL+nAolUPuJOLzMmUVm5HT6vD2Vl5fD785FKMlSZCrcuyalwOjwwYkrUJxEPw+P3wvC4RdnWW5yPAcP3Ro/eFQKGFVOq13dV55QHNzIx2ilmq2OCW3WnhqKm88ECqcprZzeGbXg4PVXkmVVYbsrMG02m4ogmyIIqINoca0Iw2oRwpBnN0WZE4iwRExXwzdIvKVcSBvuQtU+RQCIZU2WEpJi6IUQ482+lSg+/I6rCpuKqvECKIea1CNYYKktRQwnjNuumisqhlCnysGquAFeHIyJhvU46LETBSecCMUSYzLQBw8nRcqJpXRxzbvnE6j17GJbdOWLN8nbUWTP6tA1AxesQrBLkbdi5AwN69caYAQMU49jOomaPvGffba+uRkNzM/r1qGgVomzlh1qvoBLDUntsOpeSP3bWK8nzQpEIqhvqsbOmBjVNTfB63MjzBdCzuBCFhcrbbT/UPFOeas3aZy73ppNExp81j11ImOPJ76icXeU8Ucy/aq8ISplzWN/PzqLay8JYOV45okkUPtRiRl1TClZdaRsxmyMuF+DVv+sIxMqYmLnImmnVAkyh4oFdz0n92jbK9J7UFZBKw6gk3yMAVTklHPjVKSNw+r59ccQd87ChSoEWgtSfTx+E0dfOxtY6VnJWBwHmrO+Owj63ZILUv/1kKh77YDOu/ftKMZJpiFw5czAumz4YJ/z+UwFtPLJBKsHmy5ftK4YQ2YVH3v8yA6Ruums6aoMxMUBP+sNnlrpt7xI/HjlvAvqVB9C90GeBVHrnF/zqYDEmL3h0sQBFslE3njhMwPmBv/7AAtfV988Uo+4Xz67APxfslLndpzSAZy6aJIbo2Ovfa9eYyx5aTkGyjLzXeY8sxrx1tfjDmWMxvFcBjr37UwHEuY7Og9SP0NASFVX9Fy7bD2P6leD4383Fsi31Ymb075Yvhn6fsjzsf+O/xJAlOFzwm5lYua0RP33ic2yoCspaTjBH0KzBD7/zwQ1H4sM11ZI7VuBzY9eDJ2eA1JF9ivDaz/fHXz7cjDteX4NYIiVj9ref7IOSPA/2veltNAQZ5tfaa6NB6nF3f4B56xVDwhWlOODG6jum449vr8cdr6+SOTl9dAUeOm8ybnlhOf7y/noxlGkgz77uSKze0YiT7n4fzZGkgNRN9xyHhV824PQHPhXgxWP/IeX4x6X7C9M169VVYs9okDrtlrewlP0FFbp50ZFDcfnMEcLyEOwW5Xnx0Q1HqBy6h+YLoOPCN7pvER46b4r06WG/mQ2mmmiQev/ba/DrF5dLf+iDYbR/vnA/HDexL6bf/q4ABj5b9yI/7jlrsozdvje8mRX+2xqk/uX9Dbj++cWIxHRuPrD6rhNQ2xzNAKkVxdTpSFmRAiP6FOORH+4rYG/GHe9lgNSttSGc/eDHat4A4Llzrj9CAMRp930izCvXeF6ziSUDowkhCo4a3RMPnjcFf3xrNe6iQ8EGUs958OMMx4juB4LUg4b3wA3PL5M8Q7axR7EfBI37D+mG8de8gR31IZkxFUUBeQf1OA7oUYA//3AfudQRt82Wvxld8f6NR8rzX/PcEqypbMILlzHcNyjiPIeN6olZp43HvDXVuOix+dZ4EGyG40k0UHFTciK746Hzp2BLbQgn/fFTM2otXS9dhMCMFE6d2g9/OGsCrn1+OZ7+ZIvMRa5tPzxkb1x93Aj89KnFeGmhYjb5DDPH9sSffjAJ1/9jBZ6at9n6/YBu+Xj/ukPw+pKduOGFFbKmsY8LA+6MNYYg9f3rD5V5QacBASoPWpwvXzFNxuTsBz8R0MvjgCHd8cgPp+K1RTvwy2cXy+8IUl9ZtA0/e3JhhtNy3k1HClDvDEh9ePZ6Yc0ZZk/mmY6AF39+EB6buxGXPbUw5zqW65dlBV68e+3hEglBQMqx5btBhxijDa57fmkGPNp3cDe8e+1h+N698/B6FmOsrt9Fr2GnW/r1n6hazn1b1Yr+5kFqVuhsuj9zgdQcHaLj5lsxqVmDoqgEc6yyB8xCQukbWEmgWbFo2jFn/po/Ckg9aJsJUp0iSsMaiXrTkUcUw1LlGgqASVIwhwJAmmlhfUWlpss/BtcECZclWHQj31WI8kAFegT6oMhdLiIuLo9bPHVeRwuWLnwbrmgdfEYErGzidfrhdHkRicfMGpwMI3UjGSpANFgIl7sUlXXNKKzoDm+BD4VF+RI6Ggul0KOkAju3VaF+Vx2K8golfJM5ssxnZd1QF2KIR1n/k2VWvWiMhhD3JDBwxEDsNXgg3D4vgs0tsiEVFBXB6yMgV7kwaZZFb8j2jVmPg+13ZsKFQJSMMdYATnWubHMSVZ1CJBlBKN6ElngjgpEmBBP0ktajKVKPYLwRMSMs+aVyvhZjosqyQUEoVWSGv2c0MsdI8osFehI0qRJDFMgis0AWlSBVgXN+TmOdz6oYUxlrOiUkH9gMJXEob7IEltHZ4FR5qk4CUIZB83cm0ldzh2BWA1/FwDatT2DOLZ+2eiHaA5wdAbu2mFU7+KhubESP4iL07lHRZkh1elFUA5bBzrHmaTKJxRs2YGjfvgL87Uc2UM3+LBtI6TAzOwtJ4MhQ4+r6elTV1aKqsVHuQ6a0T2kJCgqL4JL+bK3qm2vJ1f1C4Cl8uIBNNa6Z7UuLT2iFYxXurRwYmnzkMzI0WFhbhi9nMcRcO7iG8NDiSxYrLJu9Cy6GVpd3R2lZOUq7d1d5zCpQS9677du3IlS9C83NzUjEWILDLCGTjsrPcPiwDfacVnudVc2Gsz0Z9XezRJjaYu0jpYMVk7pbR9b6u1vXyP2lroDUXFcg4/nYBRNxyO0fCXvEY3dAKsHo7JXV1i2mDSvHn8+fiL/P347r/qEUvLNB6nnT9pJQ33v+tR7nHLQXnp+/LQOkbvzdUXjmk204Yz8FopebIclkO+88bbSIcxwwpNwCqVMHlmLONQfid2+ux83/XGWZNCdP7o17zxorIPqJj7ZIWwhSV25vxrmPLMSm6jQLdPNJw/HTowYJoOXnnT3YpofPG48P19Ti0qeW4eJ/h0vzWj9+Yime+2xba1+1eeGugNTGlih6F3sw+9pDhZ067d4PzXQAlU1y+cyRuO7EMZh2y9tYsa0eh47qiRcuOxi/fmk57n5DgUC9ltlz9SYMKMVLl0/DX+dtxjV/WyIgliD1jSU7ccZDZFIN/Pzoobj4sIE4/9GF+HCNYrX5nt5/9gScOKkPpt36LtbuaLQWyvTuR9bTK0zqcXcRpNZZeYIEqasskLpa9qLbvzsaM8b2wgl3vY9NVbr/Dbx65WEY2KMA029XjhMNUm944Qvc/+56a5joOH7rymkCNL93/8eIx5MY07cIH954JASkMoxQLQa47sTR+O6+ewkwX7qlEVMGl+OtXx6CR+duxNV/W5bOkwdw7zmTcMYBe2HStW9ibWVTuyCVYJTh07XBKGbcMdsy2Xjbcw4ehN+dMQmn/uEDzPmiss3pRZZWgdQliMRM8T8QpB7fCqRaY2perVuhH2RXB/csxMRr3rDuQSb1n/O34vKnFwiA0Uv/s5ccKGG9R98xV9RYZezM0Ge9cg3qkY+XL5+GFz8nuFhiMa6b7z0RuUGqCusc2qsIZ9w3D6t3pNMJfj5zOG4+ZawwZmTLcyU2Fed5cM9ZkzBp73KMu+Z1eYZDRvTA8z87CDf8fRkefm8dAl4tnBTE5U8vEkA163vjcc60vTHgspfR2MLw/rRdrIFC324FePxCOle82OfWOeZcNnd46pRQlyWVwh/PnoSDR/TAMXe+j0rJs1QO2jyfC1/cfjSe/XQLrv/7CmuezLCB1CdNkMqLX3LEYPzymGG45KnFeGURnzf3kRukqlYfNrJCWFOCz+c+3Szj86PDBuO2747D+OvexBaTud3TIJX3njm+N5679ABxHN31xupOLYkM7f/LhftI+PaPH/sc/1q2Q9YfgtSVvz0GT8/7UoCw3f6YsFeppAXwfXxh/tZ27pMLrNr32P8gmG3j1vJrwXn/KZCaC+G3Ge6bo+9bgdQ2xscCqbl6wg6UzO/nAKl2Y9tiVgzgmMNrcMS0nUgkEhLSK2DFzBlQ59FIVcuhNliFWXOyjIup6koAJ4nlPE0BILUfuFSob8IJZ8wlIktepw9Oquj6vMjzuJHvTmHnlpVAKIhibx7cUS8qSvqjuKg76usb4PM64UoBsaYIQo1AMpaPuOGFI+BH38EDkFeSj5ZwEB64UJpXjspNuxCqCyEWjEr4sTI+HTAk3pWGusplFIEG1kR0GYi542iMNKB3v74oKi5BXU0DWmIxVPTtg179eyGvMGCV3lDeEFMNrp0qd2qkVIClAm0a9BAds6/iICJPIIaWZAiN4QY0RhrRHGlEU7QOzbEGhKJBJBxROD0pGO4E4kZMzqcysZQLInMtdUhZFdYBjwjaUDyBbCwFjeTVkNBqRe6bDZcyIkpp2CDTTJBLcSGtcCgDbtZY5b9Zn5Yw12SuFMhh2Dafhb/ncxJMJCTEWmpCKQJR9ZWEeLN+iVDkCG6K4sPbyJC0vajkmNVWmZ6OAGuut4gsZEVJCXp169buYpuuc5puQXbuKEHlik2bMKh374xr2dV2s61TXeLGDmwJrkSBOpFAQ7AZO2vrUFNfi3A8Aa/bhYA/gF4lxSgqLFYgzLYeEwy2Fw7d0Y5iDyfW5xKUqoNCUfaIAvVbcdLIGqHPUiyr+CJyjCXbSDGrQFExuvXqjRGHHoF+E6eiuG9/eR6pnZxjCnicDgGzzfX12LZuDXZ+Ng/rli1CzfZtiIcVw2fPLW3vWSWXzHoqBVTt42QH2bn689sMUnc2RvDZhvqM8K7BFflinNvDfZlTNa5/EY4aU4EB3fKQ73WhV6lf/n3IbR9J6CuP3QGpk26cgzWVKgSYx9h+xXjsggkCAE+9T7EadpBanu/F7KsPwIJNDbjt1bV46keTBMzZw30JUr//pwV49PwJklc667W14kAj4NTj950pfSyQeuLEXnjm4skCXmua0/mnZCzI+t3y4mrJTeVBkDp/Qz3OfnihMBv6OPeg/vjDGWOl39innTkYCvrgOeOwd/c8HHzbRxjXrxgP/WCcfJ+MbnsmU1dB6pAefrxzzaF4/IMNuOnvS9MvIIAzDxyI331/ooSvvrpwm+R33XXmJFzy+Od4/lPF7Ki3Ov1//nDMhD6itnnTP5bjkTnr0yB16U6cIeG+Bv58/mScMKG3sE8qz1EdDKdmaPaRt8/Bss0EoJnBY9zzLJB694cCUvX2w/mYAVINA3//yX44aFg3fFnTYlNrVUwxGSaGuW7Y1WKBVOakvrZkZ/qJHMBjF0wBQ9MP/c0cWVPH9C0WkDpnZSUaW+ISztyvPF9Y59+8uBxPkuVLGaDC6NM/OUBYugfeVWHnGuRce/woXHPCKBx35xzMXalCEQkkH8hiUjnWDFt965oj8Mbibbj86Uzm6diJffHAD6bi92+uEsdBW0dnQSrHkn0zbXgP7Deku+RoFgY8EppbH4ph/NWZIPXh2esUS2YTcbrx5DE4Z9ogHHn7u9K3BHsEl4eP6omJe5dKWC9DS8cPKMXD763Htc8p1q4o4EVrkJrenAhS+5fn4+R7PsgQwjl13/7C9F7yl/lm2LNDxoL51QcM6y6MM8OxR/QulnIkY65SIPXCwwbjmhNG48ePzcebS3cgz1T3JZNKkErmj7mnN5w0GkfPmoPPNtCZYohz45ARPTF1cDeU5nsFnLI+Z2VjBFNu0SDVfDcMIGGC1FeuOAhelwtnPjAPdS2000jQqD1pzrWHSFjsOQ+r94NHWyD1gXMmYtrw7rjwsQX4eF1tm2PeHkjlIrL4thn4YHUVrnl+qUTB3Hv2ZHn/jrpjjoXF9wRIZRrBF9sb5D0tL/BheO8iET0iQNZ50G0+hJk+8LOjh+Gn04dJqPYdr6609neCVD7HSwu24fq/ZzKpDJGffe1hOP2+eXh1UWbubdv3s+/q+qz/IEhtowmqLrX60waT+sSeaXVnwaSsbeYt2zHArY43rythhW2Mhjb2rTM6fV077WAa8OBw7QAAIABJREFUuDlucszhdThqWo2ICqkwPHqUGMarRFFYw43GZjKehIjXCMAjc0YWRSm/SlhhimqhqgYqbyPGRJJqr16RzhGFWA/g8Tngz/cJ6PO7CFwTSESa4YwZqCjojZ75eyGQLENZQQXikbiI3tRur8SO9VuQjAHxpBNlFRUo79cL7jwfCksL0dDYgLKCUjTsaMCmZRsRMHzwu33SJqHXnazLapZ+YXgyDW0+H4NrmXvpSSBpxBGPJeH2eBGLqkIs3oIAinuWYOCoQcgvLEjTasIoq0W5vQlGUSMNdZQRr/6wZEs40Yza4C7UBKvQEKtFY7wBoWQQ4VRY8k2JzFniherHZkuFGVXlYJRnhv+J0BJrt0rGLz+jp1Qx3GbGq6rpbhDAqnADzZOLWI7I8EIMXeJLlkWjR5GhLzoHJxFTT8n78TlU7Uou3DrRnop8CRVyrGlh88WUl1OLUAnAcSKyNYblDy3PmPFatMDenzrMNNerYbGPtnIxbS1ozFFtjkQwduDA9tZYE1gTOBkqzNkMc2V3Z6t/Lli9WthUAfhZKr2a1dNt5PW0Di7Djslg1zU1o7a5GbVN9QiGIvI+sGwSVYkrCoukdAwPfW97iHk2P6cEU2Rmtcnc5Hpwhvky3FctWxxXFf7LQ+fCyuwzBcTUY5oCTOb85zWy3wFeg7UMe/XfG6O+fx6GTJgIl9e320E7Ouw62lCPpe/PQc1nH+DLjesRbGqCg+tRlk9eA3AyqmwyHQMCpk3xpez28vdWjnDWfFIg1RROanf2fLMfkkmlEAjDHu1qkQRMI3oVWiCVRs0NJw7HRYcOwJvLdmHF9mY0tMQwonchzti/31cHqTfNsUJp2QNj+hUJQ8vQYobq8tAgdcgv38HPjhoEAsLj7v5UFDOf+/GUnCD1uHs+xcxxFSBLet6fFwtj/941B+I3r6zFuP7FOPfA/hZIPWVKbzx54SS8tbwKizc3tBqI2StrLCNRQOrGepzz0ELU2EAqc3nvPXMspv9uHj41Q1M7GtHhvQrxwk+nSgmZHz2+BGfu1w93nT4alz5FFrV9Y6uzIPWIWR9KuO/QioCAVAr+3PriMrNpaiU4ff8BuPvMSfjJY/OF8Tr34IGYdfpE/Pixz0S8Rs13HeZvrh4GcMlRQ3HLd8bixLs/kJBfO5N65kPzwUjWJ380BQcN7YZXF+/Erqa0GBavQmXhJ97fiMpGxUhnBpZlgtSPCVLNVmeC1FWyP734s/0xrFchXlywDcEsgReyf09+uAG1wTjKCvzY9PvjcM5Dn+GVxWl2iu159IKpYHjygbfOFl0COms+umk6/rV0B+qCUVljC/weEcL5fEMtHpy9FlWNERw3qR+e+vH+IiRE0R77rv7L40YJ+DnxrrmYvUIxoASSOtw3Xf4E2Kt7Pt6+5ggJafzlXxdlTJ+Z4/vggfP3wYPvrMEdr3zR5tTqDEhlfxAQP3Hx/hLK+dbSnRIiSpD5/QMGSBh9Z0AqGeXzDx2MI24jSA0K4P3D2ZMlx5zAnn1TnOeVeUIGrKsg9ZTff4jKhnTawClT++PRC/fFz55YgCc+3IC+5fl4/KL9JK/2zSU7sKk6KHPkVFMYacwvXxf7hmJJvzxuZJsglSHXVI295ZQxOP6uufhoTTUGVhTgqYv3F72Fd1ZUSu4sGdhzpw0E9wUNUtWOpv4k4mRSk3jjyoNlfCjkQ8AvTneHUxzH715zKHY0hHHmg5/lBKk63Jfff+T8yZg6sAw/fGwBPtvQusyUngQMiFPhvglbuK/GEcC1J4wSsajj7npfQOq/rjpUcnvve2ftHgWpDHOncBExgN/rRFm+TwSvKJ706fq0NkCuyUub5/xDBuHymcPFMfabl7/ICIVnuPTcGw7Hks0NuDRHTirnARn2977QOakdrb4dfb5noF9Hd+noc106KwOkOhwIPXqiMqfyzvy2g1S2UtXEzNWldsazayBVv3oddSEwfVo9DtlnF1paWhBnvcpYAkmW+RChI4KWJIykMn4ZvieYT0ApP6V6rxIukhw2IerMQuAOxRCZKZ2y8Pv9bvgDLhQW5CPg88DrZtmXpCjKUjnYlyjEwLIR6FMwELHGFEL1Ldi24Uu4k4A/pRRLQ4kweu3dD3uPHIqEIwEX8ykpQ59wo3J9Jao37EIg6ZV8VGH7HMybpCCxqgNrJAxEIzH48wIIhoJIOhMIFPmRNJLwOD3quVJORKJRuPxuNKVCGD55NPoNGCC5nGozJnvZOlrFPobKuaAUdgkuCXsjCKI2VIWaxp0CToPxBkRTLYg7Yki6VE4p/2MjBPiYSurCSAq4NblOISt1WREFLgSkkqwUgKGwJ4N8BZgKKlXhBswP4cYqYCmWQCwUUbXQzLIxZMmt0FnTUaH6UpXqEXl4U/BZmT1KVklyaclaSZsV+64wjSlIJQCBrKsTyco41j25ygKB2aJDHTGluUCJ7vtcjN6WXbswbfw4EU6iwq7ZrDQjbn5ZAb30IXDMZKBF9ZfB1GZ469ptW7F84waU5BcKsMz3+SQMVoVLqT5IppIIR2NojoQRbQmiKR5HKKwMPS7aHI+C/ADK8wtFlMnrZo6sAlM8dEkXuafZMAGrImalDjqO2C6tYKkNxY7Ky9hXBuZ800ss16OitglUeQ+5DnOTHSzVoRSfNZC1rzJxcw3wFRZizIwTMOmEU1HWrRvCXAP24ME2sa2xeAx1W7di1ew3sfGjuaiuqpSayFJn156rantNLUVjG2iVUGbzmhImbIVJqA6ncNKOCT/Zg0+wZy5FkPrGsl24+vkv0GJT92We6S0nDbdAKvNRqZa76MsGXPLUMjFAeRDkzfreqK8MUsk82ut87juoDI9eMAHvr66RkFceGqQec/cn+NO54/Hsp9tw5+vrMLRXQbsgtbIxitev2Bc/f2a5gGqC2xPu+Qw/OWJvnHvQXhZIPWJUd8lxveWl1fjt65oJy93PBKnLtjbi3IcXZeTd/mLGEFx3/FAJf2YIaGcOCiZddtQgXHz43rj48aVYtLkB9589TnIh2S9batMGevb1Og9SmZMaQf8yn4T7UgTookcV+NeOUoqU/ObU8Tjx7vfx0epdOHFyPzxy4X4ikvToHB0Sa66a5rtB4/2uMybirIP2xoCfviRhsvl+T6tw39u/O0ZEjs77Mw3tTDYoxXQRcQSZMNi2jrJtaSb1A2SAVL8Hq357NP749jrc8ZoKR37oB5Mwrn8pTrnnA2ytZU5eeiW2HL28ZoEPG39/PK54ZjEee3+j1a1c1V+6YprknM68830kEkmM7V8sIPXoWbOxfGu97FUetwsTB5Th8Yv3k/IlNKgJzl75xSGSc3nri5nO09+ePgE/PnKYhAxTsIeHHaQSIOm1mKq5b1x1OKjCezpDsm0Hw4vvPXcKLntyAZ79uHXJIX1qZ0HqJdOHSdjyVc8uxnMfbxZA0Ls0gIcu2Af9yvNagdTnPv5SzlWMmOrbB8/bBwePrJBQajLlr1xxiADtSx//XIAe92H2FYWg/jF/iw2kerD53pNs4b6ZblMyqYMrCnHavfOkTIw+fnT4EPz2+xNwzoOfCJAnqLnzjIm49vkl+Mv7G4XlJSN8/7lTMLJvMTRIZY4vGX/mX1LFN5NJXSiO9ZtOHgOGE4+5+jVhOq8+bhR+dPhg/OKZRXh50Q7JKx7SqxiPXbiPRAC0BqkGknEKhibx+I/2xbBeRQJ4KeClDTHqQSy9bYaIjF369GJL/drOpD41T6UV8PjVKaNw2r79cNHjCzH7i6qcS4r0XAcg9YCh3fHERfviZ08tFAXe2787Dmf96RPM5/toviZ7gknlGNz+igKXXB8YKTL3+iMwb221iCdZqsw5nuSUKf0w6/Tx+MdnW3HbK19IXrT9oH3y5MX7CUObre5LdefzDh6I79//sSXO1Zn1t+Nzvg1A1ay/bGdSvz6QqkLM2npsy8DVMY4d96C5z+g8sawviJGvfaDmZxaLmm2m57hZNt2SHY9jfuWACTswZfQWRKNUEDSN0iSFUhj+qbZBMo8En0nWLSMYcrFeKRdnjzJoE3G4CAgTTgrJinEeKMlDMN6MhCMpyIkGN+1gt4v5pYYIwPj8LnhcBvICXuS7C+CN58MXKUB3dy8k6pOIMgclrxjelBseCic5UqgN1aCgeyFGTBgJV0CFzvLCqagDVRtrUblmB4ocBRJ2SoGnpORS0sCOwcl6NgkD4VgE4XgELiawhxuRcqbQo6KbgAOyqc2NjSgoLBDAGHanUN6vJ8aNGw9/IKDyR+VgT9hngy4Lk/4doVsCUdRFarGl5kvsaNqC5mQD4o4QEq6oCAmlWJZF6oiS8DXzXhXsUIwvP2X4tWk8ayaV4Fwx3yzNYiozMyeYfCoZZNmSKYLlQDgYRjhMB0RcwCnzdUQAimdL97kRS8TN/FKyTipEWTHklnSUCnk266JKuRt2g9RHNb0sAqAUMBX20ATPYhcRpFK1iYC2MoF1T69QvWjmG9p7Vc7tREmRXK9YLnBW19yMsYMGtftGWiVPTNCiT+biKjnaNuDDzzZX7sSyTRtkWFpCFKSx1SY0v6xfQQLcgJ8g1oHSgmKUFRWJaBMZPnr81WzKvbJkl2SxPwRL7vAQwTNTzEtmpRpA9Zn5j86C1uzxsINU1RZ1VfYXgSk7gAZhUUkpppz9Q0ycebwqX/UNHvkeNxrr67F07mxsef2fWLt5M1KxqPSJyqNPH3wGzazqMdc5rSr82LCpHQPR0sGo/JYyqZ1R96W4zapZR/wfe98BH8dZpv/MzmxTl2zJcu+9O47jlkYSSCEEjhy9E0ooR+CoR+f+cBB6yVGPcklIKAnkCIEQ0kgvdhz33mXLkqyy0vaZ2f897zezOzvalVa20jiGX7B2d+br833f873P+7z40h924bt3qU093+Mfv3UZqIh7unTfT9+6A9+6c28e27/mrEn43puWCED9lWNNJEh914umC3X3okXNePG1DwtYnjsMSCVYpFWWKsSvOWsi7trWiQ/9cgv+458XFIFUCirt/MqFojTM0DteWqq8vx7lboLUE31pvOOnT+WFnSjkRBGos+eOwZJP3oPjveogSQ6EZB4rP5h5CHDTe1aKFfC8Lz0gVrq/fHQd7tneibf+ZGPZ+KuVgtQLvvwg6JNaHczhnk++SOiQKz91hwjb8D2k1ewrr12BN66fjukf+J34480ZX48nvngJrn9gv9BOXXEftZyoXQUtcdz405r90mvvkwoWg1RaiugT14LfvG81rrnxadxIERmHjaCWP0vefWWl9V05iIBTwSeVAFfdJT6p116C79y5G1/+H/oQ5/Dms6fjG69fjpd9nUDb3dCrhnf7kJ8aq8M48O0rcOsTR3HVjx7NU/fZLru+frn4tFHkhSyWJVMaBKSe+4U7i0JbTGuuxkOfuxjf/NMOCc3S2hDB5i+/VNRqac1xKbG0It743nUS4mXq+3+HgbTaeHf9qGBJ9YLUaFjHrR88T+ixs6/5fV7AhqHd/u3li3DNJfMx54O3iQpruatSkPql1yzDa9dMw5XfeiC/sSfI/9m7V8u49VtSGXaIlkE3DiX1QHZ8/QocPZkQMEb14x1fu1yUha/68aOg0BKncao907r6iwcOlAGpgxkDBKlUNL76p0/gri2Kkk0L4PffvgqvXjMVaz9D3+leAdmkh17xjfvxyB5lqSO4veE9a1EdMfJ0X1J1d3/9ZcIK+OhNGyUW8y3XnC3W33+9YYNYYn/0jrME4K74tz/JMLvuratEOZfgiuFcOHbOXdAq4lycHxRIVbt22bKQSUQGmW3h6gtmizL2+f/vL9hyxGFm5DQsntKIhz//YnziV5vxn/8rMiRrq6Z56L7b8sJJrMu585px6wfWgP7TP7hnX34ucJlBaiUdHqRSOIniVew7WoM51t/zsyfUOBpFkOoVTnL7bOu1l0m+l3/1fhHU8l9sg4sWt+I3H1gvLAgewrgHod57WU+KlX38ZQuw8KN/zL8D9GF94DMXyvh7508eL1KLLj/rnuovzwVofRZBqrs5c8aUM7wLjVWwepYTOCrTsJVu6IpovhWA1Ar7ce3i4zhjPuOdKUsYaZ8h8nKdixt0giXDCMo93MjRtdAmPbEqhGw6AyNjo16vx4r5KzGuaZzAl1BdELvaduDhjY9AiwRRU1cjYKyvl/4+OeiGIerApBZXw4CRNhBKRxFJV2NscBwm109AjVaFUFZDwKLwUQiBcAAxsxdWMIMFK+ahrjmCbC6FrGjGRhE/kcbmB7ZgXFULaJBUYUqZDwEr4VtOKLG2bqPt5HE0T5uIhtYmBEM6Nm56HHpYQ7Q+ihbGW92/V+JtpnI2JkybgsULF4uPoHtlkJWwLSZIrxXiMLISuseURYKhYfqTvTh8/BB6Et0wjQwyWhpmIAMtSCIwRaEc3zpXmEbsoKQeqlinQkN0fE4VZVcBQpeWzTYUX2Ja5aAEr8yshXTGFlDa3x8XK7i4v8rmRFGfRa0uEIRmAjpFsAh0dYphKX9SUrYDAQPZNP14DImFR5AlasBiFaaaEktqQqPQkogoOXRviu1QfItgQKclV8XAk/eGYYoMA9bxDHZfr0CqfF+Cwu6OcK/1i9/5Q7n4h7mfIkxLI62D08cX+48KEBZrtMNT86wcAlRE5TqXB39FIDWXw9P79qM6EhFAU1CrdWKNinVTXWwDb2xUb3lZLrFEy2aY1m8lADScJdlNgyCVlgHXmsoJX2itJUCqOjRQk/RIfFnFcs7u9olEEaCK5VgPYP27rhFwWmm5K5yaTuk2HgTAMrHxgYdx6Nf/ha27dsqLEzQUM6TU5QJXWlJZT87lrnW5v27685buWwlIpdXgwU+dI9TgT9+yQ6jBa2c14Z3nT5NQCKcLUkmv/dad+7CvMy6Ku5+8fI7QRi+69qH8ZoUg9eoLZqCzP42v3bEHP3vgsLxbw4HUJw704HVrJuOjl87GpKaIiCg9dahvEEhln1J9mFZkCiQx9iPBF33qlk6uE3BOvzVeBKkcIr99/BhufOSIAAmKH3340tl4Yn8PXnXd47JuzB5Xjd9/YLWEsPnIzVuLKNX+MTSntQbXvXkpvnfXfgkL9PIzxku5r/7FJpz0+Mh6n6sMpNogSO1NpCnGgPdeNAufecVi/Pz+ffjdE4eljmfOHIsPXjIfv99wBJ+4iRRTxeS4/j3rJBwKaamk6pG5MbmpCvft7BDa4hVnTAJjLRLQ3fr4Ydls++m+XOsJFn5+1ZmY0Vwt6r6klXL+aKoOYm5rjfhXqgNrZy6XDb/6e0xtGPu+eQVeSuC5qzM/z1McZ/fXLse3/7xLLDe8fXpLjdB1uQH/j9u2i5CPEVBp8D/Sijmtkd5KkMrYt1/+n23YeOCkzIHvvmA2zl84TtREqXLKRF1L6oeu3yAWPbYLrXC0alIRlmCMVGBeX7hyqQD9H9y9W2i9rCPDd7z9vFm47q5d+PoflQgYLz9I9fbrm86ZgW++YSV++fAB3PTQQfGnpTjRx69YJFTG9/+8oD5bai6qDKRaeOu5M3Dt61bgO3/eKXEoqYD7hvXTxYre2Z8aBFIZsol1u/NpJWRzxcrJ+MAl8/CN/63X526hj6Am9OHV/xtzlSFiGG5m6phqoY5fuGg8fnD3nhIg9ZEy6r7r8JIlE/CHjUfx87/tR89ABitnjMFHLp+P/ScGcPnX7hdWzmvXThU/3f+8azd+89ghUeR+9ZppIC24L5FRllTnuuaSebj6wtli0aV/5qdfsRht3QlJn0CaasK0mkrfQxOKMgHR1/+4U0IB8XDjTedMx2XLJojv+pmfVwczvGRnJIetiu5LGv+Pr1otfrEcYwRQBMCfv3KpjGGC761tMcWaCuhFPqm0pLpQiIcrt12zFpOaovjqHbvE75fsC75Lv3zksMxJ5UFqgT/PPcGHL5uH16yZKn7H/3XfPlz7B8VEc6+8JfX6Euq+VSGs/fwwIWh+8ErcsemYqDEzlit9SNfMGosPXzYfNzx0QN4rv8sT82ZYqz999DxRIP7sbzeLv6/3ouX+rw5NfsX0Jvzw7auERn7t7dvl8IzhZ+hz/IVbt+K6u3aXPdQr9a6c+nfPJlh91kCqGsp54RgvRnTq61qL5GMlfqPeFi4FVFVCp94PFT65ZtFxnLWgTeitwWAQkVBEVDVDBCekb4o/oY0pU6YKUO3oIGdcQyKVxPwlC7Dt6S2oRhgT6lqxePZSNDc04+CRA9i6Zyv6zBi0sI6MZoqlLqATnJH+GpATWG7QqwJhhJMatAEgmo1iUtNUjKsdj2guBCNDCis9IYNIi6KwBQRNJMx+zJo7DROmNAEhE0k6qyKMgZNZPHrP45hQ3yoWXVp5aUnp742jLlqPYE5DRNOQyWWQsFOwIjp6EzHE+2Ooqg+jO9WB8Ngw6ibXozvVg3ZSCM0MmlvHoaGhQQBWIp1Q1j89IHFexbLoxJglvVeJE5FenBFf15xOv1dLKfIS+xvKQZ/KyDQC0+Ir3qW0+IqPJ/ucQFeBCfoEK9lqUmhVjFn6+hKIZE360WaRSMSRSJBaRtjMeLaK3msEw7CzNoK0ijuhP2gNZwEN/k/TUWtEsWLFCvSlk9i1bzf6+gcwtqUVM2fNwYF9B3CivR1kOadSCVRVRwTQEoznJBwqQwNpoIHayjLLgFjgRUNYKMEKrLEv6G/J2LW0yGfbkjhw805HNdZRbq0QQPnB63DDnBM56b5nL10iVGf3InBmfFReqXRGLJq8l6CTfUgl4GPd3XIIUOqKhEIYW1cnIJSX1/90uDJ5f3fr4wJ115/YBavCYiDtNi9qVDp1rwXUVdj1xn51VmM5yFDzmPK75XvITZ5rla2k7ATXvH/9RRfirA9+Ju+/W8mzz+Y9xP7ZRAI7ntiATdf/AAd3boUejg4KH1SqP9zvkg0z0bbs+Un3rQSk8gDkAxfNwMdeOkeEgrhpZqiWr96xBz9623K88juPn5Zw0mdu3YFXnDFeAA6ttl0DaXz21p3iH+puoghSP3jxLFHApaDQ0R5Fgx0OpNJ3dMHEWrGm9sazIF2YGyW/JZVpEdx86CUz8do1k8VqQ2oa1TjbelJ40X88WARSGeuV4JrglG8CQyYwXM7HfrVNwtfwevVZE/HDty7D1+7YK3Fch1vSG6uDiCUZ11vN/7SoMgZruetUQGpVKIB3nD8Dbz13Fmj95WaS7X7bhiMCogjsFFjURFSHYjNU6KTVlSCVRXvlt/6GD1+2AOvnNuMvW47jYzdtQkz87hiixqX7HpM4jjzQoPV10YQGfPCS2bh4yXjxZ3bBHi2eb/j+w0UxptWEr2qdB6lfuw8P7CrQHRVIfRm+/eed+I/btomLCA+XGIriXy+bL7FfCQy4ya8OGUKP/dhNG6X8BBv7v32FACkCTVrRCG6Y5tdu3y4CUKQu81o6pQEPfPYl8lnN/QrAk05840MHcONDB/P3MowR6aKvXj01v1Fm/sybFldluVYXQaoIJ/2+OAQNxwgt2288ewbedcEcAY583yjYc8emNikf/S6HuoYHqfeKzy5B00/ftUbij7b3JaWtbt/YJiCe4OKMT/7JU94r5TcCDwJmri2NNSH8/okjEkbHBRa0PP/n286SkEw81GKbMa4r/SFJ9R7sk1oepDLEzV1b2nH+gnEiwkeaNq25pOwy3quMj5pwPiwNxy7LRTo7u4rWOdcqynvZPxReok/ppKYq+UygS6DDeLU/uW+f+LWyvdnPDHlz/dVrJJaoaz2+9cmjWDipQVgPq75QHqTycOScuS342MsWipAUxzzbdW97v4BWxvIUchX3O7rhE04q0H1Z7mVTG/Dxy+aKgBLTIV2XZTzzs38Vi657uHP/J/0+qcU4YuWMJtz8vnXgQTRpsYzJ671GA6Ty/eI4d/ckDJ91z7Z2fO8vuyWMVSk4whi1DB8Tdg71/WObfq4rnLHIOeiSZRPwuX9aJO3JvuP7Qpox83DDEA35gozqj888vnKOQNTc44agGVW6r8vhdShuxe3jPTv0tVzJFc1tEC8x5jQsogV+cQXdVp5+t3ZRO1YvPIZEIoGJEyeitaUFe/bsQSqRcixhBJRqguaktWDhAvFz3LZ1mwCP1jHjUBuqxpTWSdi2eRv64wOoqq1CLN6PrJXB4iXLEamOIp1NY8+BXTjZdxKWRvpHEAFTR51WDa3HRJPRgKkt0xHUwgJquCLlTCUyYwU0pHMUcbJgyIKWw+L58zBlynhohol0gJsDDYm4hYfufxhRPaLUe42AWGx7u/tRjWq01IxFKKt82uJmBr3JuAi80KcwlugG6i3sj+9HaEoYqMvB1rnYqdhZ4m9J37VwSDb2rlqrEu1V1jCCAgnbQWtkwBSLLXQKEhHO0QrpUMhsWnTJgSZbmT6bulBvReiJQlU2FXyVjy/9R+2cJhSXdMZUgCqbRYb0bNgCEAV0CA3L9VdU1mMBqkLHdnwx5eSPSsw5oWcHbB26SZpXFQLREPpTAxL2R4hkBMxiQaMqsoloOITly5bh0ccfVb4JEuKGINWSmLSGQUurei5jMT/alxVoNwIhibWqBGoM2Ccy2HdjeUuq17JKCjQvtnchBFAh1qiXslnuRaBvdFtXFwgs66qq5LZkJoN4MintQeptNKhi5CpqL2OzheXQht3rt86KKBXHlwNo/ZbJPOB0BHnc8g/1okpIF6pkF4FRd8tZ/ORwgNV7t9evVU5+nR/5txeYukwRbnbcmUqFoiq+2LeTZs7BRdd8HA3TZw6iQVcwGT0nt5BFkYzFsPX+u7HtV/+Nw0ePIBAMDbIQ+ws3UDf9eUn3JUgR33MfF5UbQvYhAYx7cXPaXBvCjJZqsW4e6kqgP2lK7FT+6wov8TkB9kzTs37zHeNBFe9zl7bLlo4TiuzST92D/pQJhqrgb7va+wtgzSmAm66/vBxzMt589WDd8nnJWlF8T76cnjoyK26CCBZZTwI+8WDOAAAgAElEQVQEijeR2uuNVUpLKgHpO3/6lNzP2Ki08NJ/1KtgSQEkKghTBZj+taN9uW3KV6wUA4FKtJyIBFxxTrAz8m9QgwCM6c01suHde6IfJ+MZETFSK5F7aQgHDfErm9FSK9ZOAiS2B1VP2YaHuwaQyLgUHbWOEDhw7PQlC6CMQJWb0DE1IcxsrpYxR7+/nkS6CLwVtZEzftjG7EupY94FQfUV5ybTHVDUU5B5V5V52tgapE1TKJ39qSySjrKwC1Jf/e0H8di+TlGRJS2XMRkp8uJazFkWAl/lBlG8z1IicYWx7A51longb2ZLjZSX1leCZa8vnuwBnJjjpSxLinWiiZos42TScst0aPkljViIO0MMJnWYwD1AgfWixraalx0PD0mBQG3K2Crlp9sxgK5YSvLmuGC53YshaCi0Q7DN/qXvKum8FDVSoE5dfB+p5kurNmmlDLnDgy2+SywP3w93RWI5+V2psUu6L4Hkq7/zoIypmeNqpP4HuwaKYngyTx6yTGmqwti6CA52Dgg4Zjmibh3yA1r1Je+f2BTFT646C0e6E+Jny5A/iTSjGhTvsXlQRB9b/rv3xAC6k6as9UGm7cROdd8ZZUnNKNaXCCaqkDME7K31UYnrSjDPeNAqG7XX4v6S+z01Pyo9EO8lBzohHS21EUxrjko5qWDdwfi+nnsJjOnW5arRy6j14AiyVO77tKLFnv9FCoMVr80ybmg28BVAMb3IDBq8lnvLyef9F7OXvY4Xz/jqp+ax8vhCjdlC3m6cWM5fBKgct6yTN97waM+1Q6f3TANVnyVVkctHUTgpDwTd2b9MZwx3zDpoWioix5xanxT4xRU+X7rsaxcdx6r5R0VUhoBw/LhWTJ06Fbt37pZ4h6FQCF1dXWqwOiIqrlU5HKzCxHET0Hb0qMRxzDKmoW2hqqpKRIkImzKZDELhiMRFTaSTAm6yOYKbAMwBE+evOBtazEKyKwE9R3CVQ39iAMlEXHxH02Yapg5kaFnM5dAYrcaS2YuwdNYi1EUiYnzMBrLIBTX0J1N4/IkncexYm9BSmZdm0LoXRKIzifnjZ6Ml0AjDDCDNeGGGjhBprKaJVC6BLvsk7BYTuwZ2onXOWFiBFMiVFWViirVkHGotBYhoCaYvrLPGs66cZMTH0LIlrGhOZ5gNS8CyUHIDSvWYkJQbDgJF7j8Iym2TKsr0P82Jzyj7g/EyCUwVKURtShUgVs8bDDlDv08CQT2AcDgs/pFioLWBpvoxIsZzsrNDUVsldA0nHg2aRY/iIEJ2EOlkCoGQLnRqk3BarKCaWHpl/jEtke/XAwbMbA5GKCyLfNZKS304EUoIIugIBaPSZwYpzTYX5jR0LSRlN4IE4jnkOizsuaGEuq/jy+qCvrxqri8Wpzvg3cnTDRszlB+rS3f1A2AvcPNTYrkaDTWFeUEzyyR+qR6lWPdv/laKplzqiEr5tnKRLAas4upO66cTAkZRVLl5KGwySk0ELkiVMrj+ZF6nmEHeZE6dHf909/CFz9fV1mLFu/8VC1avgUZQ/0K9zCz6T7Rj2/13Y8stN6Gnn1TA0vPj89WS+lw3vQtSF3/y7qJ4o891uYbL3wWpb/rhhpK+U3yec979/3a2bJxovU1lh97gDZfn6f1OKiIPSbPyb5FJ1zkgdYJAKaCRz8zdHHly9xxSqW/zPA7vTfm/C3OfdyPE8ric3kEbJOdZFWrM+6unWIOaI5+c95cy+xuCv/3ffjle/R3G2qS/4+BZdJA5wNVzKNER/jJKtv79nFMWBzb62nnwCuF9vPz2vTKe3OB5aagUnQp6b/lfFWcXpPotv77bfPUqXb7CMWf5Ua1AajVe8Y37i61jFRQ9PyyLBnPxgwSPrk+q1+e6uESDM+N+jQYW0tS8XtSyu/L4pDo+QPn2cPcM7kFufhxw70O3tcLRb9n9gipNYawMGrXu/tq5xwWpbv+Tnn/dW1bii7dtFbXdklel7Xt6E1Jh6hiNdJ7zNErt8Eq9Gada0GcapBZN5CMp5KBp0nd+djqjyTe81WiuoHBeYOzermHd4uNYteCogElR6DWVhYgLUTQaFZpr18ku8dESJ3NHSEaneV/8GXl+w/wZg1SFwmRO3GSLJBAdH0VQhzRKii/lYNPnkuAtDcwaPwNI2Gg/ehyRcEiAHMPBMB+NAk20QtLHk4CT+aeyWDZtMc5ZtB56lkJBQKBKR1bP4mQqhvseuR/HO9slBqke0SXEjKGHEEUVcictzKubibFGIwwrKEAuTWstcuiMn0Q8mkKqJo52+ygaJ1TBDqSRy6nTQ4JHHknR+qROqwganZA9cgLGYydaISzYBPxCAyaDV4Me1MH2op+jQcEjEZ/SlVAVgW3GFGVlAl9SetmuOZvWWEgsVyVE5DrZiweoTKq2mUUwoCMSDKGutgY1tdU4ePiQAEJaYseOaUZYD6K9/Zj4zTI98UnlP5YO3TaQS+awY9t2NDU3YtKMicjYGZhuHFZHuTdAQESrbI4UcAPVNU1S//54v9SJlma2TyRcjVCoGv2JPkSr2Rz0i+2DpgUFHIsPK08MT9jYc6OS4S/lj8rvaTWXMDBlAGq5AZ8/9fMIMlXqK+mlzHoBawUvV74uBZeAwkm4tw6FBc9VZx469aL28bzCrjWVoNVVd1ZvSOm5QN5QiXPqU7/lCbJDAXYFSlwfWekHWyn9zbz4ZVj/2jchWt/wLDghVNrip39fJpnE8ac34Ik//A47/vZXRKpqihJVIPU9ZTI6nXn89Mv+XKbw9wxSQ4Ym9OSNB/vEv/W5vQogVVTf+fY5r7jL4lFfeCGUu49Uh5v5ywG1hW8Ke4k8WHP3Es6hjXwsCtHsZu6fZ3gI6snN+3M+w2ILvZRLDsyKWzj/kWr2vt8Gg9QyzxbXvOimUkUr7Nh8ZfQ0n9vCBQBRwcgYYms23K6t9MFZBXOO75auHypL6nAgtdQOUbpo0EHm0PU+ZZBa1CDFccELOeYGqft6refFVfd9KgFS3Tv4XrkhaFyQqg5jZJeSz95rRSULi3sUF6TK++i+BCU61yu7WglI5XrMvQst8v/vVUuFvn7uv98tLhUl9/wVDI0KRmzltww3gCtP6Tm+sxRe8xfpVCv7rIDU02m/UhUbjZE0XIOVymPwosKa0ZJ65vyjYkUl0JD4pwQI1O4NBlFfXy9xSCnOogiv9CFUry3vI89afCH5HeMu6rRckraq9F81xvl0VhpbfCoZf5JhLjQgxQCdDJIcgcYQH5oFjX6nwvdVdFU+QlFYkzRaCh+ZOUyMtGLN7NWY2TpT+c4GTfSa/Xhk+wY8vW+bWFVpxQNpwAHGR9WhmQbCqSDqBqKYWjMRLdVjhaIaqapG3ZhGbNi5CUcTR9Gn9SAdiSNUQzCXVdYxZ3FX6qYKFND3UuJTOnQK/i2hefKLI9tRtZMbuoamSQI6okiq86rmVHQKFbqFAIJ2VsPxRVXpS1Mo7oW6Rx5T/gxsRvYZgUQ4EsJAIq4sroL2lTJvSChXbA91WECgzfi1/N+B7Qfw2COPYdmZyzBn8WyYWlbaTOoYMKBROMuyENWjCJgh2GYQdXXjRJCqN9aLqmrGvzQR74+joakFdbVN6Oxqh2n3UxsZWZOO9ASp3MRkxKqcbstg301KiMIPUsuJ+njBnQv6iu51rIMyyj0brfzC66etVPha+0FlpYC3VN3cLF0LrFt+fi5VF28RCT7V8QQt1IoanH9ePJHVou5aXN1nyx0CeH/3AmvX8qoomDYmzl+I86/+IBqmTq9ctdexXAzZxJXcwwREhnowFanC7qv8NttGrKMDT931Jxy4/bfo7FWqjgqkXu2kU2JeLdqZqy2duoaboysv2vPxzr9nkCq96LxLz33be0Eqx5Sy6pZe4QdtfYvGrXIHOdUajXA8qx17cWZesOovhlpkh70USL1CqKR/2VyIkzrsg54bytWkGLx7U3Tr4itjfp1xRA09b/4gYkY5IJ7Pxl9/BxIPSkjdl0/Oeayo7Pk9t9qolbOklhtHg9tycMsUl9azydeAm96n6L6Mv0s/w0q1QSvtQ38ImtJU0cEl5IG/a0n158W7B4FUaWinbk5yfpAqRoR8HI7hW7R0uzn7QDmQd/odwIsXj8fHLp8vAnCkwH/4l5vwm8eKfV4L9ShxAFRpg5a7r7JXcvhcRjh1DJ/g8+WOSirmgFRnb+/GTR39OKmn1CbPFEAtmqLKlMwzuvJrRRmQuliBVKrCikqpqIM6/nFOyAmRrpdwJwpQEaCpI05FASbYCwbDSGXSziJoQxPFPxVXkWq1fF75PhHE0ieSVldSJXRk6YtpaBJLlPZXXQApQZyKgSqWRInfSAughlC/juUTl2LtUkqVR5DSkrj9b3/GwVg74oEsLIa5AUGcEi4iwKViUcSKINSroTU0BmfOW4GJ4yYiWlWNYFUV9hw7gFv++hto9UDaSIrIEcFfhr4+HGC0fIpF0wlHkhc5Uv1BESOFAVVZlfytCrki7SV0SwJm1UR0ORJrnUPlleo6oI0KvmwyP8BwaaCynmu0gCmBJWkfoYg6kyTbTWKmakIJ1gj6Azw0IG2Mmx4dwVwY2YEs7vvzfeju6cHlV74MVY0RZJCGJfFaaUEzpJ9Cmo61K9dh19aDsDMGshkDoVAUyVQKlpZEOBJArL8f0Wgt5sxeCN3Q0NF5CIeP7kN1TRStrZPRdbIbvbEusSxn2jPYe/O2fPgZlyYrpXcov96B7W0HGaMOqPPfUw7gqrWmOKxNiS1URW95QeBI3e7NcyhA6AXW3hNyOejx0JzdQpRKy62DCu1DKrl6T5UlVYmCuNhPLabqvXPrP1QFXV9cd11ubGjAkre+F/PWroMeClfUNkPdlKOfsk46v3uw5Vle2Z+kYGWpfB0aUV4Sp3FUQWwOmYEBnNy5DQ/e/nvs3t2OI4vf6dmI+DeqpVxB/v6B6qoZjbh8eSu+8ee96ImXFwgaUWc+Czd/+uXzxB/v5kfbivzxnoWsTzELF6SayjfVEwStNKwpZOOd4/LWsNNCDJVtyvIlcOcg94uiAvtRm682ZSZoCmR9+KULRPRoz/FS8Wwrm9nLA9UR7Nvy9Ca1/kobO3WW44IhOkhuk6IOjQSK0ygBo4tAqlN2H0j97CsXi9DO3dso+DOYuj48FhnujuI2IzV1fGMVrn/gAOKZMnGyB52nlDtg8bw2TjYM6cP4vt39GfzhqbaSdXJWZ89Q1ISVJixBZ73wlrpgSVWU+rzV0wdShcggnaL0PSicJGum2w/OH8MfhDjrc2HBd1hjhSfpG/26tVPF3YAiVE8f7VXK/WUuby8Ndzhd0WQ0XLdXlIhzk+ccQzXYSB5+vt9bvjIuKBUMIWE91YH7/3GQWm6yL34l3W5ft/gYVs0/DEqUEzBS5EdAqU2aK4EPwSM3wUpdVrMNhIN1sK0sLDtNeCbO40EjglSSz4hJFTk7iQCtqJJtADaBmjj/c2PNrmJcKmJHw6GgsjsJUC1oVMsl1YEqwCJQY9Dz23HQDkDr1bB65iqsX7wG4VAYbb3H8PM/3ABtbARpnT6cFgwKGAhtldCX/qNBaFkdtXYUdWYUZ85eijPmLRZVXcZSTegWfvCb7yMdySKlZxCgQgVBubv8iMVYKfkqiycnJyVyoBYSCvvQEs3wMxkR+yAAkbKLg6obeZRWM/oTqhMWurDKwJXPTsxMbrwJMv2bb0eVVcWuUZYuguKC8w/Lx9SCai9jWwiL6EFWaNdUV2YWYURg9gObHt6Mg3sOoKW1CRe94iIk7QEB57S61jc2oLaqFt0nTiKXyWF86yR0noghFKxBQlTqImLNzVgDsAJZRSHWQ4iEqyTch5VNI9bXg3lz52DpgjNworsDDz32gEzEZpeJnTdvLiwgDoCUidXxA/XTZgtzeUEN2EvPdcFrfj/kA7tei6g3LXdpHImFVHpbDmsK4WLcslSyOLgguxTY9k7H/jS9gNgV6PLWRdHCizchqn6FwxUO1SHrmgPmXHAxVr3uzahqGnvKqwNFzzQjWEDNI0wp/zzfOgp/SciqAiAdfXA6uIA5y8Jjj+/EL+5jnL3SZ+BqS+z9bTRX9hE22j9u/ztsgdMHqWpEurvo0x2fw+0uS6Vf6hnfrrX09uQ0NrNDl7NykDr4vZdvlNtt0ZX/6CwqMn97mt67MS9Qtb1JFBJUf/lLWWDL5J+qAKQynaFaYxiYPMw7NThld80Z0mpfASYdlHG5MeJvjHxtvaBeaXnQkiqGBPeA2Wln3qksqacAUvOMdRoECqUu1ealV5HBltRTmcj8/VjJXmTIfE53qhgq8eGmkVNpgOf0maFmFMVgJAvzeQZSn9MWK5G5/yhD3bJ+yTGsXnAE2SyQYVgTsRSKHVBAnkApg76Yplg+kTUwvnkm4okEYv0d0INU1s1CD0Sg5UKwsxrGjxuHMY1V2LV7B8KhCCZPm4munj60n2wH5WQNnXRZJRSUo9+hUFltiWNKbEjwQ19UBnjRggZypo0wgireJGmIPTZecsbFWDl7hUwKB7sP4Wd/vAHB1ipkdFO+C1JxVkCqDVNj2BvWyUAgowvtd+H4WThv2Ro0hGuQsw1kgxoeP/gk7t/0ALKRHExK1jqWYoIDTm6i8ksQLQNOKegKsJfv6Ger/HlFuDdnKqk3AlQEobxnCfYZisdCOp2ErlNdNCzg3yQwJ9VZ4J7KLw/UOG9KadTMLmI2ogBYCCeiLLYKkDDADLvRIG3X4iECrW0E1xYMS4OeNvDUg9vQtq8dZjaNdeetwsR5E2AZWfB/NkzMnTMHYxvGYsvGzcjEWb8gNC2CcDiKvt6YxE8NBQ1keVBBFeOQIfFIKaBECyz7zCBl3DBQW1snir+xfhVbzOzKYMdNm4dcOP2g0mtt9Q7uckCuEhqxpOkjaCrQUd5X1s27SLTJScML/twNSrmpq2AVdcCuh/IrYNQ9aHfEmNx8h7IWu/dI3T1WVTm4cNJU4FatPt7ycixFJ03Hi6/+F0xcuHgQKHu+zWbPVnl2H+7DN0WJWvncqYYdnHvhq38A1merb/5v5HN6ILXQRi7VdzR2niPdYbqzatHM7XxwyjMUABlpdiUHRmkw5b21XMsMfrfLFMjVjchXSd1XBF7F6uZ+48nRp7zuTjIiNOhaaUvt6gYxuEs0pCO6V0ldi7MY6sDB+5tnbzkaw2vEL/YgeFY8thw3Gdm3OXHNVccU9BkEpDK0nqhpq91WQSDMUyCfJVUnO8h7ElEKpDrDv3TTOA/4hJNG3ARlXABKpVMxeH22+nJU3u9TabFn5xk5qvoHSK20sQcfX61bdAyr5x8WRVmGhqHFU8Bc1hCwwcDfA6k+aER9toWcaaC+bhJCwTB6u48hFLUwedpEpFImjhzqgJUOYOWSMzGmrh4PP/iQiACtXr8eew/vQ1v3EViBBHIalYSz+RAeIuUtYJQgx1KKabREOrtBK2siFNARNkKw0zbC6QhevPIizJ80TwDb3Rvvw6N7NyBTkxMBJVGcpSWVcUsFoBIQ2wjpIeRMHXrGQGtVCy5Yfi5mjJmEgBmArZvosXrx37ffgIFgChmDUE1gqgArUnbV3l99VmBB+dg6YxCZTErRbLUQDCMq4Ne2qOCria+uFmB5EtACjAFnI51hWamSykHMpYiCUWxmAlRSUxSVRKOIUp5GUkzhVEDWiQFHMSqhAVvQGRLGysIgHdQ0ReCIOYVtHbuf2oU9mw4gk7RgGiZe9ZYrkTZSyATSoIFYhY6hNTqAUC6EF519IWAbuPfeBzB/3gIRvyJdubVlHHK6gb898giMSAj1Y+px8NBBEYeqiTIMkInEwICAdqoci9qypmF6wzT86Qu3O7615U95vZZStoN3ch3Ocun3JS0CcL7XxXuvq4CbB4kVANaSk77Hkis9VIG4Wan6ecvttRYPB1bzaXkWGg87Le9qQ9BaE63CrFe+HmdcdgX08OlTeyudjUb9Po+fq2t9Pd088iDV2Yj4Z1Bvtw5vUX22Vv3TrfUL9/lJjVFMa67Co3u786F1SBFdOa0Bh04mXlBKxKoX/CBVbaCLwI/TXf69XvFoG02QqspV2eWWwn+/79B8KJA6kuzKFqo8SB3qrZSn8i99Be+vlx6af1gVSk0hTpg4R1NA/eCiWufQNN9kTkSFIuDj0IrdelZQpCIKcmWdNgzkGTQLeg57nQJVUq6KyzLUjUMB6cJbokqs2j7fG/zTPdjn3tdS4QbdxbGQcqEDlJCYelAJJxGk+srg4k5vHxUiMDlvtdc9XEUFECtuxe/V4DY51SYvC1pPNcGR9mulU8lI032e3P8PkHqaHXHO0g6smnsEqVRcie2QY2+HYGSjqNap1hpCLNEFM5AQYEUqaU10nIBPiuNksgOoq69GVaQWqbgFK6VBt0OYNmkidu/ejfHjJ6B2TCP2HNqHWOYkTCMNk/AvQH9JNQmTfkGqBYGgHiBFkH6djqJtAAgGGd7FRMDWYPZnMX/8XJy34lw0VjUKHfdXf/ktjmU6EQ+mYRkOqCRYpPKwxvTpI6t8aklLpoZQKBvGeQvPxoqpSxAVH1sbCQzgT4/8GVuP70KuxlCqwgRXeZCqTteEDk1gSPozBZRcC6uwdkOwMmF0dSRxcH8nEoksEokUgoaGsWPrMWFyA5pbapDLUZSJls6ctLH4JhqOsJL4sxqKnqJRBVhRBZSDvhekqkmNgJKhf+jLSx9U+v5mSZPWGdNNl/A29CvVTRs9R09g66MbkY6p+G+TFkzByvPPRFJLwg7aSJoJsQoTVOsWEMwFsXzhcuzefQDVkVrMnTMP3d3dSPQPIJvOil9XLJ2CURVCdUMNDh7aj0gkhLlzZtHGjB07tiuxHyoAS3gWHXZnFvtu2qX8REtssIbyxywFTstNsn6QK/sNn2XS+/p403b9s/1Wx3Lg1027pE+tQy1yRbKGemVLWpBdapLHF9cPaEul6RVbUst1wUJLcMoFd9yS5Tj3qveiafJUCSv0TF1qAVYB0E/3Oh2qLym89C93L/9nf9kUSN0yTDxYx4Mp33xqVJeGEoWN0+m2wz+eH9wCV545AT94yzK84juPYcOBXpnH3n7uVHzy8jl4/w2bcdMjR19wzSbHtfSNESp/eZBaGHOqis8sSPXndprNOhxILT3BVZhpaYBayR48D6VdMQmnZdWzPkDmrC1+lwsP5lSgyG/RK1cLsa4ROBUDmkH55iezMtjSAcuDTRTlMh6uZQanJFmUF+QdnNFwWVTYs/5Rrh4rHkyFNdk7L3u7z6FRu/EEi3hEvrHDvalzYJn3SS3j551fTnn/MCBV7Q18IaYqboPRutFf19FK15POsCdCz0Cez3GSg0Eq46ReoUZN1Rt+8cztup7jio9W9usXd+DMeUeQySbFmmfROmiFUB9sRmO0GVbWQk/sBGw9jlCQMT51ZFJBGOEq8UcUn1RoAmDCWjXqonWoqaoCkEJf7CSOHGtDsCoM29Bg6xZyho2UnUXazsIIMqC3iivKECeaGUAilkIilqZJF83NzXJPjs9pVJkF9CSwcs5ynHPGegGepm7jP2/+MTI1QCKQhOVY65RvLLvfEZugRdGyEGTIFAYwT2pYN3stzlmwHiGGVyGlWctgT/se3HzXrxFuqpJQLFlaOBnkXjbXKmyMgELSeWUyVACSi4kMulwY8VgYmzYeRs6qRSAQFX9e/p7NxmHlBoQiPXFiC5KpJE6c6JAwP9FIGEZIE4BHqzLpxASYAlSZrwNSqaiUV3UVmjHBBuOrWiqadJYW2gyy9EO1TGTTaRFhihoGGquq0XP4GNr3HZQYqP3pOM5++flomNIEM8j4qKbieYt/rYUgx0IWmNw6Cf2xOMx0Di0tzdIvLU1jceDgAWnv3YcOIJ3LKN9lPSeW1Ia6Wsk7PjCgAtkQzBMgUN25I4v9v9qpLKM+tR/l40vLNRWah45POByYHeod8YNdPziUVnBAtPuv109WtorO7+pwVYWUcdajfNZ+4CsgWVSZ1f3lLKylwLibvzekTcGq7z3tVX+XA+9s1/px47D63R/E1GUrKotgVXKTWDgwKdnWwyn4Dve7N9GR3DtakyMAgtRv3bjF539WaqUt/k5GgudE3T0gKF+0Udu1jWLtX3hJzR5Xg+++cQnG1Yfx5IFehI0Azp47BhsP9eJ9/70Zx3upNv7CusqBVLcW3pGTB1WDqjjallQ/GBiFNi1f+NKJV7y789/on6WHSl61rqz/LhgZFG+Wd6g0eYCm5udCnkUg1TmoK9BOvYFJXMjlThxkgKk42MVWPR849nZFqWnEAamV99DI5yIXpBaX1W0GX8eOPPkyRS+X0NAnHoMOD11ZD0cTo0hlwC+cpBzgHEsqxZiMIQ8wi0aeB6gWw3ylxfHcg1TfO13x+1X5yBrWT3kESb1Qbv0HSD3NnmIImpXzDsE0M9B0+i4qcaRafSzqw00wUxaSqX4YIRuTxregqbYR6STQ3dsvqroneztQVRVBPBaX0CljGhrQ3NyImmoDrePHYsu2LThytB16mL6pUwRw7jtyELHEAGjANBhCJWsjG0shl7CRHjCR6EsjqIdRW1eLUCSI8VPGoaouioFYP+wBGxecdS6mj5+CgKGj307guzd8H4GmkAgekbJMUCSJu4IxXDyEosvh4vgdpDQsGDsPFy29AE1VdRLChbFK++x+/Obe36Ez3Q1Lt2ATSMuzjuOzUG8JUE2xhPJ7kTWXGLP8/1o8dP9umJlaaKiBZRJw6uLDqbxs06CAaSIZw8DAAEKhoFhSxQ+YwkYaNXgJ0HLQGJOVi5QICpMuTHUwFe+UcVI5sdHfNKArh31DjhBIQbYIi6HZFnpPdqCupgZhpp1Jw4z1QqMFNBVHpKkaZ19xDrJVgEa/VQJyqYrjX8t86cPKMZG35gLhcBjhYEjFQA0GRJgqQ0GpEH1l6ftKF1UFSi3G3dXot8teIdw2kD2WwsFf7+ybuuIAACAASURBVM6P3CKw6nzrgkDv8B5OvbfUq+C1ppaltXgsrOUEm4ZK203XBZz+cnpFlryWWReo+gHvUK+0K7ZUBJjFQs1xqVYVvyCT2wb8vqq+AVMueQXWvuKVStiokkv81JUFtBIrplf0qJLk85LEFd3suckLXCsBsUPcU65eAlJ/uUXV3f2/sgqpfqDq27J5Fv3BW9hB27uRtsY/7ncOfwhQz5s3FtObq4RV8vThPjxxoBfdA5kXaBtZEJVBnyXVrcxIQOrwhyUjbaJR3Mk+qyC15Izu+9IBkBLmzdGIGEod2aFs+kFqYaFTfwlAdeKfl2J3uva+/OGzyzAtTECFcuYR8BAM3RGB1BEgSE9b+J128qkU5X06IZCKdgIVDNIKBpOvLxXVNz/TO0YHtR9yes7DjiHdd3iQWkjNScF7cOk9vXAPrH3ChxVU9Bm85TkIazOK08kz2DAjSroAUt2Yuv8XLKnelyt/0uObXCqk7q1b3I5V8w4jLeFjNKG4wtYRscKoDtahNtKIZDyJ+roazJk+DQHGKW2ZgmNdHTjYcQhtXUcxtrUJh48egmWbmDx5Ik6caAPsFBYtmIfamgZs3LAFjY3NGD9xIk50tqOt8ziSWZ5o2whxKoilED/Wh1DGQNAOoaamCa3jJyIUiYgz+9IVi9A8oRkHDh5ErDuO1UvPQFQPSqiZE4ku/OTWnwF1BqxQTvxYKWZE50qCQ1GLdfgyWoBiQwmxYgUyATSZ9XjpqosxbdwUZTU0bST0LB7c8yT+tvlBBOuYh4QbdUSMlH+pilGqwskoui1g6BHYZhh7dnbg0L4BhMPNsG0ivhBytrIksmnpj0uwzLA8lm3BNE0kkynZgNCSGgob0BifVDNgUBGYfZ1XGVYLUY4OoRRUEOVjJ24q45kqDWYEzDQMK4uu9mPIWWkYeg5j6quQTfQB2STsbArxzADmLJ+H2avmIhu0ENCDsANUK6bVWsVnpQgS06TFmrRk+rVKCBv+LqfJnFGUtZPiVDACSGUSEuC6MBqVFVrkty0KZGmIpmtw9M8nkRwYQG6gD7bji+wFlF7fUHdG4O+uou5QZ+F+MFoEPB1LpneW8VN4vSBzSHqvk4hbLvde95TUa4EtZTHNW0ud/UWR5bbC0DGlQLi3zKwLDwuMaBTj1p2Hc/75dYiOaR7RJPt/+WbXkqrCPA2+vHtEdyNTrr2KT9W9thHv3D2clValEgmWok2721uAsQPdJSDMg7Ycw2QVmAlykEQ/eY3C6ZyLCqVj2mnP81QiD+pa0X2GrqG5NowxNSFRMu9NZtEzkEVfUoWj4XvaUB3E2JoQqsO6hKk5EUsjmVGWIe8V4kGbr9osjjf+IctZFwlibG0IDVVB9Cay6Iil0Z8qDnExZUwU3fEsBjzf05ra2sC1JIfjvUkVR/oFdY0UpJaCogogjD5IHaohvfaiZ6HRy2ahfpCQxvLnUECskIjXx5zhS0RJP/+s9/117nTEb1zXhnL+hXLg7MTXLD2jOIwcushIODsPTvJRWQdXZfCMxEdcEFm+5iMAp1Igx7c2f3jngan5iAf5BdKZGv15+D8PN0ZGWMaRvOOyoXD2ijJYShtIVQkrt6Q6SeVLUgTeS4JUObIeScmf0XvL2qo9+MKNvzyUEWBwAwxT7OdPE5x2+6q32TUyqRZ9noSgOe26lU+g0lhnFQDV9Qs6cNasowhHI4jW1KC9u0PAJimw0yZNRxARHD5yDE1jxmD82LHIxhNoGduCo8fbcODEYaHIGpEAMmZa6KXNY5vRH+uT0Cczpk3HoYOH0d+fRE1trQjo9PR1I0crG8GUlUO1ZSC2vx3VZgihtI6mxhasPGstps6cDdNSsVaj0RBiA33I0rEdBiY2tyIY0JANmNh6aAdue/B2oEaHRZVZxlvlXkxXgkSMOUoAKPlJ8NGM+JIaZgjhmIbLV78YsybNQBVVdrM2rHAA204exB2P3omUnoCp58TCqFRzuTFUMUhpyRSqrVBjqYRchUR/EPf+dRMaa2cgmzVkM0QBIwooEXQ6cFKspVzwlL+J8qHN0Mpp8r8McpqOqqpqRBieh2rGNkPZEH4SMNvIMWCss98Uy6kLUDULgVwGejqBdM9J9Pf0IBwyoOs2xjfXo6fjCPRAFulsAgmksP6Sc1E3sQG5COfFgKI0MrSNA+Rc+qq0Yz6WJ4elowDNcci86QdL0G7oSGfT+Xqq2J1KYEAuxt+1NYxtXoDx418tQlyZRAKdR48iefwwYru3oq/zJJKxPmRjfQLCXXpsEYD1K+EOM879zw65rfJOvr74pX6arSxAzgmoAGGHquwF2C6Ade/1L1puWdztnNfq6ar8eif/SsC55OlYVrVgEGPOOhvnvPLVqJs4eXQmpUqslqOR07OVzxBlzdN93c1JRfukEhvFQbtJD+jNn64PB1YLBd3z1YuEyiqxpz0LOn3f27pTePFXH0YsqQDc7msvxN92duHqXzwtfui81s0Zg2+/frGAzCu/+zg2HOyV7xn/9LfvX4Vzv/SAiAxVhw38+yvnY93sJnzk5m34264uVIV0vPP8aXj9mslobQjLPMeSf+X23fjPew7IfLBmVhM+dPEsnDmjAamMLXPK7Zva8bU79qC9L52vCO/904fXYMHEWmRNlRDB88N7TuK1338yD54XTqzFhy+djfPnj5VwaXzu3h2d+PfbduFId1LSI3De9ZWL8KlbtuPmR4/mQfqb10/BF69cgLaeJC78ykN5YOsCbz7L15dgnED2+XeNBKSqMVQ4rih8cpR7Rq16Qx3auPNc8evyLLZt8YmQJ46lpz2GaYl8Eq4lNR9fczC4UuBXaWyUAqmFGcFZE4tAqic9ByxJ0QSkKupwIbSJt2KlLJPeshXMduVAauEYoaKJTQkkuX618kfhsEzycNbP4USA3AOAwbkONUYqLaNPXKpEP7t7seLclMGhFFXbu047jsXKLYl7tCEOPfy18eLS/DbeYcXJQbYU4Fl8T4Z5Bypr8UIiwwLVShMcpglcw4P0VgU4Z9QmvVNI6AUCUotjWebrOdSO098YRcC0RE8XpeVOTsMP9pesiOP8xT0wQhGx0B04dhABgr1sBo31TbAtDQPxlAAQAkNSSCORiFjMEhb9EMlxdfw+BbwpMEcfy7raOvG55KkhwRydSs2ciZzEPNQQMQ0EetIw2/rQoFUjgjCWn3kWVq5bD5v0WBZfgE0O6XQK8WQC0ZpaVEei4mdpBW3c+8QDeHL/UzAZNobKvmEDpmVKyBmRGBf6sgpFI4BJLJAhaJkQ5jVPweLxMzFt3GTURaoFNCc1Eydycdz39APY074TuVAAJp91T88EpDrgV2SbGBaHlsMaPL2hDd0ngGh4HFJpW8L2RCJVouCbyyn/0mw2C10PiCATN0U2Y0DS0sgWYugdKyuxYWnZ1iwbNdXVCIaCiubL/+kURmJddKEo0/rLADcSwkfLQrPiSHa0C8hjX/CZ1nFjkE3FYCV6RFk4lokh0BjBOS89H3ptUPyEZaPpuNG506S7sFFtmRZfLke0IhPsK1IyxNora5OAWwgFW6zNsheWXkeAoJoXxa+gYWzjXEyY9saSr7tOy5/Qpiyc2L4Vie2b0N3ehv7uHqS7TyKVTMomwPXVcbcclajnlsrQCzz9v3vBrfube7/XOlsEJh2gWjR5OgBW2tUBkMPly3v9cVg5foZ6Lr+Q5nIwwiE0L1yCdW9+F2rHT3xWlj07k0YgVFod2CtQVEQH9lCJy83/uWwWBNv5+lkmNCeIeqVrhkvn9VORh6MmF0CqM+dWusgOWbDBYDQ/U5cNBl+ccdd1l+LRfT247q8HiqyT333jYui6hjVf+Bv6Egqkdl53Cf66rQNv/tFGsU7WRg186coFuHRpK8bUBAXQPr6vR+5dO7sJd35kLZZ/+l4Bqe86f5qA1H/7zXb87IHD8vwHXjwTn7piLv64qR2/ePAwEhkL4+rCONqTwsaDvZjcFMV/XbVCrL2fuWWHgMLLlrXigy+ZiZ/+7RA+fPPWPICsjRj42yfPFsvtx3+1DZGgjl+/70w8uPskXvbNRwWEE0z+97tWYva4anz+9ztxtDuFNbMa8dHLZovf6au+97jMXwSpHd+7FB/65RYpF9cPUn5vfPdK8VGlxXjV5+4T8E468JvWT8EHbtiMZNbCu8+fjklNUXziN9tO3Ue70sE44vvKg9TBw9EzTvMbbu/YHZUBXJhPPPsStUaW0hNSFqpi4FyiEQqIqXQLDb+dKf2cKOd7r+J4lmXnHfcHCUGnwpfIvD4IlJSypBZy9MPGYktq4ddC9Qv7t7zWhTKHFgOY4faEahFyypyfPUtAqsrHhKTmRDdQDCm3TQrpS7Z5sD640wRC+uKYe4aNk1Cpzq68nP4+LRwSFCBlqZJ529j9fTDsLyg0c78zEpDqDsSirpONgRKWfKGD1PwoKAccK+3CSt/1UumVe9Y7CEY8B5/6A89Pn9S8GMzgV29QVSs9BfDEdCqeDgrrgneOL5zmDd246xZ14Kz5bbCI6gIaEpkEOBcTFmmmCrOikVorU7MNjaJBFDoKBwVoEYCEQyGkk1SFJR1WWRfpK5nKpGAEHdEfWaTEuRJZ1tkC6q0IYvs60JiNCmCtr23EuvPPx/QFc5G2bAS5MeXpOgV2c0BHZwfGjGsWQSHGs7KMAP768L3YcmQHslELWT0D27BUyBMpMU81FUWUlDT6jAbsCKxsFLpVjYtXn4s5La1IdPchqhsYU1+LtG6iw4rj3o33Y++JPQJSKZzkHmWKZc9WFlWh74ofQwi93Taeevw4wkYrkIvK7wSpDH0TDkUlnAyfZSxRESYikHDAH0P9iDXSNBUQFUCfg5XOIJlMSAdGq0KIVIXArBnOxSDwNzPgOZ5BKi7jpqYTSPWeRC4eg51MysFDtLYONbVV6O86jjCt3UiiNxvD5OWzMGfVItghpYDM7qd1Ny/T7gkHyT4VNj3zJUAlTTlnShiaaEBHc2MTGpoa0dUbw+G246LQbAQjYgWRbbIekHJDhJM0jG2agylTXj/itz5Ha3MigUP7DqB/88OIH2tDf08vMgMDcjDBsCOSjUdwaShgV+oErtypHMGhm5YS0VK+n2rNplW88HsewOblNNQyJnFtXREO57MeCJQViPLSdl2/VqbBZ9zLLy5FP9PGJWfgRW99B2paWkcXnD4PLJslB81olsuXlgKpW1U7VrrAVjSyBwPVUvO6N2Pvtpcg9baNx/GBG7d4qK0aHv70OWioNjwgNYfO6y4tAqlnzmjE7/7lLHz/ngP4yKWzyoLUlrowfvL25fjr1k78yw2bpXgElfd8fD2a68JY9ql7hHbrv161aiK+/5aluOJbjwnY5EUAuenfXySW3IuufQhd/co/dOqYKtzxr2tE2OiNP9wg1OBj37kED3lA6vKp9bj3E+vxoV9uxc8eOCT7OB7w/eq9Z4pldckn70FbT2oQSOVc9q+XzMKHL52Fz926Ex94ycw8SF02pR6/vHqlgNw3/3gD3nr2VHzjdYvx/uufxvUPHamoB5+9m2zAylak7luk/FoOpI7kcLxkJdXhpzpc9aiduvd6DHz8neuF+Mnn0yqziyyFCrz5V7px9ZdZ1rLBiResk6V7svDOe0FqKdp/eZDqnzJkj+bSfWWf6LtD+qYSkOq3opaZnAaBVFHq8FR4ZJOa2yauQnFAVI8LKcpfgrWUFViYYp6NqQvwVdx5QWeeQyE//Pd3+MjKWqikck9ycb5/+Bc+Fx8EnBpIHYyEimrhfHhOQOpw71eJ1+BUW5xJldxLVZpgpe96pen561Zp+qMwyedBKg1cjgDqc6vuW9LvowQtIy9sWqBIDNkeHh8ANc2UbuX8K5I/lRkqVQ1rFh/HygWHkU5T1Ic7aOXrWBMMw84QkFBbkOxZWhAphGMKxUHAmqajrq4OjQ0NOHzwkLIMUuWWACuXRTASFBqru6lXVlYCyBwM20BVUsPAvi405aphmDoi0WqsOf9cLFy+DGkzK3nVROuQSZk40dEBy1I+r+KjST2hgIZNu7ZCbwrjpttvRuPkRsTNAVgMleOo/HKAiFiNAK0w7GwNdK0Rs6cvxZSGZsxsaUZUAyIBIBQwkdYy2HZsH+544A7otQEwYA7RqJqcudCqyVVipAoXlz9U46kNB5Hoq4WdrYOhh8XaSmtjOp2BbeUQDIZEcIgAU2BozlTKvQFdFJQJpnUHyBJg8wrpDL1jI2tlMJDoRyLVL/1QU1cF20ojCBNaOon6aBSGZSHZ2wek0tDScdhWFtlgEFNnz8HJni4kOjvQFNRhWkkMaAksvuBMjJ01ATmd8WAZS1ZZ7pQSr3PmLSA8J2FtaCULiy+sKVRujpNEIo5Fc+Zg6ZxFeGrHZhw8chR6KILp02dj8+ZtsBiERqc6M0GqSjNg5zCmcS6mTn7tab/+LKcUKZtFqrcHsZNdaDt6DPrup9Db2YGBnl7Ee3uV8nGFVxG11gc+h0rCK1bk9zX1pumCShdoqkNUdXjDFionvsS8XeVjF/C6AJeiYJFwBE1rz8N5r3kDQvUNFdZW3WanUwiEyfkefJXfz3qPxEqtAKe6eoyo6CVuHqpcI09bCSc5IHXkjw89pZe0yhS3W/EsX9gMdn3vMgekbnZAqnpOgdSgA1IVgPSCVH6mZZFj6ZePHMUv3rmiJEi9+GuPCIDlQdObf7gRA2lllZ06Noq/fmy9gMi3/HhjyfpRXffFi1rwqVt24KhDxeWNX/in+ZjRUoWLvvIQ9neqw7eV0xtw03vOxG8ebxNrbSmQSqstLbrX/nGPgEr3uvpF0/GyFa0454sPYPOR2CCQOre1Fv911XLcuaUDe9oH8NlXzMuDVKbxjvOmSZk++7sd+OXDR3Hdm5dixdR6XPXTp/CYY1ke5S4/xeQGg9Tyb1dB7MeloBaHLPGyuiosjmcSyL9dtC7STzNvSXNK5AVZrq89Qaq47nhH8yjsEitNIt9YKigXL/n/YZ4vBqkFn9RSjylwVqD7ujs0ZyV1GtoJAeaIIBbF7MwXyqvQlhOmlfIl9nxf0t2r3IhwQGO+BN6Kj3yO9oNU6X9feaTujsqxK0akbnHr7wgOedyKiiyIRYabUwfUhdFdvCaUqrXKRfXhUFhO/TaUJbU8SC3b2moT8HdlSfXOLEVgtdIhN+J3u8K5zH9bpfmcYvJqVClavOiyOIzM5xikOmI3nkrlB7b7IngO5aUDh7SmOitEkaO6v6dLtLSkO9xMrGHtojactfCIiAeKcJIT0iSQzYFaODNmzEJ1XS127duJdDoh04wpErqkZSprEusQCgZV85PySUuPiAJlEIyExepG86xDWBWQGbJ0RGM24od6UIcojBwppTmcsXoV1p67XmiiBHaZrOBL7Ny1GzOnTUNNNIyA0FgDSGczeHrndkSaa/DojifQHm8HohTxoXWQ770GzQghm2GIG6YTREAfgyWL14u10xxIIphJY8G0KYhqOYSQRsKK4bZ7boMZNpExssjpTkBtxxfDVfljnWklhW0g1gs8vfEIclYzArk68T8VoOK0j6gQ9w+gPzaAqpoqVFVXCYhm29GaKuBQ2k0t+kKepkqurTn0YE3EikkttpBBIJBFXbWBaRNbRJjEGujHtg1Povt4BzT6a+VSyAYymL5kMWJZHioEkOruRrqzA2YmiUhzNZZdcBZCzVWwkJXNhoQeylF915VfcpdZtl1OxWC1s6iKhnDG4qWYPGkSntr5FI61HcOChYvw9JbNGEgkEApGEI3WINY/IECdw8qif6RYaXXpu7GNszFx0mudo5ZKZ62RzxJ14ZBM/LG+PsSOH8O+7VsQPX4IR3ZsF+BKn10/KHVzKRXuhb/5LbOuBXUoajBfQxeUlqLryndl/MzLWXZdsNs8rhUL3/B2LFh/LuJ8WU7jCnCTVam/+2nkM9Sjz4cyeMvnqvsOpvgN3wCVj+zirWxRykWnBGqTx/+6vvdS3PbUcXzghqd9IPXcIUDqU3jlmRPwxSvni1WyN5HB7z9wVkmQ+vsNx3HWzCa85xebcPe2zvzGbW5rDe762Dqh7X7udztLNsKt/3KWWDi745kiQab6aFDA7ku++gj2nhiQZy9f3orvv3mZ+JH+/IHDJUHqT69aIeXuiWeKxJRqwgYoCvXiax8Wn1o/3ffzr5iPFy1oxpt/tAHr54zBJy6fUwRS+ewP37IMy6bW420/fgrHelO4/UOrsev4AN7y4w1CD35uL7fzHZAqsbndEVDOsD8USPUCyRHUzJ0TvBt4HhCScp+nwPrSc/Y0cvBmKUvqYKLsabZvpY8Pgd+GaoXBINVPbS08XQqkFn71wh4H4BSp+xYKWIDRyqJKnY88SB2yy0YCUkfQ9/5bxSDpak04hxSDslYg1dWUcA8n3H0w9zi6+HLy8oA6Z2wX/Hr9HVz5jOpNWsgxZaosQ9vJRvnUFu+Zi+Gte2slILWQjj+NUkUhmKeh4vlG9z2NkTLCR4d4mYd6z0c4JCoqVKXzSkWJPc9BanFdi3YbhVdzhCC1+MX2tlIhN8nJBanqQ7lXFOsXt2G1qPtayAV0ZEnPCBCw6dAZOoQ0HUNDxs46dF9aAUl1DYqgD8EgQ4uQxiogy9U+I603y1iovE/5XYpFkhOvaSGS0xHps5E62oN6VCOYY8gSG5GqKpy1bg0mz5gGIxJFtLoG8WQae3btwxnLl0FjOVgfW8PJnl60dbYjVxXAtrZd2Hlin/ytSLM6zKyOnB6BlaNwEU8yIli0aA10vQ62xWAoGnLJJJK93cilY4gaNvbufxpGDanEGYkbqnxZ1TQjodKE+Go6Ma1Y8yps33IcXSdIa2lCziLVl/cqNdusmRVrKuvW0NCEjJlFPNEPy84iGDREFErSJagVcSQ1ARKEq4AytNwStCrVXWgmAloW2UQ3QkihpSaIvuNHkO7rRXUwgkwyjYzdj2CjgRe98gro9bVIZdLI9MZwZNsOHDt6BNMWzMTEhVPBotI6zsmRVnH67+riX8vFWMjZMoMToIb5VSaJoA7UVEUQjgTR2dMNkvYsGQRqKQrqQYxpGoPjx9qhG7T12rCck2MJ15MjPXgOJoyCJbXCOSJ/m/LxVP7F4YCGdDaLZPdJdB85hLa2Y9B2bEDPiXbEe2PIZLNC1yatmlc5qm8lZXCBrHtvKaAq1nlP/FR3YXPfXPd3/ltdW4cpl16BpRdcjEht3XMOLCtpgxfqPZVZUktvQ0ayfpZdFx0LRPFMr6HzuwqkXkOQmuaMpzZbD3/6PAek3u/xSb0Uf93agY/9ejv+8pG12NoWwxt+sBFnzWzEbdesKglSGVP0S/+8QCjBX759d15QaA5B6kfX4ef/6/P52Vt3lOxWCi9NaIjgg7/cgmM9xXFJ6W/eGUvnAeD7LpyBz//TfLGukvJbypL647ctF5D50V9txaZDfUV5st5U+aWvbB6k3rgFD+3txj0fX4ev/2kvvnvXfrxh7eRBIJXzwZ8/shb1UQNv+8lGUR/e8PnzcefWE7j6508XAeznZvyeIkh1sWh+w+1+4fgCOvP6cJbEQp09TLA8UNUEaIiLT36M+kaxG2eaVjVhs5Q66vE+M9gKNaJ2L7/NGTqZMs+dCkj1xkkt9f7nAZ5Yobkfck6/3RL6rIiiWeFNqCziGRqkupBpJHNSyUYrA1ILFmrVmNSUEIaQ51BlaJDqllABXImpPqRNs8KR4b5CvsO+0mZ0rwhd6UHh1kH55QZEg6MYAvs7q7JyKjey4vaq7Mm/17s87f+CBqlOXF0ZL89DS2oxbHRfwqKp3wGTnl4oxrIFrzbHkqqeLj39uSnnQWo+q3LxjjSsX0SQelTCE1iajkzOFD/SnG0qUR8JS0MznwR2EY0kO6cjpIdgmhQNcpTUDAIstdHmf1bOhh4MIWcSvAqJVE1YpP3QpygLpA53ozalo9YMwjAZi9N5NpBDpK4Osxcvwoy588Rvo6erF4sXzUfOTjuTu4aT3T04fvIE4sjg0Z0bEA9bSGgmkkItiiCgVSMYbkSkbgzCNdWob2hGzuL3QZgZC2ZW1dEm+NJMbN++AU2NQRhGApYdF7Vd2yYopPgPhY9UFRjvlDxfLRdEOmlgy6Y2DMTCCOlNyNlhGEYQlrQNe0LFr0xnCEpDEhfVJJWZNtFsHOlkH7SAhdq6qIB5uV8zEAgEodm0TvNfcpeVhVUAs5VCLhNDc42BY3u3ImKnUMVfLYi6bkbvx5Qlk7Ho3NWIa7YILUWpGOwIGoncVdhGWsuC4R94aCDAmv7HEmdVlVvyy9EyS1EmGw1VEbQ01WNsUwNMO4ud+/eiJ56GzfrSqqwB4aCBKZOn4OjBw6LOzJRlexJwQDctqQ1zMGHa64osqX5xnGdz6pVXS2LqiulbFlgzlUSirw/9J9rRdvQ4gge3ItbZjoHefiRiMTm8MR0asVjCPf/5rZ+ulZX3u3FSK6kf7+ezDOnTOGUqJqw9D/PWnYOapjGwA4w9O8pHfpUUaqh7RtM39HTL4n/+FMt2OiC13Exdrmr+g4nBU31h3u/47uX4n6eO4ZobFd3XHQkEqfVVpPsSpLp038vEGrr9WD9Ikb3064/gqUN9OHfe2LIg9czP3idiR/968Sy882ebcMfTJ2S8UVzo7o+tw9NHYnj1dY+XPP/8yqsWCg33n77zOHYc6y/bkxRWuvbVi3DlqgmY8sE7BQiXAqnXvGSmKAW/++dPSznKXQqkXoIP37QVrzhjPBqqQ3j995/E4ZNJUOH3E5fPxqrP3S/CSbz3/RfOwMdfOhsf+dU23PLEMdz0npVorY/gnT/dhE2Hi8HwaA/HytNjz5azpPo3C2p8SKiV/HbDg2qcOSo/a4xo/vACVbVODwap/j2Ogi6k+rouF4M9Ot3S+Pc0pzi3lXqsEmTmx9fezZRz6FwQThrce64ltQBS/b6f6hmFSVUImkI4oOJDKb38PAAAIABJREFUAHfekAN9uk8VTH3lt39lbYWjGOvSacd8HRzm1yCf1IpBqgeGuucodIVifPU8SK2k84Z5m7zmUq/l1n2s8EIMyz4cGUgdlIGnoL5316GK/9+1pJbqQ6djhpsKRmGIeKFS5XNzJXc+n0Bq/sSmQPfND+hBdSn84jqPF2Yw52Z/xwwLUgsLxIhA6uLjDkhVSqwEqWI9oz+k4z9JlMbQJzKtEujAEOEiCv7QAijWKSMgwNQNlaI8mGhpFHwr9F/eGyDFlRbb/gx697RjUrgJ1RldVGLVhtwQy1x/MoVzLroQ9S1jERuIo7G+EbNnTkMOGaUgrAVwvKMLbSc70JGK4d5NT6Jq/BhkggYC4So01LegqWkigqE6WJqBJJVldQX8FBc4B12sq1wqCChNJOK9sO0Espk+pJMxpJIDsLJpOj0im0khY6Vh5tIIBTUVHsYy0N7Wj/17e2BmqqHlqqFr9O1ToWOkR3I5pNK0JgQQDBGkGuJjKtY1nT6+MVTX5NA6vg59fSeRTtML1kA6nYOZMqAjhADC0AKkrjqnMZaJoJ1GnW7h0PYnMC6qI2xnkWLoGd2EXq9h7cVrEWypRTpICjfbPYegpSi3rL4dsCW2qc5+5Wm4o8zMH+Wggf3qHDmIbdXOYWx9HcY01GKgvweJVBzBSAR9qQwSWdPxq8yJenI0EkF9XR06OroQjkRR21CPZCKO+EBCxk9T4zxMnPZ6hfgrOyauZDZ4xu7Jq+ySkmPyhJgHDFmYqRTMni70HD+GjhMnYKWTsDpPoK+7G6FkPwZOdos1lpdrPXVputzwCwWYtHHH4iCS9pomoaBqps9Gy5IzMH3BAkTHjRdFbQLT4ebrco3AMmvkmJe9Ie8kX5J6nBtKUXdIAOjZJPvzdp8r97z3+zL3uKq9JatV6pmh8ixxf2UgtfKhV8l6mu/jIW7u+O7LHJCqLKlqstHwkANS1/77feiLK/Da+b3LcKArLgdRf958Ap8RC6g2JEilui9Veb/8zwtx3vyxYmm8d0cXoiEd/3PNasybUIOXf+sxsX6y2ShMFzQCojR80aIW/OIdK/DNO/fhm3fuzVth+aoTBLb3peQZWmXpE7utrR9X/ddTUoVSIHVmSw3u/cQ6/G7DcXzytzvyQlFMj0rCDEEjZdA1tH/nYty9vRMXLmzBNTduyYsg+UEqQ+T89KrlkibD2LztnCn41MvmghbkW548lu/QyWOiEqZn29H+fPieynt7NO6sBKQWD5Q8SFULkONDxw9eS6qHaFkxWPVqa5Duqw5PC5bUwh7EGZB5l5fyIHW4NjrFGc/7WCUvnVsM/77YsRILS6wctdn1tnSsYXlBvRKzdYEqS/pUqVjHxf1SBFKHa6pBvzub0lNsQkmuRNsNDVLVGChtSVWJuXRfxRpzM3G99RQ9nPojhayHWEOGbZOCD3Ypjar84+47kGcKlHbw8INUHtQUmrfcQCt3cuL5/h8gdYierBCsDjsWnosbXrAg1TMjel6O/KTgjt088HVe5PyGfuiXYUQgdekJrJ7XJptpWQ4ZU5SxLw2q9ikAqmimCsiQZktrG0VtFR2V9GBbfA698jQMHcD7guKfqvw6GR2V1NEAzd5xE7G9XWgxGhBNMy0CJ6qwUYxpDAJ6GMtXnolcNIhDbUewZMkSjGseo+KcsgyBINo6u5DSAzjcH8O9T23EuFmzEK5vQChaC+QIFBm2goHsNZiUoSfjWKyFSunN+csJmM3YkpzQKGykwqzQqkbFXDMVRzLZi2R2APF0H7LpBKxEBoGsgSMHOnH0SC+CwQbY2RAMPQrLVCCaJ+CkC6fSSfkcDIfFF1WpDtOXN42ANoCWVgOLFk/kEYGA1IFUFrFYCul4AMl+E/GBLBJJUox1BIPVUv+gbSOYHkDfkV1o1C0Es0kk7SQyYRuzls3B7OVzkYnYSAcs2Iai7hIg0idUgXz2j1JcJiBVanuKkCUWcbaDS0G1SQXWxK/XMqmiCYSjQTSPa8FJ+nvGBxANhdHc3Iyuzk5kMhlQ9c80bVRX16B1/Dic7O5Eb0+v0IkbGhZi0vSRq/s+F1NMpXm6gt5C2aHSMCnUFtWdLQGvqWQKQb5bJlU6c2JpT8TjCPFAKBoVAKlzfDA+bm29jBXX36vSMjxr91UQNuZZK8sznNFogdR8jOQRlDe/qSraXSkHqwJI3YSBFOXPVcIPfep8NNCS+v/uQ8wBqR3fu0zCuGxv68crv/sYjveqOKXKklraJ5UgdW9HAjNbqnHL+1chlsziPb94GluPxnDJknG44d1nYO+JOO7b2YV42sLMlio8uLsbP7n/IOh7+h+vWojLlo7DQ3u6seVInzA25o2vRTxtimV26ZR6CWVD39XXff/JvApwKZDKwxxaPCmetPFgH5440COHObPGVQtIfclXHxb6MEHqie9eInV7eE83XnXdE/nwPH6QSoBMa++P7j0oYJxCT1PGRCXMjhsrlfFgb7z6DJwzdyze8IMn8afNHSPovdG6tTRIdbb7JTNxh4tjV/WYVkuD1EIiXqVVpVoukEP2I/4DRQekCnDz20fdDUwlltRK2+l0kFaleTj3eY2PJUCq0xpFifotqYWt2yBrg7jGcL53Q5fJy+u0cREwc4HLiI8mvfvD07CkDgXuPS48xZZU1TouSBUWkVN+F+AVg1R3lFLDwxkvIrRFC/JoXAqkumc1+RQ9X+Tfk8Jgzw8EPzz+B0gdjT451TROYyyfapan/dwLGqTmTW2qGVyw6mUBnCJILUpPfSijZKdh3ZITWDWvTdErRARX+QNQbIeKryIlziQ8YXUI7kRplL6pDjHU1hiwXVCuABQJOUIfR05mOYbzpJclRXgoTW4ibAfRvasdrQSpSVrgbNQ1NWDO/IWorW8SEDph0lSc6D2Jm3/za7zvfe9HXXU1AgyXQsqxFsSJWBz7O0+CEf46UmlExoylDBBAuqxGS6dD4aTqMIWKnNieMmsxyos6W5YW4oklL53gnDBVJPOVPyZM+icmRWQomY2LBQ1JE4m+JDY/uR3tJ3qhGzUIUJhJC4lgE+nBpEwT9DIUD7MJUUFV50aAFaCdkoBvADNm1WPatBqYZkKUpyheBT2IXCaEdMJGKpFFPJlBd/cAuk8mYGY1VAVCSHR1IhDvQTVsBNIJJMx+1E1uxLI1y1E3vgHpQAYpjeJPEjxI/FsFoApQd0MCuRuTQswZWw4lSN9VU7SWo+WcbcFTzqz8ZhgUPwggY9NvlzTfEKZNm4bjR9sQ648hKBRgBXoJ+C0ro3w4cjoaGxZi8ghAqt8KOFxsy9OeV/6RwD9awGmB0iDVO0mPvKmG3nwV2w/8qbu//vp9q/HI3pP4/t37kcqquYtv6zdfvxQ1EQPvv34TUlnlVf7r964WkPrj+w7gjs0debGwxZPr8fmXz8d7r3867zu6elYTPvHSObj655tESIgXgeA3X79YgN+3/7JPfDVXzWjEt16/GPMm1MoMGkuZ+PQtO/DfDx6WZxiqhhTdqy+YjrChLEYMV/Odv+zHt/6yF199zSK8dvUk8Rm97v+z9x7Qkl3VmfB3U6WXX7/XObc6dysnaAmQZTSYYIyNcRzGwzixbM/Y//i3wV6eHxsG8HiNDdgzZmzDGLCNDBgTDQIBAmUJFFvqVgepu9Xx5VxVN/5r73POrXurblXdqldP/Rp1MR71qzr33BP32d/Ze3/77uc5Typ9ClkDJ/7nHXjg2ATe+pFH+NwgGUT5U3/p1g34/TdsZxBOHwKXdz50Bu/6zDNhntTP/MYN/Nt//tRTnLdVfQiE/uzN69i6Su6+aT4ZU+M0NbfvGcZPfPgRfPfwWJrHOlymFqQ2itVjrUIukmYgVTU0acUJp4KY+h72S2HWuLtvQrdjoEOloOkE2OxEHdXtrTW9hoCEOQkqllT1ZPwJyQwrWW2Td7H8VoHUhslgRG7ZSirBastFvWVWLV0WodgnCSrlbZIAUqN9rlhSxb6mTyOQqkpQHUy0xUye9QmPUm+yyBoWXnMVyKzCcios2En8LfG1Vg1SKdNF2NBqU21Vz+NtVqNVwQFsgQ+9GpZijacetWVfMHlpLscxaxWkLk63aDxxMg+T4L2RDWv4RAOQmvicINSp7IikQpFJirnw1BFUmoYD+y7g+p2nhXuFAqUE0ChtiHTHECBV0GRzLCbntiLIZ8CkNCr0bwa5BIIk8DN1do9iGEuglTEP/S2ImbKaidLpWejjZawIstDcAOs3bsKP/tiPQbeyKBbLTLjz3Qfux3fuvR/ve9/70V3o5ne5gQZHtzBle/jBkePwunsxR5Y7ioGlnKOSRZZckhl8UlodAt2SCkiIKgFPOVZWumMKV2WR24uAKlk1nVKJwazFaVcE6CKrr2H7GDs7hnvu/i7mF8gKbUDzdE4/o67umJQocFB2SjyeppURdQQ0hjSWRWSzC9i7fzX6B2i0bWb19UyqT0PgkDs1Wat1eF4A2w1gl3VMjM5hemQKWtmFOzuD4vgEYJew4M9j13W7sPPKHQiygGf4cDSX3bApBobGhS4OGKSyZJbrhZmQhTIoei5y3YpJpxyzBlv+2PJMeVo9l93Bab2wizexA3suMmaGLRw0buQKRumLhEsTrS1hTacxWrFiLzaSu+/lz5KPwFKKvCVvfBsvCBwbGu2zDn3qg9SK2lX7qsajXh+kxn+JKsnqHbUxfZEjocYCVHmqpo1h2YSzqu5ZH1esKOUYAUaykk7N0wVebaon+m2wK8Mu7eNzFOYgKidmXcvQMR+Jp60/ZZVxIWvpim5K8RVgcsGGQ3m0l/DTk7Mw3GuJlDlL+6o6vYiDVCYNbEAoUwtSo9VGdYjK90mrToHUpC6r70zJ7lt3WKpAqlAjOjmIS1FXNbwUfxNIJU+retRPXIpBZXVO2IRpJbDEbImSOCksImoPLdfVgEUc0Q0+iap7++u2TnVCLdBFnlwOIakFxkkgVc0+PUdhXZQ6Lboi1F8CpNYj2mq+2ZXhIVwd8v6d9Lswt29ouBGXAWLuxN4S1t/op7LOwl9C4qQISA0t4vE2xhibw5/SgdSEK4fmA/AyKNFoG9TLiHBxhkWu6tTESUupsUUApMCrDaVJ5aBJfXOSBqRGFKe0IPXKUdy4g4iThAuYAKqcD4UVC8U2y+mwOEbVhUHWPnJdJPikGTAIfJD1kIGayO0ZZDQm16HcKbphCpBKUE6CNDg+eoMCTj12BBvyAzBdDaZmiRjGvgFmxB2ZHIdrZjAfaHjzW38O27ddQdGw/F7XtHBidBwPP3sI/Ru3oESWS7I+EpRiK6mw4pKrGAEu23PgMsgmbxv6VcBTkYxagDRybaazg1iLyzZZ/ijOKWCroUu5OG2iHNJgBga6jRyOHzqKb33j2zDNLAOywAMsMwddN7kOPfBguwtMwGRlsjwWdIFBlmTTCuD6M8jn53HjK66AbkxDJ0BJFlaDQKJOYbJskaRUPjRupBQEPgFGA76rAbYP0wtw7uSLOHb4MLr6u7Hn2r3oGewWzMQmWZwpvoMsnxb5UwuAGog4IgajcpmShZUFNBuZRTSquHkUBlXGmuTyq+scj0lA3qAcqPyjrIRcXGktyBtLjceBhL7L7VcXGaNT62Ebb7w4MmNZvbW5jBAlpPVd3UWzBhnZ6wmqX7Oal9UwLLPGSCo44UWga/jqfS8mxB01UpAbHzRJiodSrJJVo3qAQn4fqTAU+4kLIOnLakU5qtNWvCvqa8dxe9Iym8ofgua0BlJZKiiZHuu9+jKNZBA7ILbCpQUt+l0cpCas+Si7L10Wh6lAlgJcLnaqVZsq41NppTj3VEyq0GSiBgHxbrZ8spdU9CIhoV0xfpGIKii1RlGzuEVqTtmQbj5bvhuoV60CyjGQKvRddVZx6xPYfcW4CZmqQGpUT1ZXAAqktnuhUdWSMGaaLxokq7KalZATxifvuSgjcVTipQCpKr42YWlzjHj9mxy1eARvRRUeuAxS293XVQPeSZHTUpOagdR//4lwvyfJ65be1bCwdHqXN0OdBamRZdrUkloRbkLVSNoxkY5oGm65cgw37DwN2ybWXIoJlSEsGoFMAi3CVYvCNcmSqmnEUEoAlXIqEvik/Jk65zkNbA05PYdMJoM5bwblgICeiL/glhCwIasmxVrYLibOjGP29Dg2dg2jW8+hYOSg+wI+Etgp+T4WKJZzxVrc/No3wrZdrFs5BM00cfL8eUyWyjh2/hy27N0PgthkpyVwZxFAZYuqYBwm12SKDa0LUsk+TC7OlMuV3J2JzZYswY6LUmkGxdIc96mrpw/QTRgExOfLeOS+h/DYo48hmytwChedgDrlSJWETIZPpElz8Hwb+UKBARvnQSUASwRH5hzyXQKkAtPwvbKIQ5RWSBagxFSskSVSpFhgYiN2szYRuGS/NdgKTWA7MHR2FXaZO9jj3KpktWYLpk+gnW79RD5UBqO8tARQpcsFGiOGrsIbWmRMFRMH0yJrrkg5RPoGzSsd3MRAK6ykgGlS2h+bWYzFWS0OJPqdQ5MdcuExMDKxBp9/8KrObb9LqqY0SoW8GZBjzyoRuY7zJUslxueS6vYl0lghMSN58JTFo0771WzGJW10jivJGRoNQatnaPiGOsupWX0KhFS3v3K3KVVErkhekCZWWqvcXyJTnXw+LqbxKbd2q68gDySx/xWbvkR7dZhgamZEAQs1jy01IHw4Zr9ljyJS+PkSWK6RyL/41EgCqaxHNFudLTUwUngx9Vb6WQEw4l9Ch1Eki6KvUZCqLDfKIscPtdjHei2PgdSaYUm74KQa3CBfaFh1syprQKpMm6fEhFAXqkCq/I7rFjqBTpfmURdg+RcVqYBUOY4V7qPkhVFzPxJhAJAhS9RskaFBkH1F+8swIgg46wIZWFj7iY1VfZBaIU6q00h5z5cMUiOzXoc4KX6StLsvLj/Xzp7szKgpkEryQ+0VDQsfe7PY2oUkkNpsE7bVskhkNrdJvaTRy+QCTeXSIeupW2/1rYH6uwFIlQLjwP5R3MCWVMp4KcAcfQiwcYwpoVNhdgsZerkZusY5Vek3YuY1/Sw0L4PBrmFkchlcmD2DIhaYEVhYggjZEGObx/lXpyZnMDtbxIpCP/r8DMZPXUAeGfRYXciQdZbcW7UAU4GJ3i07sfOVP4piyUNQKsGjujIW9FwOTx95Dka+gC3btnNeTnEwGmzhZfdV+pvdrwWtOX0MzucqBJXIVSbjP2RZai+5rBaLJSY66u4pcLmy63BeLHq6PDmLb3716zh/+px4L4NUkb6FiDdMw+IYziKBVLjoIpDK4E6CVK0IKzeP4VUartg5AN0gdzKKYaWFbHHaGFICyFrpubZ0DyYYLij9qX8EiKktDLA1k58hAit21WYLKlk8A3bXpfmkeFAGqAR0q0CqwcBVkCgJ8CqIliTjEo8DW5x5qQtnZXLdo/awtdoTxFNUzrYd7j+n02HFiNyuHWb+Javz6ORafObevW3ttEv/oSSZEN2navAr8iEJpF7K0GA5z2EUpNLFT+iWV6fRzUBq2uOmVfVaiu+6Q9movnibKn9VnhHfVQxC4qBN/lzKK7HVUW+yctNOdqsbgG/8FgFShTSXQn3xjVSjRtawMLd32KcKZFVAjS5JFeeDeLuSba0ORCvl25nbWqDKrQ3jc2vQUFWDqvrVrHhNd9T7BQRmqNVwutLOZYdAanRIleusyu0ekxDCo6qS91N0NHycPNwsujCXltXI2qEexUBqGhNwzThHvpCCsgakhgJUXSIG8JxmIDWyeuXFBVuEo0HgCeIwXFWJS7JyzlcsqdWSuGr8WtkGl8uGIxCe1S1eIC1qCBlfiLC3iwxSI4cA07xXgsTrd7AOSE18IOmASVaPwuXM1acAqftGcf3OF/kWSbl7MjIhV055G0r/IFZcxlCBhqyVEy60Gm1qDwG56gZZZNGF/sIwHM/BlDcOW1sAGf90ttDSQVWSllgDZScALAO6FyDv63CnS5g6NwnLN5AhFlvoKLk+5vU8tlx3C1btvgGelmOCJXKpods4AobFUgnPHT+OdRs3YLB/ULZZsBgyeZEEdULpIqsfEfmQy6sYP5XfkgQEATRmXV0gAiON034QUORxIABH9mM9gKnpmDh9Dl/63BdAbsuUcsZn6ya5P5vMlEzxuSI+c4HjTPN5iqOiRhCgdaHrC4A+ge27+rBytQXoC2xl5ohXApyUS5bJlwThBMeQctoSDZ7rivhQeSPIIRXEeBzOGRFVkaVWWEPULR4BWxGKqsFXhALyUkJppNQ/kcKA3KaF+zbNn0OsygRUZa5YZick6MyWVCpN4Jcs5cIFmNojCPSErwtZ3+ndZIUdm16Pz92/f1F7/9J9OC1IlftXsiNWW1IvZWiwnOcuVLGVnOBwgOicxa0oFw2kNtFPqyV/4+KRX+UllFLOxXmeAFIrJ76czrQK8zKa/fo+eMuokcIDKQ5S5ZTUmeRkqNUqSG0sYWhdmEQaE7OkKplV2TL0VrpETQSpdVSUzg1+dR/aAa5R3U5qVxElN8nSGUZjtNyRtCC11b3WBKS2Wp1MZURzL1yg4xWIS1XS96Luq0ozle6+dLEfgw8Vx9/Fg9SqgZfhdzFLaghSxSJkM4bjinVK+mVsbcbXkRCJwrpeia1trOmHI1SzBJNAansbI+00trsLWl7Ol8AD1WMmd0oIoxbdheUFUiuH+UsDUhsNn2LFSAFS94+wu69Dt0jKkkg+npw5RpAcsRE0MKH7JuCaGOpfxXGWRX8GZWeBLXRkRS1Yg1jRvZqtjWemX8C8NwOL3HUNHbmshbn5CYCALYOeAL5FlroAWWqmE6A0WwYccMynV3ZQtn2UtDx2X387BjZcCRuClEilkBFpcDScOHECuUIeq1avlsH8BJgC6OweS66okuVXWoiZtVAeNBwjKvk+SEjRh8Yim80KK2uYB86Hr5XZKkoxuGeOncRXP/8VZLQsdJ3ymFLMp1DmOO8lPet5nLuU4ngzGYuBq6VRWSIzmoYbXMArbt2KTK4ETSeHZZG2h8Ff2FaZ+odZdqVhm9yFVWJ2yWrFT8oYUhpOymsbXjrI7rKVOcLaGF1BfINJQNIgpYKUIuHCTURHbHM2AFd34RJYpYsHss5SYQbIwqJOlSsVXtwaKbcaclkWpBK6b+DC1Fr8y2V338jwR/epUiYvg9RFHxBtVNAuSFWvCp9vEbq1ojg0dgFMPl87ClKjGlfY8LQqUhuTshSPxLXQpXhD5+psBFKjtyTy350BqUpRrp1XNeUMUlnOK91HKfyVrkdBaqWmyGpvZeF3ZETbfaFoPZ+hNYGiCQ1r6zVpQGo7+6wBSG21OtUvDuORuV7lePB9tBwKZUkNXaDVpbiKSY2BVPGQerZl4iR6sNF4twNSY/UtDqTGVkdiO4UBYrHsvmmnsq2l2ZG9t/wqSRqzpHjztlu+/ECq2Gqx/Fd1e1e5QUlWK6IPtngL2oiMKbbfKAXNCG7ceUaCVPFOApGBLpl82YKnM0DNaAVktB5ktQKI2K8cTGKuOMHESPAsmH4XBrtWc47Hc/OnMF+eQUazYFEOSEOD7czB08rwDYqb9OGZnJETWbLDkXXPIVhjithJirc0c5j3LAys2oWV66+EGxTgsxuvEEo6AVFoOH/2HAYGB+G6Lrp7+9hSqmjyOC+oRq7LzNxUOWCiO1XIiEo6Go4DlZZAZvSjvylWtQxfdxHYDo4+dQj3ffM+ZPQuaFoG0CxpnSVSqYAtvXSDXCrNswXWMiktjmDYJfJRH5NwcR6vuX0voM9C0x0ZFyscpJXUZlcB7gOBQuot3fSJuGAxzcLtVxBTibQ6DE+lEkZzKRh7lQIhwG7kFfxPppeiV9HlBPn5eRqsIIO8WYAJE3PFeSDrw0YRNHtkMeUrAkXuQPNHllR6E1mAOXZW7AfqP40f3QbogYXR6bX4zAOXY1IrsxDZlDGpKRbmZXffto+Ilh+sAakRS0FFGa9soOSb2Mq3nVYc0gBUKR5r9nj9wUiCD2L/1lhSa9ZntSRpecgvzgM/LCA1QU2oBamRSUu7gFLMCsXjqfi+mndKcyJ7z0jG21p51/mw4BTNlkVaV9X5iZpL3jr1JIKctHul2t03isLSSpToSFTy38aebrWq6N2CJEcUnlKiIkW0KIgohRWViaR4cUiQz/8kd1+ypMZXTVsgNdqHelO6DEBq2NNlAFKrz4f0e+aHr2Ty+R3p52Jdg5cNSA1XIHVZufvWpm+v3U+hFqBQUu0qiGzwxgEKCatfDXDSRubvNBzYfwE3kiXVJSok4R7KgI5AqkaWRQKC5JZroWD1ozc3DGeemmtjITgP258Tbqa+CcMl8qNBGIaFaW+MAZ3mGMhZOViWiZI7h5I7i8D04ekePAra1HwQwRDn76T3wILvCdcPAn8LnoVM1xps33EzfHQDWlYSEJESRe6lBmanptHT04O52Tn09PbJRNnkririZakyj91YZc4uHiqVfEYIV3GLJSyw7PrKbspk0aRxIJhHlmYXPrHmOh4ev+9RPPXIMzCRowQ17KJLPaC4TLJikky2bRul0gJbUSmPKIE/1/GQ7yJIOAEjO4EDr9oFx59mN2hFwEDvVcRXBPY4lpThH7n7UuPJNduVTLoWdN1ijzAxhgRQhSVWnhzcHtFlyRgooaP6isvRTzRO8jaU4mtNN4Nuqw+FbB/GpybgmkV4ZgmeVpKsv2S9ldZSBqV0y0wAXVhRRbYJapFIQUNImhy5R6fW4s4Hrvzhk3ipelQlFnnC2gepqV55uVCqEaiogkLxUikLlNxN0i9+6EEqa5xSyaxFIpFxbVXjTTUllwsJV5VFuvu2B1Kj0ChpIsjVUTAqVs191SU5h9LQ+aoOmjh+uohznKQz1V/SCqQKwFWb1i8Z/9fPUV+v4+pKuRKTukxAqvRjU+AyPnqVNRCOA68DITQqGo0AqcIKn8DfyxZWAh4lAAAgAElEQVRFkYKmqURJKiAbpX5SKgh7mkWJk6qs4TXuvmHnor2sAO367r6xN4dT3BmQ2qDDTXZRs7Fs/crmIm7bi/3qVoDrsgGp4aCJpVBxB6nehPWApBRkjdZgKzeg1YPYCKTuO48bdr3IIJXABXnjixyo7OMrYCtZ1bQ8TD+Pvvww8kYPHLeIGfs0u/xy4CnlCPXz6DVXwnECzAWTDHRzWgG9Xf3sJjq1MAlbX4BHgI8AMBk8jUDGmdKflkBJlCqFrbkGSpoFw+rD2nX70NuzFvAFky6YfZeZiNh6SP8/k/eYFij1CQFe/h+ZBgPKF2oj0Cp5/FTMaAQeCPJECdgYKPK0kMsz4SsXtluC6zkMpb/z1W/gzPFz0DwiADA4PysNM8eMMrAlQOqgWCwiY5ocX5rNZEV8TrAAzZxE36CLa2/cDNefDZmVOV+tLizEDPp86kkWYKBKcadUexmaLlx+PU8AQpFWpyJEw6OBpobhbXTtVeI/BHuviFsNdJHblj7k6mu5GfSYg+jOD2G+VMS0MwrfnEdgFpnkiRiDuaUUm6Lay+zNAueL1Ks0lz6nLSJ3XwMZXJhajX9+uVpS6wUxiVmo0veaW1Ivtrz+YXp/Rb2oBalpAKoUHTGlvZlyoMYvjZLQ0hEgK073/nipkEokjBpJzq9Z62OX7m0/TGtm6fvSAkgVykcCGOw8SKX1ypc4Nbk+5S7gtaPyfoauSrXDlbjwk69+lmas6wBVboKCVtVjmrZ9jUCwPKujUyOLvyQgdTFbNVSaIqCtLraPalhKKFEsJ3Fv1K5L+oYAKulBagbi/2iyChIFtdDDQ5BaE0dLRhLiI4nEpC4apFZOg8QWx9oZcfcNLz/k3ok9vHQgNamNac6kpdmTy7vWUBqkAavNQeonxTEbXmMsUefD+qOLqBlvdnQRN1oO0fQ2rba/2TIjS+p53LCTQKrLm5gYfYn4hoh36AAikqCAyHM8k8HpYPdKGH4WU1PjcMwplPxZQjSgpJzZoAtD+fUwggzGi+dQcoroNgfQ3z+A+dIsJksTKOlzbJXk1CgU86pAKkMsQdRjcqoUHw6VNA04yMAIerByxVasW7MDgZ7BvFOGniEyIgqiJJxscn5Sn9oq4x2IRVjkBQ3gaiLFDo86W/xEzlL1N7sI+9KiKvOnCtAqiJro54mpCfT0dLPl9t67voOxs2PQPGnlZDImAtZkxaT3+HDsEgPVrJXldDZkTTaJrdefg5GdwrqNWezYvRK2O8e3i9yEgBh5PXanJQBJIFgPsjCImCqXg2Z6KNozcIKidOkVrrXKzTyqOCrLauwOm7scz+LLQFVIcdieiI3IwkIeXViRXwPD74FuWTg/cxIL/iiMbFG4G1NZcgU3TeFS7bnC2mtolDmHWY7pIKIcqfR/GsfSWrgwueblZ0kNRUPCQdOGJbVVSXC5fPoR4Fx+Ku0E01qnh2NCwlTmOK0u2FRSp6woQSWs0/H6irfqA7v7cucvg9T0q6fTJVOC1Br5El1RkfWYZL1qt8mxbAMhwpK1Va1oQZGbzr+33mZI+Xjr3akeq4jCmMiClABSq3XMJAU29litFVFmS4kLm5pLh5SCQDk/iA0s9RwpmdJXUTuUMQHTrKLqiZREjjIuVcZfCYkpOTa4teweriwGsgnNXpUkpFXr5ZqvB1IV1GZ2X0WcVA0iI3Kdf6pLnBRtaBOpHgXCKiY1YqGvLPdGUr3ZyZFuNzQa3s68IV07LtVSsVmP7v10ILW620sw5EpA8X/T7KZ6U1G7qRNLVgvEujPbrK/S3XfXadiODYPyXBIrG1H9EKAg9jL6n2ZBd030ZHuRRR5u0YeZ0TA+fw5+lrJyEnOrgYxXwFB2PfJWD2xtDudGz2CgayXy+QLGZ0cxh2m4VpHJk4gxVqSEEblZNXbFsJioh0xwdNFWorQ4OQLOBryiBreUgYYuGNlu9K1ajdUbt7JLsOZbxOrDrqSck5UswoLGVtLHC+deBUrZtVfeBIuhkyQAvswpqhGrrshpynZI3+M8so7nctxr1szgc5/8NIKyD5/YfTn3lsGWWEoSw97CugfHXoBjl9Hb3QfHdrgeK2PAcadhZCawel0GvQM+jAxQKHSjUMixazG9li2jBLhdyoOag4Ecurp6YGQCzJbGMe9Mc2yoZlgi5Qy5VLGrrSBfYoAr3ZdFXK6gNFKp9SorQ8Soci4+zYDLlucAVmCgCz0Y7tqI+QkNPX2DmHLOYtY5jcCcFumEpCWVLN70PiLeEu7RwoJK48DYl12nfeg+xaaSJXUN7nw5sfsmioTIl6FbfoLyQ/uDLj9knlRxzDfb15eqqL/47VYArTFIjaeLj7ZaPR/qRw26lHYWWzlSGqkz8aYkKVNKXRMyMQZSE9NhpDyvLv60XsItqAKpLA8iRj4xVZFP9eVDvECFL6OzQyKaVIUiQ2Bau0Mavj1pY7Sg+7fXs2gPIgOcRtdK2nT8XVVHqi4Sor/yT9XzKsFQe/0RqmhFX67oQu3Wl/xcOnhTGd3YNbrQyfj/qf8KI0IYy5pGkCYMddhWbl7Uklrrot4cpFYmJ5yzRYNUuVdUheS9yHqp/CKSpzXdOZGuVL25b4ZaFld7Z1fccqytRnOL6HTCJFQ3BQ1ZUpM+nR7yZlMc3WmN3l1t9U1bb6Npq/c+UfeB/SO4UYJUzSJrGDmHirhUjjnxCMSIuEiT4kM5m2keVtbEVGkUrk5kQh4030Qh6MWqrk3QPQMjs2dgeyUM9azhWMyiW4STnceMPwZoNoNQzxZxmIJV1mSgGrgiPpWAja/7CCzh9mrYOkwtj0DLo+TpsGGib8Ua9A+uRl/3CgaqxDBsmhmUCfwaggCK43nYhSQQhEyaIUiGSMhIlxPhVks5PE3uv2lanOuT3FipHUR6NDoygu7uboyNTaA334W//+jfIqtTLlSdgSLFpMZAKlmj3XmUSyX09/bDsW24bgnZnI6yPY7uvhJ27B6GmS2h0J3nNlHsKsE8jgslkOwGBE2RC/pg+ARSu7DgTWHaHoNn2AgMVyoshiRHYrTJVlgW/p50GWaQKhJWK3GrUt+qVDzkOuwSqmS3ZQ2aqyHj5DGQWYPB/CYmgxpZOIEZ9wz03BzHxXKKGs2A4wWwjAzy+TwcX7g4M1imsQ6PCBeaR6l3LIxMrXt5WFIbbt8qkCoP0/hOFoCUrxfI/Ymp8S+D1KU8pBYPUuOTnk6Fq9+jVgBqVFdrfnLUL6HGoDWQ2vyNSzlvP7R1s8yOxKRWg9SaYU8PUpNKNlJiO6c1NampGUhVjexcgyLdVjpYBES0s7TDtkUaWQVSa8a6GqQmngnpV3o1SE3/ZMqSITivN0CVvkdBKsspSUBVPYUKMHILqhdoq8I0Mt70HmFJbQxSyZDA+mBNzLHwBKg4PdVLQRNtZKMFKtdXqJBR3LYKy5LcIZEizZf84jZD2iW+uLekXFeXYLFGO6BNkNrpUQh36yIrTt6yi6s0qW1KGgK37BvDjbvOomjPM6MvGw91DbZPYZ+WyI9KaUd8H6abRcbvg4kuzo9WdCc5PpHcdylPas7vxVDXaszPFTHjTXFMqulkkLO6UeguYNodwYx/Aa5eYnZgIiCiTe/yrRS5hRLoIRIm4olwYFom0QPxrZrlk7UQ8EyyrBIwzMJxNZRtiorMor9/DVYNrUeu0APdyMK2XQSGiFcl6/Bzzz2HnTt3I5fvgaZZbJ0NOCepvG7kdIiUZobexyKN4YGpiTjZ4uw8KwvkijwzNoF/+Pgn0Ffog8Exlwa7GSuLLLn8ErhwnRIniC50dfO/NU5hMwcrv4CtWwewfmMvYJbheY602oqcjBSNYVI/y2Xk/R6sL2xDFjnMLUxhwruAUmYWHsX0aj5MBqI6OHMqU8JT+z1OJUNGUcFbFMBka6cPn4CidOumHwm4E6syEyqTizdZZel7PwOrnEfBH8BwYTOvidHi81jQRuFa85xGh9YG8035BvKZHvT29mN8fJQvHSiGVxBVBZKAxofml9gqf2F6Iz59377FLevl9nRaKR+2uz2QqkBra4BkuQ3W8m2PcoSvb0lVVtToDKj+JBCBtNnVeuC0mZKQvAybLc74GXEZpLY5aUvxWAhSHXHhygp0QrhkTK7U1yOWypK6+K5X2sz9k382XO/RiKrEghU9Jznmq/p3YdETVTXbaVU9rlazolVHEUYa4BWrK80DaUa/xf6kqTLsl2xjjZhJeme0UILLc13rc9TSnAwEY5iuSoCGIJUUT9KTolZ+uac8V3i7qbQ58TsCOaGSYJJXCnkaEgFUuGaiyDo6gPXGIbLIEyyplVNF/KvRaC7F7LZzmi1FO1pZisuzLI1ky5bUTndlqUBqvUXfSvubgNT9Y7h+x2m4PgEocsMlZ1+NXWYpRpOJe8hSSi4Y5Tz6suvQlV3FVtap+bOYXxhDd85El9WNrNaNtUMbMF9cwNmJM3A8m0FqX+8Qip6NCwsn4eRmANPhGMXAcTi/6YJbhu8RAKRYRnIYFSlpyF80yFj8nRGIlC6aSUQ9BArpzBZg1fcILJkolchEaqG7u58FUalYhGlZcDiZOLB771X8u24UYJld/B7Kg0qutQSo2KIraZgEOy0jdngOufU6KM0vYEXvIL7/4MO49557MdA9QDgRgS9YbsndleIyKUbTdWksBQkA5VwNghJcfwaON469V67DqrV5mJYDSuoiPnTiSnZhQpicBsZDjzaA1bktMFwdM8UpTGMURXOGQSXxQGW9LCw9D9szBYGR5jH7roMyAt1jgim+n2M2Iw8mGVhdD6ZBQF24NAs3aBp3n+OEKQ0Q/Ay6MIBeYyUK2hDckoOyOYEp+xxK2iS0jCB48tiKmgOCDEwjA9e14Xolbhy7HzNVPV0+0DosMegfmdyMT9+/t5VFvDzLNtP9G7Y66aCtrpDGLO7uGwWpy3NQLvVWybipqpjUipKw9CC1kfW0kRJQfzk2W6iVMyIKFRItqTHlO9qaZu+41NfFxWq/9AZiIhk+bFKAVLValdpemZtmILUaEr30va7PmpuGp2Rx7VWLu1VVOwqP6o9gjfdzEpCNopE4Slpc11oF3a28TcUQ1QGpcQ00SU7E4GX8zUnF1fsi0C0+6lECQjHIIUglTzFOKxjZE9JqSiBVxKSKFieCtCUHqXIBRJZgoz3Z3n6tt/Cqh77VfVB5vv0nW1l4l0rZZQFSL5XBqm0n5Um9dvtJeB654JKLapnJfehGiVxBiXyIwGN3rgdBuRulWcqVOogVK4awYI+jND+OXZu34Mpd+2BQfKgEkxMzEzh75gwGe1fi3PgYjl84iUltBHZmBgY8rBoYxMzMJNasW4UjJ45gsL8PqweHMDI5gcm5eVgwYZkZzFEsJ7VHuuSyKyrvAHEzQUy+5N0r8omKmFTX82A7REAUcKytlSEgS6lacih096GrexCZXC/MTA6GToRLFrv4mhkLhp5lSysz9spk1XPzc/BsF/lsFlkji7u+eheeP3oCFvWXWI3JVZkBtgePYgel9ddg9xCf86I63iw8TKN/MMD+qzYhV/DgeuQWK8ydHI/AqDagTLGcZcYILCaj6jWG0FXoxZw9iylnFCVtDibd4rkGevUVyBsD0AzKIetDM134xjymi6MoOnNwabAscrv12C2brKkE+ClelWOPNQ86EV85DNmFNTiglEOUfmYIfdk10Ms9CFwN2QIwUzqPaecsyuYMXHI59n12BTe0nHCVJsNz4DBIFdcdZNIlPmSaOXLSzuDC5Gbc+cCeS3fTqJYvSi+/DFKX5wJoBFJrLxHi37Rz91ylGDRZU/UO//YBalwrbg2k1mjUS09SuDwXzRK2KhqTWuXun6hrJl10XUogNZqSK07xsXiQmk45j09mnR0Xq6oWpApm48q4Vxh7I7VXY+JqxHGpgNS6yWLE2FVAapsHZs2Srj07m4FUBp3kTWYYoc4Vg1Qxdt8ohI3PP69BvkWU3n+mGQG8rfZP1s130YJIVADkeNgfR611VMKk3Qdxgs1WmtDZ9rby5uVY9jJIXdSsvGLfeVy74yR8z4Gp+/D8MnKWjnWrhjEzMYV8rgtmYGDP9v0YPefg9MkFBHYevf39WHAn4czP4Lod+3HztTcyWBkduYCzZ89h5+4d7ApB1rVnTx7DPY/dj+lgEnYwi4wfYPOq1cjkDIzOXMC5qbNYt2YY+3bswsmRczj0wvPoyhSwcnAljp4+BV/RlXOsKvkJCxfgkP6eQimJXZY5jOi/RIBE7qYBTAJoHgG/HHyfSIsClAlHEkkTpbehlDVsTTRhWRnks93I5/tQKPQgk+tiEFx2yJlWR1e+m4HjXV+7G0effZ7TqVDaHAbOECDVccuCDZiRtAvTIutuCdmCh6GVWWzesgJW1oYPsjaSNZIAuMaWYQasfoCMnwFsA73WEAqmAIiE9Wy9hKmyyD9rBSZ6LbJ0rgI8A7ZrQ89ZKAVFFL0JLDjjgEHUSgRODbiayPFKOFjkpSXXYMC3aM5tWL4lUvhQATLABllkgm6YXi8KmWHktC52+XaCWcxjHDPBKByzKHK4uhpy2TxK5RI0w2YG4kA4ajNIDQKKcyX2YxumlsHI5CbcealaUls9h+ruzhZAKh1bnnD3WzwMWpS4eFk8zAdsmCdVsPsKZas5SI0qZa0OVpr40+rDf3HgtNIz8a/o6qpDnFSj30TsJHGTSavdv1w+cQQagNTE8opBNTq3cZBaayNabiplwk6r00S1Z9IB2LTKeXRgq5Fk9aDLsZVm0rCZiaRRUY6rCJFR9b6J/d3+gbPkMamxoajfzs6LhSoraKQd4l21llT+ljzNZEiZckdQNdGuIVLMSkxqtWyUZ0AMpJK7L4WNVWppXYiFFOrCUJEAUiMHUOvVL+qJ5SYXFtWZi/jwZZC6qMG/ae95XL/rRXZn1YkMB2UUcgZuueE6nD9zDhPjszB8Hds37cHctInRCw4W5lwmxJn1pjCQ78JVG3Zjw/B6rBlajfnZWRRLC1iwF7Bp2xYcP/kCTk6cw5mpC5icm8LwQB+2Dq9FXtOxYk0/Dp86iEcOP4Kubgvbt2wCClk8efQwvHkHPYUejM3NwDMEMRCR+lCwJQFCAqHKaYNvmoIAuqGxy234P8rZCXJxNaA75F9MNLMmfE3EtQYalQdcl/JyUbymSGVDrsCWlYNhZGFYeeiGcGXt6upFX/cwnnzsGTzwvUeRtbplnlSNSZfssg3HKaO7pwsuEUU5szAsG6vWdGPt+l709BkwLQ+uX4Iu8suI2zPJ/sVuw4GBbJCD5XRhTd82BnVEuDTnTmLWnYYdlLivPdl+9JoDyGv9KBUXMLMwCi1vYD4ow8YsfG0euiWAM5M66WThJOIiYsWivKUkXH14OrnlkjU0K3KlemRt1RgE540+wMnz//XmV0BzdVhZoIwZjJbPwDaK0D0LhWwPz0mpNAdfXwCMEgKdLgloaRIIl2RMgQ1DJ5C6Ef/c6ZjU6GX2onZEnYfb1xVSVFjvGBe3qty1yyB1KWa1Hix4yUFqGoBKjY2qDY2XZCsLtrL+xJ6VOaJZfxL/jlHIxqpW1oDIl628+iWb1Uv1RXShSKQqaYnTGoBUDr2IT46YveWljIoWxttUA0Kj8r6J7K/8XA+kxu1wcYgatYhGn4/XxeE0NSl5ahtWO/oJ777kQOpLveGTQKr8Tomrqu3OF+bsGSf2AOl+ZNgQqW+EdKvkSa2sPZGusFJZ3JLaIZDKy11klmgIUpNx86IEW/2ts7xkwqI6edEfvgxSFzUFN++9gOt2nGJLqqX7yOfJYmjiio3rODbx+48ehKXlkDO6Efi9cO0MfF/DQmkOmW4duzduxyu23ohgwceK/mG8+OILWLF6BVzTw+MHH8eLI6cx55XhZ3SUSzau2bUPN++9Dl1WFp5u46mTT+LrD/wbYNjIZnUgZ2LGLkErC7BEANUhayMZ+DjAXQa9kxstxVtK2m51iFHaHAKqZDIMGKQSACMiIBFbamaycMi1Q0oetsZKIURusAQUKdbVV/9mciViBBbWVkMvYGHGxhOPH4aGDAKX2mMw6RPlRPV9BxnLRNmeR2+/iY2bV2BgRQbZPMV7FhnMkjCiGFxChZQnVlCuy9hWWLC8HPJBD9YNXgGn7GKhPIUFAqgoc9yoqZsY7BvE3MQCLKMHhXwWZXcGM/YkbBQRmC68wGYBTKCb8twSSuXoVI695XBjtjT7rgcrZ6HsEpsxpd7xYQU6DE/HYPcadiWenbYB10Te6kYmp6PkTWGieIHbYwYFTjNEsbiuX4SrzaLsTbPbsUdWXCYpoJhUCqkqcyzzyNRGfObeKxe1bpMf7vRhGeGB73hro21tAlJrUtB0vDGXK4yMQEcsqS1emlwGqZeXYPIIdB6ktqd+tvdU67OaZLmsluvVZRLkPje3us1VwDJsXBJIrWxg5mzgy++qbD+Rb8RvMp9wmA9WACCVnEe8TvJD8JmvLnjkf6uboS6MGg1ifXxdk4Km9blI+0Snz90EZl9uStJ7QtupvFur1xYxQzGrpwSngjeDHMVEzHfF3bZ2cJcFSI3foqSdpGVQ7qWSIcugq7EmXAapi5qRV+w9jxt2nWFglcsYWLd2GAjKOHH8GLJmF4qzwsqWN7uxbctV7Aq7engI377/m5guT2Dz0Ab87G1vg2Vn2G11ujgFRy/j1MiLuPfh+9h6aeQymJqb4c2/d/su3HTlDViYnsPw+iF85Z6v4NiFYwgMAnglBGaAgaFBWIGGqfEpeLqOMq1tdtMgEeMxtREJFIrLJPcMFSPA3EBscKV4UqaZEC6n9B2DTxkZQqlmCJzKfKkMaAnMkhssGzYVLa5yeSPLLQksAqM5FEs+SkUPc7M25maLDL7tUhme48IwdGQsC1uvWI98AUyOZFgOdMOFH9BtOFmCKYaV3JJ9TrFK1leSkoZuAYEJw7PQnx9CLiBWYBseilgoL1DGVmbHXTEwCMcuYXZ2jgG0yWC9BFebh6cX+T06W5wzbJnVbBMZzUIhV4CVz2BsfgKuLqy4umgSyjq9B7D0DEwizLKBQmYQOauP65kYn8bqVWvh+jam58/D9hdgWBay6OGURAQ+rXzAccrTCyPQLJfjXenGkth/hU2GLMgGRqc34DP3Xr2odfuSgFQR/LxEn3ZBapLytURNfJlW2x5IFfMZMzqmXD5pAWp05purhc1LVKZXKXBKD2xiSY3pi5ctqUu7TVoBqZU1WJn9CLRSVqQ2G5wUapByibfxxnoXd3V2gQKlof9vXE5W3xmF7U7YfCpnp9rQAqOyu1YVUK2MLf+LrXLCWqcwVbXlWgAgEa5E+oj4VKUejHW9yT5OAKkqH7wAxGrol2KmWpExjZZA1ewkHY1qQGuqqb5IjrepMjzRuaoqo1iiOSY0sm5IiUzQAQTQrbD7Vka2nfGoXFSktqSm2U1LMd1p3tuwzLJs1KJ71byCyyC1+Rg1KHHzvvO4Yfdp3otM9OPZAKecCZAJ8lg/vA1d2T4sTJVwy3W3YdWK1XC8eZyZOoF/vedfUbAKuOOa12LDys1YKJdw8PjTGJm9gBdOn+QcoldfcS22bt2Ohx9/FGfGT8FFCVs2bsLs7DzKXhkTcxPws5QlpQQtcGHqAbZv3YpCNoNDzz4Hl4mQyE2XYkttdkk2KLWMJvKKlss2x5UahoFymYCgEB7ETszpbVxycSXaHkqBEvBvLh0khskst/QLUQ2TG6zm+sKqqYujRTxFYLdi7RS3cUQ7Tgy89JCIt3QcB65ts1DLUmxr3oTrLCDQHAREw8vMwQLoMpEQuS6zlwcFzAvAyG4n1DZXQ3e+F6WZIsc80O8aiJHIQl9+CN35HkxMj6Dkz0I3XU45YzBhUxFbt63F6tVr8fhjz8Ap6fCKGt725p/D2JkxdHcVUPLKeOCJBzBnU67TABndZBbmcrbMlmLdzTFrsO94yJgF5PK90Ci36fgYVq1Zh6nZcTjeHPL5HLq7+pFBBqWFMh+43X15XJg4CSdYQGCyHZXT2XDbqY16mf8anSFL6qUAUuOKzqI2Ws3D7YBUmb9tmbnndXZcLn5tLyVIbQWgqtWYThVKVypUklUOQGW9Ebq01NmEUpa8hC+D1KVdsS8zkBrB1Mnj2qBA9U91AZpAJQpYKkun+JveKtZ6FPIzqJTWz6Sdxc8yu75iyw93Vi28UnWpS/IkeR72pcE+rj5CZNujFxSdA6nVaLgV+dJsh0Tqrje49UAqg8goyK1UEB2Hykmuvk04f8PBiiwkduOOt78GpEZkZrOe1v6+RCB1KVWX1jspn3g5glQlReqmoPmEHJVObqi2Z2gZPqjhlfvO4vpdp+B6Il0I5fWkCFAGgn4WXVovMloewwOr8KprX4O+7j7Y9iy+9dBdODR2kEmJCnYXjCAD23PhWw5s3WaX2te96sdw7YZrmXRnwVnAd56+G48fe4QpwG2bWHdz8IlRmNxOA5fTp2TIndXz4ZTLAsiZGSYvymYL2LFzG44eOYhczsLu3Ts5jjSXK7CraSaXx733PgjHlcCI0rko1lyykrIwo4NGg0/9hM7MvoHns9WV+k7WW2KodRlQCpDK7sNkZ+WDheoW40QWQpWuRvgLE3Cm//pcJ8XMWsRKTO61wkdE3L5xAlNRLzMS0xNcN9lJZcoWNgMT267GRFB0+Hm2jrzeh6Ge9fBKPubtWeg5G9NzZ2EZPlb19mLnFZvZzZisvoeeeR5O0UDeHMDrXvVGbNuwA1NzE3j4Bw9hbGYEW3ds5XQx2zdvwdPPPomHn30UgwOrcc2uGzA6Mo6ZuUkQQzMZQafnZ+AgYJZkLUNmaUKxdANARE+UMleH5wawsgY8rYiyuwAza8Jl1xmy6Ao3YkMnoiUNYzMbced9iwSpiYdZh/Z5rJqlEqzVbU1Svui7aEzqZZD6UgjRZJCabEeKqkThSqnW5+o0ulWAmq7vbewB+UjMInAZpLKvwkEAACAASURBVKYb7iUv1Qyk1s53XJJE/mJLX9U6bkG8Ld6SGgUTixw4Nm8m1BHbexUAUCkpC/BxLMZDWD+r9GjFvSOr4DPaF0A1SXILT98KSBWPxUuG4yeZXKk+pcLW9KQRSK27xcUPUXDWGZDahkxJPb2Ruht5LgmhHK818ZyOSmSJ1KKYsx7YVdbs8A31NwavALluOE8qL0WxHlOK/lg/aF2wsSJtTGrqsV08Nqw38y2IjUhr23uqWXc7KFWavaqN34Xez5HtEpPQ3wsfe7M4/gv//uUOUqMCIC6m1XI5sO8Mrt95ErZDMZJkrSSnT5/BI6cWcU3AE2lJrt93I6ZHp7Fxw1o8+vQDmNLGYOgaLMeC7wTwCL+Q0Uyng9XEpqHNuG3v7RjsGcLIzBjuefJbODl5DLCk2y2x+ZA7L+UUzRCRj4cuw8DVu3aypZTSyDxz8DDHU+Zy3Vi7cQ1OnX4BpdICK++O66G7pwcLpaJIGUNWVMOULqYUfykBFDEXGxos3eC8nmRz9Cj/KwFVguTk7hsEzNXLwoJiWaWLD4EqTqvD8FSQDLHoo7qVa490JWYxGjncCIxTjEN4YFGcq1IIVS4uFqDqMBWHJlm0OScsY0CRyMWkpDxeFr2ZIXRlBqBnLEzMXIDrjGL9qj6sH+yDU1zA8NBKlF0PTzxxCMUZDbfeeAd2X3EN8tkuzC7M4OChpzA5NY4brrseK1cM44nHH8WRF45iZH4C1111M/ZfcS1bSclKe/8T9+Dp40/CRgmeHnCKGzdwERjSVcmT5ANE7Y4MXEpbZDCfMC0lkfeV1g65N1PqG73ErtqjUx0AqerMism9RRymdR9dGsGaHF9TLQPVygkkcdJlkNrGKdHyI+lBqjh+xKc13uWlAagJilya3rcDUsP9IjXA6DZZxDZM09yXV5nFgtTIaCWBVPVzajGnQJpQDVM/FoKD1p6onmt2ZVUEUOE6k0614dlKXgDKnVbetvBvEhLKJnBV0voZY8eJvVSEC8VAapw2V+gDMiWJsqQmJe9QEkK4DgvQW/lUjUsdkCouGeqNYTVIlW7KsoWL2zed3tT1AGeD9RHLj1qNWStymMFiiBbVZEfvNOr0pcaSmtAWnhdppNCIOCkCUpP2kghnToymVcUTQWqVfXhxc9fk6QZDnmbW0+/o9CXT9jfavs7XnrYVjco1BamfXJ7t7kTfY4KneikppFR/ianbh1v2ncaNO0+izCCVSH0IihFIpbhGnV0/aZdZFHOIPGBTuhSb06D4WZsZYylFTeARIFSxh+Q+a6HX6sX126+HW/Jx4sJpnJ46BdtaYLBDMZMEGMntlvKaaha59TowPAd9+RxWDA2ip7sLR587zuCTwjm9gHJ6kucvsfP6wsIoBb1DMapmRsR50CEmASKJJspdSoRF9BvRB3GXdB26S0Bc47hXEiRkSaUu2JrgB+bcnj79RtCK6mWbKoPKysLSYcgYVho7To3DltLk7cO5V3lIuRWhaqsEGY85gX1dY0unR1ZdAoFUp2dAdzPoKQyyC7TtLMDSy1jZ242rt+3EmoFhvlAo2jYeevj7CNw8bn/VG5DP9HF/Dj9/EM+fPIarrr4KQwPDWNG7AhfOn8GXv/ZlWIUMrr76Bgz1rMbg8CBKwSy++9jdOHbuOTiay6ls9IwOxyf3ZYL5nFQmdIwKfFOQTRGIZ4AKuHwG6zACU+Rn1UswAw0XpjsEUmv2URqRGrkUaPf5ju3fZhU1A6mhJtOsosu/tzACSSA1WekU6qn4SAW4yXvqgdNGB1VjKd5Cx5KKRiqPtYH2cjW7b6PtdRmkLnIi6j3eKZAqdIJqSyrrAcxgKiGU8voJlfwkbTnOePtSKlls+aSUdA3VfhmeQ+SE4f6ML1D1F+ksCvjWmwFNWrnobBc+wrWJK/nrmLtv7aVV1JLKXlmhJTUqR6KtqAfkqlvaZGOGXV/MTKU8W+vugsqaUbK0pjWxzDEViRuWS3uzJ0GheK4CUpteDCfmMUoaM2kZo1z11SC1unh0H9UZGwVS45b62vcmt6RS6WJmNwYnlkiSiWoX3colbV3nKw9zkMS4biKW1FZAalzZaN7YVss3rzF9iWbLVbLMJcm7qkcP7D2Nm3edgu0SjKH4R2Ex8zSHgRIBO43AoRZA9ykuUrDEmpYmLGcmgVZymSVwRSlUNPgU26mLdCqmZ6CQ70bRLbMbMMUq0u8EcQhP0nMS+hGeAXyXbKKCJIkOTybqNaARmY+8ReU2krWOniXWX7L+0vsorQq7lQpWPUHbT9Y9Q7DZUh3qWYsAH/UpCPOwGgSaNaL38YRFk/OWCqIjoYcKdx/F0MduQsw2LBQ68be6ORN9YDgburHQs+QSpDarAKnhgSXzvVKb6N2OL9h8mTSKShLq8zVOj0MES4QHTR/ot3pw61W34Kpt++DZHk6dOYWR8XFs2bgLq1as4djZqblRHD/zLI6eOIxCdxdbPndu24PZyVmcPXsWmunjwugINmzaimxPDuWgiDNTp3Bq5IQgmaKLARpPtjILEqggcDHU38sXGGNjFONK7r7UXmEx5rllzGoJS6pW4jjlkSnKk3oR2X1TEyIt9mBOv6OTS0ZBatoUFIt95+XnVRoWjmXnizd1tMbXQxyWVn6rdww30rHSg9QOrcmEahYFUqP6R4eaeHklikFtnIKmdrAZMNUMXkhlWjusMZCa9LC60pbHoDgMZbqM1u2pi5lXOmPpkrpiVKty+5UAki2p7BWmPp0BqeIyuc5uTQKpEZBS3923nvIemcW6eyrFZotZCBcz+nLeU1ah1mFUTipX2fgoxsdTqEdRi71cYylAqlKtuMYUQxPrSqdBavX76yybZQNS6y3DlPN9cYotd9DbcZDa8qpuYyd0cirjgjesmTez6ov8bygs45N6YO8ZvGL3abiuT+kz2WXX14VrqzwioXOMpguNAhQpPQlZQvWA41iJdIhhG+ccJcskYTICniLu0uBqdHahdeAwYKMUKmRIVM4uDO7oWT5vCIAK8MaQzxM3vaZFqW8ImIoDk95FUZxkUSXSJL4JJiMnE7J50AjsEsak1CqGQa1nYEwqp0/mYR3IaDpyZgYLjsOuwzmYcP0AZeov3ZDxQUygUiiqBDoVQBUCWIFSGdsilVm+cZWjV4lFVQe9qkOyAYYpdWigKFI24DymNOZkxhbWYiJ8suASTiHIbFkch2tqOjKeiaHCKvzYra+H5Zrwyw5Kjo0LoxPo7RnA+tXrYGpkTZ7BU4cfhqPbGJmawOjYLNas2Iyta3Zg++adcLwSjpw4gmdPHcKcP4eZskgjwzZUX4dukTuvIy8HaB48aIGDnVvXo7+7B0eeO4GyA5Q9Sn/jM6cUgVSaRWIkppbrlCc10DAytRl33r+/kxtB1pVy/14GqUsw9j88VVaD1IrEbB+kNtOv6gLbmmFNucabTUcrIFVIv2Y1Xv59SUagdZCa3IxaS2pFJYj6R4pzqaKvCm+ZKPCNPseXsLx4XxplMQ5SI2sy0sDQnbZDILXCxkuX1EsNUqMXAs1Aaoo9GZubTsxRindWrRchPcQECfAouDlYzkbS8KjWcSkFUmXssbjsb/zumIqbrpnxrZISpFYTJ4Uxqc32f2qQmlywWtuvvozqxOw27MKSv6DZACb9viwbFWloR0FqOwO0HJ5JuDeNgtTqjR3diBpwYM9ZvGL3WbiuB5cIf4jsllK4+MQ4qzFoFTRDXuj+lTHJckhghKyuEqgRSCXCJbKeecJZlnKHmvIMY2upBAdEMETWVwJg9KG/ySLIh4EGJl0iJl76nvGeIjgw6L0EpqWrL1PCBzANcjUlYEeWUkqZ43EMn0lAyvcwOLgCQ2s24LnnjgC+BxcEXIErNm7E2uFVeOLZZzE3V8Jw7wosLNiYdsrsDkxAmJmCWbBK0STZ5MTRLeJDQisqWU55fCVIZSksgL3Q8eRvDPppjOlrYgcmoU0jZDPwC1wHu7dvhec6OHHiBLL5LqItguebmLfLgElPuAgoxyksFLRurO5bx1ZKuj1eu24Tjhw9zu/oyeVw5e4rYOpFHD7yGLK9Gc5D+8LJEWzbcCUOXHk7hnpWYWTsPOYxiy9+9wuYD+YAy4NOlxV0GUDWZHLLZuspgc0A3d05GJoD0yti68b1WNG/Fk8/ewTjM1PQLROF3h7MFYsolhxOrUOKDzEz656OkelN+PR9+5Zg89Q5mWq+TivY2jnpOt0taW33qiypy6Fpne7qxa5PLotkkBq57JPloqp8FMRVr65mADVJxa8/vR2Y+DpVxNoddfe9DFIv4srsNEgVZ24UVIa8fnKehdtqJcdntLRYOgJIkddShexlaYFqCJRjllS1kKsC/yQLb0AyM3K9Ek0go9Y6u/tyaE50U0SBougXu2IycZK8rK7a5IkxqdEqI+BWsASL+uJbUelyFbgWLryaPZtSDiwapFaPRcr3VpZJZL3J1UOhVgbFcsr8s2q+lEbFLnZybBRITfHaNCC1ujexjX2JgdRqoZRWq+m4MGvhxdXT2MKjdZrdeg3NllLrNTYa0dQgNWmjdbYpHZ/4xVSoQCrPRtWURIUWgdR9F3DzrtMo244gDSKQSgLEoxQiBLfIIioPSgJlEgwqF1bOgynzhwlrqDgEmdGWcqTKA4+sa8JOGskJJpMo8xHB+E2AVBZPMocYx5FKMCsMrgIAstOxigVlgU8uugGMIEBvIYM1Q/2AXQTsMvbs2Qujuw9f+vrX2OLraTZ8uFg5MIjeQhfOjYyhXPLx2gOvRckG7nnkIQQE1KmtMmUqw1HPhW4owSpaQQc6N1VcC0pSB2mE5b5So2VMqxiZsBx9L1iCxfdkG9aJ5dgp4ZXXXYvVw8N4+uDTGBxeCTpvx8ancOL8WfgmRYMKQU7Wb803YbFbssHxxPl8N2wCh5qJwC1j9UAvdm7fCNeZw0JpDn2DQ3ji8cPYtmkftq7Zw/G+z586iqH1g7j3+9+DZwYo2gvcV7oQIC9jslZTKhye4wDYuHE9shkD9sIkpw6yjC6cuzDKMLxvcJAvMKZmZxmkqrifwKeLAwsXptbizvuvWswKr/NsgvhJlEhp934zcbYEXaip8jJIfSlGmd+xBCA1DUCNqvfNV1zzEg3HK8Xj4oiIxKRyhSkefMkm6uX0ogpI5YRoMtykMgJp50VZUhVIVasuSsQjPYLkmS2CWMWblP5eIaQhAnpPkP901J00eW7F6SrapxO/RFgs0sAISmGdpAlI5cthYs+XOouoMqwk1hDSLypER0kxqYIHI0acVANS5ZiH7L4VTop4r+MgtZbIOO2cy1prwFer51+0fIvvTkCFpDPpJnlXRX6M6KVqXVFollqD8RYngPhFiISwFTFAryqsHasaSyppY2mHJWHoq919xUqv/bQzC2lnehHD15ITxSKGqU4TW+9h59vQaPSagtRPiR5E5U5MBrXewUVN5kv1cENLamTzaRoO7DuPG3ed5pQwTDLEoJTOHbF1GUSF5wCjsVgvhGsQWTwFqQAfIkT6Q5ZSji0VZEqKLZeng9nR6PAVKVoq/606FJmogA4RqlhkLRXEREzHw2zEwjMkgEt5OCndi1vCqsE+bFg5iE2rh2HPTmPLxi144tgLePLQsyj0dsH2ilhYmEFPPo98JgdNz+Dc2XFsWLsNtm/izOQYWwPp8CXrsG7pCFyXgTBhVCJ6Iisx9Y3Jgji+NjouHFwrAXnlRjqaZFsG4Cr/ZAHf+abWg+Ha2LxmNYZ7B3D0+DHkugrwXQ8bN27E2clxnJsc5/hf7je7WVNsKjElU3odEnCG+J1y3RoaNLeM3t48W8OzpgVdMzE1Ng9T60LG6GEHa8efR74nh7Xr18L2PRw++hwcQsCUtpViksl1mw9ziosFsqbJ87Jh/SrMzk5hYmKWXcZpsZiWySCV3IQZRPMaEi48BHZHJtfgzvuWAqRGlmYoidKKpJdqc7b6nssgtdURa7t8h0FqWoCq4EL0qKrfh0Wu5xSP14LUFA+1PeiXH2w8AkkgNcWKqQEHSSBVvDmm/DLpoMz1GS7gOKOsqpozATBxYRS0dVanikPGJiBVbaCUltSOgVRJOqUAqvIQi1moQ4ZXcQ4KtuB2QGobe7ElkNopeCRXtVwsseXIhEMKpIpyld/pcsHjC5BoXGocBC4epEbbE7nbSHBbr17PKrJY7BNBnNQas3v1puO2RFIcJTMgVO3TRYrNzu7S9N7+ra7e5u1sXiLNUDVrV/tvaQZS3y5BahxWRa7Mq0V0mu5cAmWqY1KjM1B1HXNg3zncsOsUW1IVFwJbLPnWUgLKKiEXJrWWbrgMUsMbXvEcMd2K54UVUVQh7wzU4UcYlMGquIlSNkV2reUvhDVW/ZfKingTwRTH/6P4Vza8evA9stp5MAMPWc3Hri2b4C7M4sB1B/DYsUM4ceoU7rjjdoycP4szJ5/HDXv3Ybh3EEVo+PK3voWxeQe2YWHBsWERCCPWYYpnpZhYssC6BOE9ZDJZ7h81xWdXXgLM0vIgLcjUZrI4Vj5R9yl5Qygty6JfwpVIWKrBrrzdkvmY8CeByyu2bcPI7AxOj41A90UMsC/ZCXUio2IjL7lgiRheIpQi3hdyWHbcIkie6kxOrEMPMpwHV/MyDFINy4EHG/mubobX03OzAqiT+7XvMkgVIbnicFWXBaYI14VG5EjM2Exu4gHnd+VrCopLZbdpcTtI1t2RiVX47FKC1ESJ00wMLcd9re7YpFWAXaDkRdGl2J3lOMTRNkVAKsuWGHGSHPCIdiO+qVWYwm9amKP0alcLlVaPd71HlTgKyysrqrqsXMQ7l/ucL/v2CY8ZIhRsyZJaD6QKit9YjGn8mJK5uSPlYhavCPYgkCqsi3HLomno6M4amFpw0muvsZMyHgNbAXvVIDWyLkNTrwwbamJJVadWfUtqXDdUllSxVaqUKBWDyXlShdzgp6s021BeXHIgtd1NEr9iCGthcJeprVSgNRFqRhcgEfKkzoNUNYsRO1a4jKMTVwtSeW7DPKmW0JulFpTarBh63kn1NgZSxdqrlrrRbyq/tQ+f2n+yznpIUWE7J0mKattdoJETL0ERiHzVfhuagNSut/9DZAXG3/hSB/wvehRTV1CVfqYmJjV+GhzYK0Cq47oMTtheydY4gjaSmp5vJmXcuhQkDEQkGGbmWRWbyRtYgkwy7sl6BIhVRm0BPEW8qQKiAqSq5C4MWOVvVB+7n3H6F+FuyyBWfoTbL9k8CfW6HNdp+C7yxJzkOrhi2xY8f/I0yo6NTWtWwy8voDg9hav37MGOLdtwemIc337oIcxpFkqBhmwmg65sFm65jLLnwfYo7tXgW2NFQ2/qBhyPXJFJSAmQSv8jMidmOCaQGvpKhS2N3BmK3KuKbVg8L+yvFOdDjLlBuczgkHAwOfNS91xTh0tMxpQah2KCDEr3o0P3JNmULnOsyhyunmfDMCkGxGfBzy7dHoW1ZmHoGdilANlsBppfZgRLgN8hoElcz2QRpXdQnwjsSqt14Pmw6CaU9SdHpBNyNQGOTUMQXxkCRHOuVCZ+EiKWLODnJ1fh8/ddnXpFpy7YUAK2Ix5Tv3mJCl4GqUs0sMnVxkAqufKTwqnYfVsDqa1YUZU6nG6FilIDXRnem7MlihNvMkrNKq4LUgVYbebqm7N0bB3uQj5jYKbo4OR4EbbIP9WRz/ZVXdi/oRdfeuw8E9u9vD6NQGqDia0DUsMco/UUMPKEYhdYqiAKxyIVSl1AgVTCZDtW9eCV24dww9ZB7Frbi4EuC694z90o2iIutJWPelMc4oi/mDiJQ3GS1qXawCoFTQToyMriq6fa3TdpPMUTLYFUPnvj2D0EqFxZxZJaz7UzOl5xd99mmzlhpBdtSW1l9lTZBIDKX3FyWiZ/ZI2giiOFx4Zcq0OQKvTZ+Lylv9KLrpJKHXXGMNFtfYlAqtQNRdhW3JJaD4B2GqSqmXopJWpqzsqkZdzOMkz5THxFNB6R1sZLglSWpzJ2EBoqKWje/o81wQOVrfPSstKlHKsOFIuAVCUUqmuNKCW37D2PG3a+CNuxWRCQOyaDwUAXbp6RuBQRUxo6qobbTIBLlr7i/1ETuAqmT5L1yUbw2SdiWxW4FDWqRlXfYsVdglnohIqTOnlEGZetkQSaAmTJzZViSAMfruciMMldVUOPaWH3Fdtg6cDp0ydQtksouy7KHjBT9pDLdGFFTy9uuukmPH/yeTx75CgzAxPQsjifaoD169dj3dp1OHjwEGbnijKRt4xtYaRJd94efDYlR9urRCaBbRoXssxKAczWVBo7GhcwKNZtIrOi3LAESoWIcontV9dg0OU6E12RUmHAkABSxO8GIfsvvdEPhJWcbo2Z6ILclNkSS67ZFoPXLFMhkxVWtJtjg8k9l0AnW8Y9ZEwCo7LNxEAsraucI5ctphpMU+d8tszRzDf2Yo6oWfSXAR0XJlfhM/dd04G13lR/jryjjcO9My1cZC113H1jWswiX3H5cTECIUiVXhpsSRUKpwh/iIdRxRTP6L13yqUWlXSNH6n99an//locvTCHn/vfD9cHhCnbUTv9lXjURiA1Y+r4mZvW4U/esgt9BYtlI6X/Ijbyj3zzefzxF55b9MoiEfrBn96Ld/7IZrzmg/fjsRNTbdVpcny98uhpq4qL9FAFpAoymWQVKQmTqqJCDZDW05gLr4KhkVop9RqdBbE4zaquS5BKXjMrezL4i1+4GnfsX82XtiXHw8mxefzghUm8918PSmtqkgJSfzirl63QDFT7WwOp1eO11CCVL+4VSI3IlBjMagGkVpiWWwNmsdFNBVLbFhZ1JrKyIlVGBuqBiismd98QdEVeTbqdAKmkdVU+iwGpMbcBWWvNvRzPlXqL0marrZkR+Cgt5oYRt6QmQPM63gSVkiISShFzJcejxpZSolbTGnRqJMw6V1PCW5a08k6J6E42sgJSheGPAVAFpHb9BwKp0U8Fs/IPNSQEnerkxaynNZBKMakEUh3b4dQhiimXBAv9LSyaaosIwaPcc5N6qURTladuolMcgZg4OI1ucfEbT2qksgpArXwtCIiUxY8sei4LOYssIXTzzjk7xe3qcF8fdm3biuL8LE6+cAyrhldg47qNmJyZxyNPPQ1Ns1CwMujr68FMcR4zpSKDaQJh3Drf59jQlcOrcOjwEczOLwj7s2IgZkZi6ZQp1mP4CXOAkwlZgkmR+1WMAjMX029kHaUvGRCKJUx/0wHoEWAkC7UngDNbbAmosqWZstdQSh4BVImFV9zCSldiOZeCSFkkRafyZBU2VG5WxxXxw/ROmV6I4mfoUW6TaKiwZjObsuiermXgUo4csg4Ln2LZR/Id95mEiSy/OudJXY3P3r9IkNrymdryAxdzE8eOZ/YvqGb3jbbuUu3aMhnhsBn1QGoUGkTQQCJIbWEuLjpITdTUaDTSgdRX71yBT/7qdTh0bhZfevw8W3VX92axb30v7jo4gn968HRHZvi23UN47d6V+MBXjmK2RC6krX02DRXwiV+5Fu/8xJM4dHa2tYcveulWQWp4KxriInWG83SLGBx5nyxWoDzVRU9DS2qUYCkmjlQxDHVZ+Kd33oTh3izufOgk7jk0gkNnZzA5Jy686+DpmCtjkjqYBFJDHyxmhm3BklrlNpkKpIZ7vFK6oSVV7iMVkyrinOSYJXVQsvtySr0m6yueDqjNxRgDqRHiylh1zVqiJjRNObWqxDPMQSLbwAYMTcSkVkBqBLCRBkEeXzWkV9HGtgPYFbGVUMqEGiP0GP7E/hudtGQpze6+5LacCqQmbYZqkCrcnOMeh43nOy6+Owms5JC0udwW9Vgb3ah/mdFuS1pvRP3t3jJIVYJDOpX+0IPU+gJFyeED+8/h+h3C3ZcJgRi4CGIgdvPkXJe8pcMZbwRSw0JqByUoQkq5E/UQ6BXW10R5HpoiBSBSoEjhP3XMMk0RASeyoBKZkE9MuaTci1hNvsMwyEXXA/WM+AFN38WG1auwde1GLJRtPPj0QXh0CMpDhgCgS62ScbUE5jyH4jM1mJkMyuzKRH1gFCzuSCLxwKEorfH9i7hPqwHTFUsyQUq6zbbYEixeL8A294u9fimXqhg3ds2W76aqyIapXkeszGIuiQRKAlMGx9Re4Y7HKWU4CFa0VhFA0TpwmbwgejhR3TKnLbWXGZUNBrxUlJUHogomMzq7ZsscupTLlvrAlE4mRqZW4TP3LoI4Ke052fIh3K5QW8rnIpZU6R4e2yltjcVStvcSrjuUVUK6iJhUsV9C2dQIpLY4F+lVrdqKG1lSaa+ZpsYW1qauwIlAVcXXk0eH8BAhErXqut7/1j14y3Vr8Et/+xgefn4ynPhChgjlwFa16g8NJ3m0kNWt0YfSnJFrL4c8pviQpZTaR9bS6s+737gd77h1E37qrx7BUy/OpKgtXRGLrLPsnpiufJpSVCf1gHOQCwkdxqTWWlI1sIWYy1YCZcJDMqZfizVUAalx5buyvuMxqfXaTLX97uu243dfvwP/5VOP4zMPnxJEe9FPgyk2Zf5v9tqq+qgtxmsPFH4S0T3SgFQmIRQEPPQ8rSVaF2xJj70ruscBMZ+SCypWMpKCRkoDahtzQnC6FAHuxUW1uLCu7XrEQCLBUSWfeoOV0ULcgBovWjuxnlaD1MTXpRNe1DeSL0SM2ehDeqMg0CQdIQmkZljns0zywFLrXcDWpQKp7MbOnjEaTCKZJHlB/ZA6DnuZiVQNob7LegvbCzg2Lexy6yC1MloWp3BUdaqY1ApITTcTSaPfOrhqJpOoRk4RaagzoPPvqGnDS/CKxv1uvQFpQGqyu2+NJTWyzCQDXHgQyFZHdJBm8/cS/97oviDa6oolNRSWEUWkuhYiTrp+5ynYjkhBwxZUsq6RFU0KyKjAq56MmI4TmVthA43cKEZGSwBNQSykeJFY5EWAakVfjLRYgtQQ5MaEhnoBaBth+QAAIABJREFUCR8iHxJpWjiFDefoFMch3cOz22lAB5jPzsgFM4uy48ImgC5jKAXIUuzGhnA/IWHruTAo3pJclBkMi55y7KhUkBjzsYuwJO9VB02kKyQQRUyvWnjikOOhIQHqkWtsBI4wqzGhbeY4Zqskxa0qazcTWFCOWmk95aGX1mNmWOa2ESOxHD1ygSbLuWQ+Em7AMrZYKTNyPdCT/Lv8iPEUahFn1+HcuFIBIt9fjRCrdF+Wl5V0NpDrN/3f2NSa9kBq+9K7Fb/gl3hfN3tdFUitujBq9vTl39sZAWFtYoUzDUito0g2O+qSl3O6RZ4EUq/d1I/fed123LJjCBQnOjHv4G/ueR5/e88LWLA9rB/M4w/fuAsfvvsYDkctigHwtpvW47Zdw3jvlw/h/JSNO/atxG/+6DZcvbGfidxOTRTxwa8cxb98/2w4oB/6hf14xRUD+IWP/gDHLsw3HOjBrgz+5Cd34fVXrkJXzsDUvIOPfe8U/uKuYwxC7nn3Adz50Bnce2QcH/0PV2HHmm584MtH8aFvHMev37YZ73jVJrzpLx7GhZkSv+e379iKG7YM4I8+fwjv/and+JHdwwyKP37vKXzoruNs1SUA94dv2oHfuH0LsqaB05NFlBwff/rVI/jMI5V+RBt++54h/MxN62N9mZx38P/962GuP2vp+Pmb1+P/ed02rOzNcj/+8cHT+OBXj8bcrod7qL+7WaGnDwGk6QWHQfLXnrqASSYVqnyu29yP9/zELly3pY8V2G8fGsMf/+thHBuZEzkj+cLQwzfffRv+7KuHMFDI4F0/vgdr+vN4fmQO77rzCXzv8IiM+QtArth//gvX4e+/9zy+//y4/B7YvroXv/uGnRibtfH+Lz7LoOx3XrcDm4e7Qg1INFm0+wuPn8VdT1/gszO6MjOGjm/8v7fwGFz57q+h3CQG+e533YY//7fD6Mqa+IM3i3a/MErtfgrf5XaLD83ZG65ei9947XZcuaGfpd2J0Tm89wvP4t+eOMv78ffetJuB+f+97yRoblRrSX951xt38lr/2D3P879/4rp1WNGdZQD94NEx/MkXDuLgqWnZGXFu7984gPf/9D5cs6mf5+mT95/Eh+46ivE5W1iZgwAfeNt+Biqff/RFvO+t+3HN5kFMzNv4yF3P4W++fYyP18HuLP7oLfvw9SfP4ZsHL0SAaoCbtq7Az75iI/72nuN45kXlsl4TjRZbEz05C3/681fjf33zKJ45Pc2/7Vvfh9+6YwfuPzKKT91/kvfm669ai9+8Yzuu3NjPs0Tu1u//4jP40mNnRH1BwOP+P37+GnzsO8fw2IkJLrdrbQ9+89/txBMvTOBj330htOJFG0HPfe6/3IJ3/t9H8aZr1uGdr92Owa4sDr44hf/6T4/jyZPickqtjd68hd970x78/IHNyFkGnn5xCr//6SfwOL1T6kUDXTn84i1b8J9evRlr+nOsQz19egbv/txBPHlqmkGq77lY15/Hf3vLvvDSXbXrt//hMY51/qu3X4+7nj6PrzxxNmz7+hUF/MGb9qLouPjLbxzBiVGSSxre8Zqt3P7f+scn8Mc/sRd37F/FytWnH3oR/5PmerYMjzM4iJRKJCs/8DNX4dW7V3KY0w9emGD39YePj8mwLMFX8Fdvv5Zli5L1JdfHqfEFfO3pCzGvjf6ChZ+7eQN++VWbavt8chp0sfeuN2zHUE82tgbUH3/3nefx/Rcm8Lor1+BN167FH332aV5/rXzyWQN/9rNX4++/9wLXFf38zM0beT188EuHwr28c00P/uvrd+L2vat4/cyXXXzqvhP48F1HMDkvvSVaaUC7ZZsdpA3qbYSa6j+2iBdGKhWorFlMagOQGjP11/dLaXdYl+C5tCBV3OqxJUAeNhV2vLi/O1nAFLsvWVIZdvBNIrlnihtBZaGMdijK7hsDqcqFQhaOusCyrJQCky2i1EJ6F98UV+6BuYwEq+p59Q7m4RFSVxA5RcmYqhRFzs2pShMY0zRm6aV4TjpRaOlQJliKmyUrJVWlWyQgdAR0cjPQ5XskzvNJqWFc1+G4VHJddclVR6MUK+L4Nk2TmW0JCvMtMd/QJYN06gGVJWulGBLRQ5FUPDIAzG4n0vfQGDEwVO7BMp2LsIQSSBQgU4Bm4Z4r+iDaT0lvab5VX8QtLrWBYkh5IsSFsHLAlk2pXMLKNoZ5XWkYfQSGaJ8WiL4wMEZlLYnnRRohcmKmwuPT6/DZdoiT0unvdfbeoh5egv2ctkq5BnyyqkfYfdM+frlcGyNQC1JD+RW5D4zo8onvaHTU1V+N6dZpEkj9+C9fhy3DXTh4egbTRQc3bh3EVRv78AefPYiPfe8ErljZhQf+6Db+N32n2jfcncXf/8r1IKVkzx98g6XAp371BvTkTFYe6VLq1h0rsG1lF37kT+/HE6TkA3jHrRvxgZ/eg3d/7ln888NnME+B/QmfXWu68el3Xs9kOt9/YQpjczY2DxXw4LFJ/MkXD7PsHfnLH8PDxydY2ScCprOTJXz64dO46+kR/NGbd+L3Xn8Fdr/72zg9UeQ3vP+n9zB4/d5z4yjaHo6PzGP32h688opBfOL+U3j3Z5+FZej4rR/dine8aiOGejL46hMXGJx94bFzeOBYXElTzf79N2zHf3vzTq5XWYIJrPzGJ5/iIu9+4w78x1s34rGTUzh0dg7rB3N41c4hHvN3fOxxjMyUudw1m/rw3XffgoePT2Ku7PIYdudM7FjVhcdPTePX//5JnJ0SgPtHdg/h4798DU5PlPDgsQkGajTe1P63/tWjOHp+Bhrvfw9j/+cnceiMsAaT4kyfAzuHsXW4G7/4vx/A1548xwdr1jJw7q/egl/5u4fx+UdOs2Dvzlm48zdfiZuuWIFzUyW88j13o+z5eO9b92H7qh4GFTdsG8SF6TLHO9Pnnx58EZ//wVkVeBMeErRmvvl7t+DI+Vl86r4X8Muv2Ya96/tYkf2nB07ib79zHKOzYizoM/bXb8Hhc7N8Pj1+YpIvUw/sGMaO1T34hb9+EF99XFwa9Bcy+Piv3hgCnKyp41W7V2LTUBde875v4+CZGfza7VfgD964Cz/z1w/zmmFvIw3YMFjAY++9HR/5xjH82b8dwsffcQNfKlAbqW+37BjGYHcGr3jPN3FuqsgPvXL7MP7hnTfj/HQJDx0fZ/D/I3tWMsj87X98ggEvyd1P/fpNOLB9CM+emeaxOz9VxLWbB3Hd1gF84IvP4kNfP4y+QgZf//3b+Dx/9fu+hbIjzuGcqeM9P7Uf73j1Vuz83a9iaqHcwBW6soFoLF748I/jbR+5H988eB7bVnXj7375Jr6A+skP3cd9oDX1iV+7GYWsiadOTfHlxK07h7FlZTdue9+38BQB4iDguX/xL9+MX/roQ/jiD17EpqFufPQ/3cCA8y1/8V3eb0kfAp0nPvxm3PvcCJO1PXJ8nAHLbXtWoWR7eMffPMygl6TWcG8Of/6L1/J6vPfwCCbmbNyycxhrB/J4+18/iLufOc+y5ZadK/HHP7Uf00UXRy7MYag7g9v3DPNl1a3//R6MTBfZCv6qXUP4yu++Gg8cHcNCRLa8/aMPYq7kYOyjP4W/+Npz+OCXn+XLBZIbf/ZzV+NtN29Csezijg9+B8+dF+v499+0G3/443vwzWdHWN7Qe4ns7ZbtK/DFx8/hd/7xKThkqPE9XL9lAJ/5zwcwNW/j/iNjvKaJFIz691uf+D7uPnhesPvqBkb/15sxU3LxzJkZbgOtV+rvxsE8fu0TT+Bfvi8uCg5sX4H3vHlX3T6TGkmXWqt6szzOV23sxwuj83zhQJ8//9pz3JY//sl9+K1/tx1XvfsuvDixkDhn9b4keX7yw2/Cr/zdo/iXR+OhGDRur9k9jFvf++1Q7n3k7dfwGj94eppBPF2C3LRtBT709efw/i89m/iazsC7Bt36/9n7DjApquz706G6e3pygCENOeecEVDJKsiq6xowh7+uuuYc1pxzQjEn1pxFJEhGkCg5D5kZhmFSz3T+77mvqsNMz0wPoOv+lvLzA7qqXr336r1X79xz77l1fEB1X9Pqi6njA2qoqgFSQ96WMYWT/idAqvEajM7VxXpCLGYIdkTwcuFXN7DTXvRpnwuvVwELAooAFXJ10KdAmEAoPVm1Hs/CVCd6MSrwO/xyhRE03K5kv2ewhFS1C1sPyaSyjBBYNV44wVqoitHDLIrV1R8ZAsP6vxUjbMSJKrEgMx13CeYsVgF08myyfczTqsdWShoV8qs+nwgVKSbTjCBFjExB+H1e3ZXYJ/mxRIlXB4mScsWn8nvRek5RItYhDPIrDX7djTcSoOu9rFxqdeIysl9Fnl3ZH2AhWNb/V25Hel5WCi+JCrGe8kVaJBGtIXc9YV/5iCDjT6m8y3+oGKRI9bVIYwSfScCrhlXYNVnpyTAmVuULE7OGqGaxAQqU6k48SqGYMalFjfDpwi7xL7Dx7dv/i9nSmrriOEiNf6AciyuNRa0GJjXiMbGGZnWfuZqHcdyDXJ4eC6Q2Tk8QQ9yBIrXhbMNN7cW9UObxY+xT82XD/ut9J+FgiRtnvrhYwCIPMq+vXdgTH/8bzNz35TpZ45qkO4UlPFyuvgWMCX3lgm6YMmeHxIbyaJzuwOsXdUenJin4ZsV+TPstD/M3FUSJ5RCcPXF2J1xyQlNc/tYqAYh0QyYASwylKQHyXxwjLq5P/7gFL/60HeURrsLVgdS/n9QCL8zYhoe+2SSb2NQEKx45qxP+0qshet03JwRoP/l7H3TPSY3L3dcAqR3vmIXcg9GbQMbafnt9f3y4eDfu+2JDqB3nDWyCp87ujAe+3ohnftwqfWOA1AEPzMXaPSoONkGz4MYxrXDp0OY488WlWLq9UAwBi+4+QYwKF09ZgU3cVJuAvi3SMfmi7gJ6xz65QL49BKkFkydiT2E5zn95EVbtVCwWN5I/3DoMc9bnYdKri1Hh9VUBqVy6zxnYHI+e3V022b1aZAhILXGH1XebZDgx/dah+GLZXtzzxTrdiFF1f8EVnXG+P944WDbwZFUYj7qzoAx9WmRgfK8meHPONtz92W+hmUKQSnB3weTFWL5D1btHs3RMu2WobL7PeXmRgB5+OzmOC8vcwoZz/JzaszFevKAXnvp+A56dvgWdmqTh02sG4P2FuXj027A4123j2uHSYS1w9bsrMG31XtRLsqGozCv9we3MGX2b4ulze+Dqt38VltFmteKn24aCQGzS5CXCVtJF9dZT2uO6kW3wl+cXYt7GfNkFfPD/BuDETvVx/+drMOXnrcKqEoy8enFf9GmZiW53fI+8IjeeOb8nzhvUHKc8OReLtxxU8yQtAW9f2R8HS93424sLw/uwWvbDkSB10ZaDeOSsbvKsi15fHDJUsH/I+pGZLynn/kQxqy9d2FuYRPZZZZD64+p9ePDMrhjSvj6ufGMJVuhsaKzVk32T+/x4ed4Zz83D3kJlJCJInXrNILwyY7P0CfcKBIdPntsDd368Cu8vyBWDRK8W6fj+lmGYuXa/ANpybwCJdg2NspKRW+ASYMd3fv3I1rh5bFuMfWqBMP+RILX3XT+KoSF8qI6rDFKHdagv7eZYPKV7oyiQSvb9ngmd8Pb8XNz1+XoZ9zRc3H1qO1w4uClGPbkAq3MPQTMBU6/ujz6tMnHGs/OwhHUJAi3qJ+KlC/sgNUHDCQ/OlFAEA6T+uOYArn5vlfLeMJswoFUGaDBcufMwznxpidSVTGl2qh07C8qlzbzuH9LmNjK/l+0oDMWkEhDTcEJgShbdONhqgtRrjxKkXhoDpD6pg9TBESC1UZpD3s2eQ9RdgXgkvHNFPyQnaBj20KyYzHtkXWONp9/9tzgwZuUvbdVbKlNvR1trPSRQ9uFqPxxW940bpLIScbTuaOt6VPdHdm1kXWsDqZUeGoFlOfkGddmPPm1z4fGoDYti90RqR8CcYveMeItIdjYgVm8Fa6PrIyGaRroSg+004jwFCKnrFb5RsYryBgi29GiKSGI0hH8Nd2C9/FB8qnGxHmMsLKsOjMUNN+iHxaRUa/1mq2yGrGQVCSwFUCk2lWSyuOAGAY2xF4xjkZQ8hFcqjQo/YhRmMnKCUjFX2iAuugx8pwux7l1LUBwByqO8n0PtjswhqzM4oZmug8HImBI9F6oBXqV9ugszpaMkvlSQrwmaxIsq12CmiSH4FZ5TDAzsa/XxtjDdDRWZDNCvs/CqOyvH8USMJ6OPJSbWqphSMWurmFRGoEq8KkEz3a4ljY0ZeSWNMHV+h+pnQ93265EVOqoZ9ue8+ThI/WPfy+8DUmsf0rVfEdkP1cakRhRDF7Nnz+mGrk1T0fOemXL7/RM74ex+TXDl2yswa32erHdXDG+Bf57eEX3/ORs7xHKvPqQS16d8XoR1INibs+EgbvhojZTFe8muXjeyJc4flCPurOv2lAhopNsuD7I+BHZkX4Y8PC8i1jL6rRKkbtxXikveXCF/Rh7VgdQrhjXD+Gd/wfzNYVb0rL6N8cw5nXHdB7/h06WKnTtWIJUuvmRmL3h9uTCtxkH2ZMOjJ2HJtkKcN3mZMEKxQCqvp/sx63ju5GXCvpK1mX3bQLw8cztu+2RdyJDITeyUS3pgYq+G6HrnTOTmFYdA6qdLduGG95cLQNQ/ofj0uiHCNhIc7S8q10HqBFz2xhJ8vmQXCEBfvqi3MDk/r8vDdaPbCkgly2t8vSNB6t1fkCmJPSb5K1n5aTcNkk3sOS8twpJth+D1+QVgElD2b52F1jd9i9IKVUeC1C+X7QFdNY3fWM4n1w5Cq/pJGPvkXMVuhg7DmG1C24bJ+OqGIWC77/lsLdIS7Xjib13Rq3k6et0zQ+7gO1h4z4kCdE99Zh4KSjx6DldVID/TlwxrhQfO6IKxT8wRFrppZiIW/XMEvlq2B1e/82uo74d3yBY294MFubjzk9UyGz64aqAwxee+vFB3vVUz44axHcQl9S/PzRfwP6B1FqbdOkzYpnt1kM60PGQEr3rrV3y2dKeqUBzbzUiQSmb0+tHtcMvUlfjGcOOtZmEkK/759YPx7Yq9uP1fq+QbTtfhnTqTmpZow+2ndcQ9n67GJ7/sqhFsGCD10a/X4bFvwuwZ9w0z7jhJGM0znp0vwOu5Sb2EOT3x4ZnKDVv2YUHMvvNkOGwWnPbUHHHXF+Ekzab6Wx9iA1tn4pt/DMBpzy7C/I150SD1zh+x6UBVwbODr04MMan0HHjmvB5olObE67O24IULesUEqae/sAizNhSEvMZGdqqPl87rhrfm5eLBr9YiO9mOmbcPxYa9xTjzufkhjQ5uq24a11Fc7AfeNx3r95WKcZ9MKkXirn5vpYBUNqdfywy8d0VvfL1iH26cGjbURL4uXjegdUaozTTUGMJJvzdIjWRSjWEYC6RWjqymkfOBv3TFuB6N0Pm2H2ocN9UMzcjZXdslR34+jrlV3dc2jluPoF51BKmyqBsullEB5XGuHEdQxWNzS3UgNdQi/TGV8qRWeXg0oBzceT/6tt0Nj8+rUo6IAIUSIaI7p4iH6Eyq8bsApJBravgBBvsa+ciQWpnBpur5VQ02rvK1RlxsrDLkDRkCs4JvVZ+EnqvHE1D0SYknKTrST6VfSxAe5t6y0qXXohZQef8Edkpxzu8LyteMnx8rwRtjI4IEsgSgVM1lvC5T3JgkV5sSGZIU66qHdHEjsq7Sf6EwTv2KyvWNaKSo7UrqF95LsQEq96qUNyEmmu7KIvxEt111M8+ZrQSZSthEXH+5uaRIMMFnkOCb8ad6X+niAewTEYDS3ZSZMkeeJcBU5betfNCZ2ThEzImuxEasbNAq7LQS5qDbn2KzySgr13q9n4MWHChugKkLO8aeFnXbq1cq46huPjbT9JiXchykHvMurbHA/16QmpaooX+rTAzvUE9YTlr9OzRKETDT7W61mW9ZPxG/3HOiMFDP/LhZXOReu6gn0p0aJjy/WNhB9kB2agKGtsvCgDYZqJdsR6a4oKWK++c/PlQgVV+B5I+cDAduGdcGp/dsiFSnFedPXi6sKd0R590xGEu3H8blb62stucJUudtLMBlb62UWMDIozqQyviufvfPwfb8MOM5tH0W3ri4O16ZtR1PTVOs5rECqW9d2kPytV70+gpxg448pt88EDaLCWOeXizuxwZIZfzpYZdXmOMW9ZwC9u//aiPeXUChoSDG92iID67sJcD/tZ93RJXJGNWbxrbG6CcWYsGG/ZKFmxvzF3/ahIe+XBsVA3v/GV1x9oBmGPnYbInDU+6+YZB67qDm4mJ52tPzMaRdlsR8GiCVD+UqQ0YumkmtHqQyd+20Gwfh81/34IYPVqhvkQgtmnD36Z1w49j2GPrgjFDKIILUV2dtlbi+yPjVe0/vjPMHN8fIR3/GtvxS+X6QwTmxU7aMZbI3jNPr3iwNr83aijs/+U32JBcMaY7H/toVE59dgAWbD2Jgm0x8du0gvDl3O+74ZLUCgcEgxvdqLMwiXWU7NU7B2/O2K+AGiPvizNtPlNg+uu8amIkGFYJCgkEyv+wFglTOndOfmSeuwQbKPLNvU7x2aV9c+84yvLdAvb8l948Ut/KLXlssXg13jO+EM/vm4K8vLMCm/TQ2xLeiGSD18W/X4/ox7TF55hY88OWaqPfOzy3je0/smC2GAbq1s8+6N0vHm3O3STwoH5hsVyD1uWkb8feRbSVW+c6PV8MdQ9wssnYGSL1iyhIRx4o8Xr+sn8QNn3D/DIn5/eamoejZPB1bDpSGwB2vZ99T8XnUYz9jT6ELNs2K1g3SMLpbA3RslAwa0xqkOkQVfPxzi8RVmNofJ7SvJ+C+dxwgtW+rTHFl//vby2SD/+Kk2CC1932zsTm/LOQl0LtZKl6/sAfW7S0RNr91PSd+um0Y3p23XUC8OtQLO29QCzxxbg9c9vpSfKPHRxOk0q198dZC6QPG3nfNSZHyLn5juXhI8OD8Z4gDY/I7NkrR26yU0Nnm+QSpeh772kDq9WPaimGF3iPcg3K9JOO/eEuB5Kmu7jDcfeduyJc4duNg6/hMGsYimdQUh0U8LkZ0boCcTKd4HDAkhEfHW48OpIZ7Nb65UOer4pxjRrk1oas6P7vSDSpDCZ8QJ5MafjMR8tNRrytWlWIt1nXshaNtaZRVs6ZnG5ssPtCod8T1lW4d2CYffVrsEQEeDngFrghgqH+r2FKCGYO1DLvSEsRGyN3LqDNYN10RiWyaMHiKMRWCT9xAFelNVo1MJv9UskaKqRVuVRfxUf6tBGDqT2Fv5X0zJQuFTcTZVFhOxpIq1lCVIxLvjEX1e1VyaCnTiqCJ7rsWaASzfh+8AQ8VG5Rrr7i1WmBijljpEz5PMYSMayVIVYJQBJQ6INTdX8VCGAnedTEiIwusYTpUgkaqPWxAKM8snyXiuRQeUoCPzLLRHyqWVtHIVO1VxhY1sAQcUnFXz3PDNDiGmpjEAEsaVHUxc7Cq16WzuOKVq8eySliZsmIbMc3GgqKMAboRRIYWe14x0QhalcqwnFYKVxLqqltT1RBQho/80ob4eEWn6BlxTPDlMSnkqGfqsS3gOEg9tv1ZQ2myS/0vBKn+gGzyXr+4J9rUT8K8zQUCVBhrfmq3hgIUDZDK1v9402DZmP/9vZUCUn++bShenLEVz/+0Vb4BXZqk4qVJ3YWd4uaL8WoOmxnnD8zBV8v3xQSpsj5aTBjdJRuvXdRNhJRGPrFIflt41xDM2VCAa943Nn1V3wFB6oy1+bji7ZUoLg+7oPLKmkBq33/OwY4It1zGcjK+c8qcXDz2nXKVO1Yg9cMre6F1dhIunrIca3QXXqMlZIvpbjzyyUVRIJUsr3LDNInLH/t31rqDEjdLtmli74Z497JeuPaD1XhzbjQIIOt6+6ltccrTCzFnbRik0o3z4a/XwsOYR/0gmzfphJbCHnEDGgKpU5Zg1roD+O6moSJQ9OCX6zBpcHNcFQKpKo6Yq39Vd9/o9TT8r6BsuDmOZq3Lw+VvLI16oRRbuXt8J4x7aq4I/PAQkCoga20USL1zfEdcMrQlRjz6M7bmlYJg4/nze8q3g66W+wpV3OWFJ7QU4HDHx6tljrZrlIyPrhqANbuKcOHkX3DbqR1w47j2OPnh2Viuu0Hzu0dBGAJVbrAJINgHj32zHoddHgFyP902HGt2H5Z4zsofJLrBEszxCIHUp+dhf3GY8T29dw7evLwfrn9/Rejacwc1w30Tu+CyKUsklnPhvSOxMrcQN3+4okYQUXlWGCCVglHDOmQLO8t3T2BpbOMIIshcc8/zy9YCYaMTbVZMGtICHy3OrQJSp/+2H0Pb18dLP23CU99tgEsyFFR/GCD18ilL8EklkPrqJX3Ru0UGBv3zJ3h9AUy7bbiw+WSUK6v/FpS68fyPm1Dk8uDcwS1B4wRFwRjLmV/sQYM0Oy4c3CwEUimcNLRdPXx781BUdfdV9TWY1JdnbMZn1w2Wtl/33nIBXM9P6oVRj84W93n2FWNS757QCb3um4Ut+cp9lTuVnk1TBKRuy3fhjOcWSMz49NuGYspsZVBRh7r6bwOa46nzeuLqt5fh8193h5hUGqFW7y4SLxGC0QSbWeLL35yfKzHTnDfnDsjB3ae1x5a8MtXmEres2XQ1DoNUFaZFg0tN7r4EqbPX5ck6w/0m46wZ2/3j6v244q1fQ/u8ym/VAKl03VaGlvDRvlEKXG5fCKTSMPTSBT3F8MEwAs5NxmeP6JyNpplOdLx12hEwqbFxyx+GpGp5UAy0VOPciPdkJEhVmKwWd99QwSE3zMiaKxeOqm35LwSp1fag0TrVpmzvr0h3LRKGzpiOjCkkUFM5LxXrKJ8xXeBIWDazZEHRGbMIECuoRLl6itunLh6kMq7qOUt1gKZS0FC1VinxCmOopIIMvlvZZ1XQqnq9hjqt4eRK8R4BtapddFEzoiClPDPJ9qXbAAAgAElEQVRQXuGS1DEUD7JAg8ViE+Ejq7CfAXjhQ8ACiediKTbNJmlqzMxbpefDYtk+Ly38SjDJqtlhtdsVUNfzCvJPBVJVOcK0RobXGv4tRs4dAea6ZL08W90r8FJ34xW1XgHKgrrl7xbiVH8ArrIyIbSZ29asWeAz+SD6RUJ0W2DhP9h1Xp+IPhGcErh7vR5YbRocCU5xZ1Z551Q/S6yuIPNw3UOKwYZFSHcblhqHVHzJquppeHRuWQF8GhPYe0qAQphdZ3vsSPlbvHO8DtcdB6l16Kzjl1buAR2kqj+OXUxqfKMyvquMKke5+/oDuHBwczxxdhc88NV6TJmj1HzJgL54fne0b5gcBVIvH9YCN45ui1OfXSDupvdN6IiL31gm8aQ83ruiD3o3T8PN/1qD71bmSfxVp8bJ+PDK3pi9Pr9akMp7adCkYFBaghXDHlsg7pezbh0k6sCMw6zuOBKQevnQZjj58YUhISeWPbZbNl6Z1A0PfrMJr+vM5LECqU/8tZOUT3dfCkBFHr/eNxT5JR5MeP4XEcwxmNSRTyzEBroGmlRM6pB2mXjyr53w/95djW9X7hfBmK+u6yfs6uPfh+PPWPbT53TG5cOaY8iDc7Fy+8EQk/rO/O2481+rZJNqHK9c3AdD2tXHmMd/FkEVA6QyDpDAb2z3hrjk9SXCbF55YqsIkGqAFBMaV2JSw+2LHJvKgEnG7qebh4i78OD7Z0YxZwSMt5/aAYMemClKtpxPBKkUVLrtX6uUGJF+vHRBL4lvHP34HIlp/fiaQcL+k52dufaAlNujWQY+vmYAPv1lF24XkKo0GSZf1BsjuzTAuCfniMtt/RQHTnp4lnzHjc0M+5yxh1Q2JYPMWEwykxR2atcwBXPvPkn+fhfZ12oPEz64aoAA478+v0A27MYukS7ET53bU+ItqfzLg0zmnLtPkrhcbvC/ufEE3P3Jarw5Z2vIqMzrKmk9Rp3jeQOkTnplMQa0ycLEPk1w7bvLQKBpHFP/PghdclJFaXfGb/vF7bZr03R89PeB+GbFHh2kAsl2qzCpV76xFB0ap4DM+o0frMA3y3dXeW5kNxgg9fapq/DqTH186ptkuphnJtsw6rHZ8PmC+PDvA4XVPeXJOeL6Gjp0fQy+FWaNmHXnSfD4g7j8reWihMvfx3RtgPcu760A24Y8Ufc9IQ6QyphbzoNbTumAi177BYy3Pa1nY7ygM6mMZeXexgCpJz8+H0tz1ZjkboXCSZMndcPMdfm45p1lyMlIwIzbh+Kn3/bjqreM9UpdfcWJrfHgWd1EtGruxvwQSOWaePPHa6TNTGPUMNWBNy7pJW7to59aIO9kxi2DhQG//K0V2HnIJcb7MV2z8b7RZmFSdZDaNhPvX1k1JpX9aQgnDbl/lrDSNE7QffuakW3E+NTjrunYqYstVR7OBki94YOVIaEy45p7J3ZGv1YZIeEkqmK/dXk/UfJlH7NtNGg+eU53ERY7liCVdfjDgKrR4BgPjBekxntd+FFhJvV3AKl12zjUsMrV8VRkDx7rOkSD1EHNy9G3cYnEkxBY0pVGASS/ikvlF0EHiJQfoviQ1EhnNJUkjwEL+bNKbSIxmoZbtQjr6GBTcpYqblE9wQ9zgOcDsAjjR3CrmD6ybpIXVEhYlQ/U0OwViR6JYVWsqsBCQ/03oFLLmE0BFB0uxI6tm1Fy6BDgC8BmssNic8Dt8yDg8cBCQST+JwJISvxHQFvAK7lUpakmExyJDlRUVMBLAQuLFWkZ9dChS3eYNAdlgZXbr+7uyxLlI6RPPsHPuoCU8fFUJ1XHKsY0nKNUuFURc9LFjvinpMNRfcR65e/eidVLl4n8eVJSInjCT8BvNaG0pFT6WHqRMaEeunFb4ExwSrkutwsmzYLsnKao37QZzJoDZrOmP1Ox6XyHUm0z3XSV+JSR91SEnfRDxbaq50haHHFRZvs5cnRxJ93dV4SqfAHkVaTi4/X16zgn4rn8WM+VeJ75e19znEn9vXs4vJk69kxqzSPyyMdrCKS+8otsfu4e3wFXDm+Jic8vwi/bVIwm3RPfvUyp9EYyqdzUfnHNANw0dTXOH9RUrP9XvL0c+w4rNdbfHjpZ3BUvnLIc2/KUK+2oLtl49YKuNTKpvI5GulUPDBfXt2GPzIfLG8DHV/UW1d0WN/0UBVAi3+uRgNT/N7w5rn5vNT5cpJQquem/bkQr3Hd6O4x9anFIwZfKwn1apOGsl5Ziea5SJq7uqEk4aUzX+gLUL5qyQlyZjYPuqRsfOxkfLd6NK99eKRvQ6mJS6fK74K4hePz7LZIqp0m6A+sfPQnfrTog8axGftSUBCs+vrqPxK01+ccPKC2rCIHURVsKRMmX6qNGn2988lTsPuTChGfminsxQereF8bjie82SPwhGbh7Pv1NNuwxQaoJ4u774y3D8MWyPbjncxV/GNqJRP5Fz6397fWDJd55+MOzsWmfihlMdFjxxN+6iXtro2u+1l1TgwJSl247hPNfWSTuiSyOY2XD4+NwoKgcpz49TwSY1j82VuKiL3tjKXYXqLF3eu8mEmP4ns6kGmr3BKgEY3SDHd2tIV74cRPemrs99F4qEw5krr6+8QRJi3LJ678ICFz1yBhsyyvB2MfniFhXLJKCv71/1UD0bZWBK95YKsy0Gm8mAUMXDGmBQffPwGqdwSVQefzs7sjJSpT0OaO6NsLZL8wPpZFRN+vVrGF3HhmTumzHIbx2SV8B8P3v/QklFcqtc93j4+S9X/r6LwL4uC86pUcjvHhhb0wNMalhkEp131lr92Pypf1EuGroAzOQp6d1ijUnDJDKuGb2mVF3q8mMrc+eihlrDuCKN34RIMbUMzeP64Ded02L8m5gWJVBOzDl3eanTsEnS3aLwjiJDs5bpgu6aUzbaJBai7tv/isT8cmSnaLaTCb8/FcXy96FIDXMpEaDVMaITpmXqzfVhHP7N8EzZ3eRmNKPF+Ui0UYQPVxi6XvdNQ0en8oVb9esePisbrh0eCs0u+5rEaqKjEmlVwpVfo3X+u31A9GuQRL6PfCzeIZsfHQEPlm6B3d+ujaUr/f2cW1x05g2VZnUOEBqZXXfS4e1xKN/7SZzkeM71lEXdd8rT2qNx87uitOfXYBZa9V4T3Vq+NffB4po2rEGqTUuyr83iD0KhFz5Cx6rqGPMpCpXxfCDjnwTUVun13z+9wap4XZdQkn9MW0oHAirRUOAAjqS9sQnlB2XbWIpMpTuoFmEh5jGhABS1lrGPooyLF13KRLrholgyWyBlzGdjHskWPETpCpFXQ1WAWgeEzdFQdj8JiSYATvBEMzwBC2SBNpLJpNJ6Sl8ZNGU+A7/FwCmwrpF70f8WRVolbSdBKkBAtIg1q5egZ9/+gFpdg1OTRMmlaGn3oAPPjelzr2w2ciuWmAz2+Aq92BP3j64ykqQlZ6GRg0bisgQrw9aFOiq8AXh8gZx9gWXwpGahYDZpoA1+4TgnJ1CwMq6ho26UTG0qv8MtV7DPVYBPmGxyYYKeFcxsn6CVDPBdwC2YACbly/FN1P/hYYZ6XAm2FFUVoTikmLJr3r4cJEslkyBmuhMRFpKFtLTMpViMF2WTUFUwIeUhg1w0oSJMNmTgYBSNhaAzT4VUEqmVLlMG4YHlXc2nN6H/S/GC4LagA92s1XcxVX6G7KoJnhcFSgrLkFmdj34vD5s3FWOa1+unlWp+9z5T83Tute07nccB6l177MjvENnUvUdaFSeVJkTMYqNNfKizYA11eXIx21lkHrB4OZ48uwuePKHTfh06R5x1T1vYFNcMLiZqPlGglSDYSWjNapzNl6fs0NUfQ0Ciuln+rZMx71frJc0McyFedVJLXBK9wZ4dz5jUpUYCIWE6E5H1zaPP4AkuxUTejbEFcOb4535O3HD1DXSaWQDHzqjA75esV8EgpjahXF/3AhSYInPPRKQeu3JLTFrfT6e+GEL9hVWoHk9J/55entJwzHwgbkS88njgYkdcNmwZnjgq42iQMw4MYLwWEdNIJWxc1Ov6i19S5Ejgi22mfcwX+xV767G96vUhs4AqQS02yRXo2JSLxzSFKd2byBs7PQ1Kj/o8+d1kVg1AtefNxyUTfu4btm4dkRLvDFnJx74er2koDEFAzj46ukC/OjuS+aMLfxLnxzcelpHydl596dKaZUgdffz48W9lN/FIQ/MxP7DFK0BuAG96uTomFSO7ybpCfjx1mESZ3r3Z5FxxxE9FcFSntqjIV69uLe4GZJxIaNFIMeYVLKed3wSqe47Qd4HxXfIBLKYCb2b4I7TOuKlGZuFIWW9yaQyFyiZTaaqoQsy42dHdW2AV2ds0d19VX1oXFn6wEjZF7C9wx6ciQN6CqCW9ZMk7ynBM9Wt6XbOfI8E7M/+sBFP/7BByiDwmDSkubh3UtiJrrQJNqvU4dsVe0K5KOnuSzaa4k0ExTQE9Giejvv+nRKErqwnPjRbvLPUEcQp3Rvjn2d0kXFO0HD2C4pR47c0O82Bf/19kLgcn//qIhTruV4rj8fKKWiY/oPqtQTz5768SMAl4zDptsy8mcx9SSaT/TW2W0O89vPWKkyqSkGzW+4h+853ds5LCyUmN9ZhgNSSch9unboCy7cXSl9ecWIbnNkvBzd9tBIfLFCGAboeE0hTQI3xnAVlJAFMwron2TXJc0sGfMYdw2XcXvfeSmHiO+ek4tZx7SWF1GnPLMD8jfkiIhSKSa2i7qtqmvfKRHFR5Xw4+dHZOoNogNTe4vq+uRKTSgPeI99uwq7CcmHe7x3fXlLgnPDwXJS4KoTNZB7hm8e1x4vTN+HTJSp2nG0jW0+V4mveWa6LZSrhpF+2FeKx76kw7hPDC/NV33lqe2zcX4JxzyyUsU4mlfOQayev69g4BbeObQum5xr/3GLM35QfN5N67ei2OPvFhRLvzPHE9fz6Me1EgKz7HdOqNQTWBaQaTOrk2Vsl5zDjVek2f9XJrUXj4P8USFVTts5HdV/vykXVCFITJ32gllTd5dKw5kidhN2pWlz1NT3yDUXVHoinrPi3OvH3btUyLxnbDpePa4dkqw0Ouo2KGqtfxTCSSdXBH922Dnn8KA6Y4TNbBRyamKqGyNNPJpEsK0MTvYodhSYJt01WIflgJrlmMsOrs6yiKmTyCdun0X3IYUV9h4ZSfxB5FT6Uen2grZCsHd3NCFKNPJF8dxYdyPHl+sne8lpK+BGcCVD1w2ExYevGdfjsg3eQaA4gp14WrEHGyFrg9nvhchWj3FUirKrZZIVTS4DLVYHi0hLYbVaMGD4Mw4cNh6uiAj/OnI5DxUUiMOXy+mWjM+nyq+FIqwefWYM/QFdfwmcT/EFK51tEMdeIIWX9lIiU8Q4IUNVHSzK1hFhbdZ7g1hIgOORYMcFvIaPMfK8BaAEfNv66FO9NfgX1U5KQkuiEzW6Fy+VC8eESMTjwLodDg8PpQFJyui4GZYHD4YDFaoHHCrgtGk6/4HL4rAkwW+16ImsFnrkhIsgNMk1NMADNahGXcDKqFjFUKGEqwxihGHgTgl6VNoBMOgWbDh86jH179iDB7kD7jh1UjrKdLlz/8uIjWxliDvZ45lP8s+TPdeVxkPqHvY/qQGqEX17lL8Z/FqSW4G+vLJFNWnaqA29f2lvEYZg6RbOa8Ot25qMEqJzZ+z6l7suDG6kbRrXBNSNay9/Pm7xU3HiNg2Ieky/siXrJNuwurIBmNuG7VXkY2j5T1HsNkPr+Fb1wcqd64tZGIEChJtaFqpYEjsy3yYO/E+ROGpQjAJKbHAK+r5bvx3Uf/iYeKEcCUq8Y1lzEhoa2y5R2MsUDY73u/myDuO8ZBzeCFCeiGybzrL49byemzDXYlOjRVRNI5brWr1U6bhvXRgSUCPrYjlK3H6/O3o73F1KAUAEVA6QSyEq6Ct3VkeqmzCnL+FMCHR4s494J7YStZvwqn+O0WwTUE1i73FRK9Ym3EUHq96v2gUwrAQm/H/xz+up9uOez1aG0O4a7L9dksmwEV4aWwpUntaoFpO7GXZ9GqJLq1GXlsc6NK5mlK05sJSEdND4wx+O01fvxyNfrsTcC+Bx8ZYKAU8blMnWLqrdDmDimqtmls6Z0TaYLMMcM050QEBE8ctM8b0N+GKTqE/HqEa3x8F+74bMlu0Q9V6UuMqFLTho+vmag9P2hUre4/DJ2b9HmAtzy0Uphb1kEn0P2b2LfHHkX5R6fxK+S/aIbsQHeCFIp3jR7fZ7EYTLmkv1OkaCbP1pRJaaVIJmArX/rTGEg/7VYxRuzD6mA+/G1g7Fo80Gc+bxSxlWuadFjMc1px/bnTg3lSeVcpUHi1Yv7SHwuXaepOPzKRcxBbMOeQ+wvswg+kVlmTK8STopmUglSOcYIOhhXSjdlqkVHuo8bNTFA6ss/bZb8ujTKUKm3QVoCXp+1VQB/QamKb9SsZozt3gj/GN0OrbOTxTjG3wiO3vx5Kx78cq3sgc4b3BL3TOyMsgqf7KMopDV51hY8clZXXPz6Uonj5Z6DsbMinFQNSGVMKg0V93z2mwhCGf3LlEVkUglSVeqasLvv09M2i7sql3SCU7qxPvjNRny3cr+ERBGkJjnMuGFMO0lZRI8Quu8zRpMA9eGv1koaGZXRQYFUlsW5zNdIUM57mEf5melbsCz3sIRo0WB4z2ntBZTTcMQ2vzZnBx6a2BGXvLk8GqRWE5PK9tHd9/qx7ZBXVBEyenDby3FIYbHK+U8jR1RdQCrb+8pFvSTn7rY8FVbG3MkE/RN7NxG34qj0iHF/pI8ADcYo+9iUEkela3hQHM4Q8gAFUoU+C/0fSkGTOOl9eUQInOq+HOq5EU+vDFZj+XyEpkAcDYu6pLpW/ic21lVB6qWj2+DqsR3QINGJROYD1ZV7CUKFRdXld+iGtN/txd5yD0qDGgICyLwK5wcIC1Vspd9KwEgRI/KnFgRMHgFcVkM5liq64mJLCSOziBHx7gZ2E5omWlHoC2BbqQslAbNAXbK0BEWkacloEpCSvuViQHbWItI9AQStBLMBcdUVYjXggc0chLe8DHOm/4D5P32Pji2aI1lLQEV5Bax2Tdxnvf4K5BUcRHFxKYKeAByOBKQkpyA5MQHjRo3CiOEnI//QIbz1wbs4WHxIGNN9Bw+iRbuOGDPhTPi0BPitdomxYF2EYxRFXgv8gtp1ZlofE0o4SsWiijO1MMERisy6vK5EiZKQVcpDCJrJgEpCHDhMQWxd8xtee/ZpYaDJGNs0syzYfiaOZ4AtXaM19jUpcg1WTUPDBtlIsNll6B92l6PIE8CF19wKOFPg1ylfje7cNCSIIjKpah8CPg/8Ph/27NmN3bt3IzMzE+07tJdcsVa+GzEUyFuHOQCUusqxPz8PuTt3QdNsaNKoMTIzMpCUkioGkK27XbjhJd11qK7T6X/u+upA6n9i/fgf6nx9EyKu7UYcfKSVU++K2t9C7VfE1auVitn02CjZCJ0/eUmIMSRQZWoQbsbp+rcj3yUglCDIYPOMZ3HzbxOjnknAhZHWWjZ64vrplLKcNg2bDzCpvEvcI8kGGKIbZFiZfJ5/ZiRqOFTmRW5BueTxrLzhJftId1IK7rA++4oqRFyJeUB5ELww5IIbwsoH1zWCbpZpfKofPrMjqO7LPKR0r2zTIEnOM/6T+TjVxj980EWNoihMo0AxqOqYVNaTKu6Rz4osh5v7zCRN2sF0KxSgonDTnsLoZ0r/WqMV0kVILhCUTWyl6snmv2lWAlrVS5S6b80rw65D5YoVEVemMEh95oeNeHPuVuSkJ4pxgu6eVMY1QK9RX6eNazMEuIVV800CZNhnld8Rv99kt2lcdoel6aNyZ1d+N2xns8xEUXBl3249UCr1JtiOfAMEqS9O34zXf94mjC3ZRBoMKPJE5s3Yk7F/KczSpkGyxMBt3FeCXQVlyEy0S0gSmVJdqF62fFSTpfjRP95T6rrG+ODYbpql+ic7xSFMf25+mfRVdD8F5Tkc7y3qJQn45/jhdfyf74J1I0htXi9RUtBQKbdldqIIX23aVyyAofKoZcqX1y/tI7lI20Wk4mH/MY718bO7Sdztu7p7siJT9B4zGsh5YbfC7fOHxjPfERl5zkPOW4pHUnmV45/vm6CMMYnpSTZ5jwLG9V0wz4fLUur7fN88z7JiHQZIveDVxVi2vQAt6yUjNVHD1gN8Ly49nVB4ceKSQoYyR+aHU8rdnlcqrB+ZY1bFoVmlL/mOyVyT7WZf832x72ko4CHz3mLW1ydj8VV9xCca47sion+4ubGazeLtQMOZutgkMavMk9rrvtmyT22drebZhr0lshbRmEHdEu5PON84lptlOkFjA8viuKb7OY0XYlLQvw8pTkd4nOvioHw3NGJ4Ze+mqkAjCcvjGsQ1bpM+T/jbgeJyAexGTCo1R/h8MriVBagY3hUlzqkroLAtFK+qDbxFj4HwG+daxT11ZH5qAlUKxfF90mDEuco2kbmNVAeu6fsVj1E3ru9ftRdFP6G29h/Vs46wcAOkSgpIfW6H86ROeq/mYqswqfE0oa6bjj8LSI2sR9gGcPaABrj0xBbo0KQR0hKcKC114bDHAzet4gQ6QRMybBpS7FaUBILYXuzCYZ8JPpMVFrogUQmYbrZ6+hEyfj7J6ZKg4musFCDywuxxg9OZ4CvAXKVmK9wBRlda4bRa0NAWRLNkM4p8fmwtKUOxj0yjFRoTv5vo5GqCOwj4zRZYLT5o8Mo5S9AMDxcYswav1QYT07F4vbCbvLCb/Qj4vVi57Fc4TT6sXvwLdm/JFStigyYN4Ei0o6yCydNN2JW7G74KL7p16wZNs4sa8IhhwzCgb3/sy8vDI089Ab8VsCU4UeZxY8xpp6NBi1bwag54TRq8QSUcRMZYI3AOAj5dLdgYVQJKJZZXxXeKkJBxUmJT9ZyrRp7XgGIuhWkVt1oVK0r4bvV5sXjObOTt2AaHJYjfVixDkIww4ydgE1Av4b3/dk2rCAZhs9vQonkObCYryl0V2FtwEFp6Ji667lYEEpIhHtsUTvIHYPb74OAHwgSUFR7Cti2bkJKUhPJyF0pLS+EL+OFMdEoaHnPALDGwOS2aiavzhg2bcODgIZhsNjRt1QpNm7VAalKKile1J8DvdWPLnnLc/BKZ1ONH7T1wHKTW3ke/wxV/MpBK4EQgx4P5Ib+6biDemLtd4korA5669Ubs75mMOolNN6y/xtYwvJpVfU68tuW61TDW1QZI7XnPz9hdGNtV8eif8mcpgdZK5e5b8OrpeGbaRnGbpVhN6KjGHT2yBSF19t+5WbF2PAJSf9qCR75eF5VCJXo0hQFIlc1tJKegDzN+Sx8/p5ukX7lkyhJR0OUHNTyiow3EsZttZGnn2dh7tUiQOuHpucLW13aQyX3jsn7CClKgKPJ46tweYOqajrd+hzJdyToCl6pLYxjEqqt/zXVRDK0hyxi+NhL0Vb+nTXFqyH1uPC6crNyEY3dR5P3RY7KaMxFBubX1ZPWrTE0rUdTEMCEEUrveNVNE3FR/q9qpVIS0x3vVfotG+tBL0EuK3KjpIJWhXxYryQ7jadGTUMwblTog1gopo5R7QV04qXJ+0rr30P/SHbVAvD+qK2qohpBQkq7DIK2AMEg9vxaQWqvdoXIL6wpQq1/4okfv792T1dkzgji7fzYmDWqMTs1zkJWSgj15hZj561K07dsLHgE8Gho4NdRLTACdOjblF6CMPrwmCxKCjDdIQKJNtHzlKPMFUOCqQKnXIrGkJpNfmL8Mmw0ZCTbYLSYwvNzlBw6WB8FYB5vZigZ2oGmyGcU+H3JLSlHq8SHJmYT0BLvMczfzQRV7JZ40LcGM9AQL7Cb1XLbuYFkQe0tKEbBqYh3McpiRYqPLaQBLlizFCf37wl9ejmB5BX7+eQ5mzp0Fr9+DkrIipCanoHevXphwykSkJCeLJW/j+nVIdjjRvWt37D1wAE88/zRMTjtsDjsOFBxCuceLbgMGYcDJI+AxawiYNJiopusNwG7SZLHzUYBJHzKKQWVNlc2VC5yMDiNtj57eRclQqZvMQYJU+u4S2KtoaVrpbLSkeirgMAMWdxm++Og9rPhlMezMgUoBKr9ioJmvlLG0AaacoXXOZhGXZrfbj0JXGTr06Ye/XHw53BR+Eqt/kPAWNn7U3G4UFxRg/65cVJSWokF2PVEFpktMuacCCYmJsNvtEh+8fesO7N6/T2J2OS6atGyNDt26wZlGt6ggbFZadWkNDsCmadiwvRC3vnycSY1v1h8HqfH10zG+6s8EUnVRm4fP6CwrA1MUkMG7/sPVkl/v6I7jIPXo+u+PuDsWSF0v37bQETdIjWB35dVXdTM9Fi2qvOOoK0itqQ402NDQTBb1k2sG4ZsVe3HThyuiY/F0fBDbNF+19JqAQSRIHf/0XHFjjXWoVHGQlDnXjGyLi4a2xGlPzcW6PWGxLoYEXTa8pQB1qv8e/RE9f2PNZvFx0oFYXXewVUCqUeGoFxwbihpRErH373WtSXRPxXpi5RLDJg/gllMVk9r1rhnYeUhPv1IJMSqQSiZVuefHnhuGhYRhWmZYawKpxvyK6LPjIPXoR3x0CfHRm/FddQzrZjxQ1mXd1Tc2SH23mrod3QSpW1P+DExq9SD1xJbA+QMb4IQ+vZGRlo4DRcV48sWXMHTUCDRr1gJWP5CdnIj0JAcovL6tsBClfhMIHVtnpCDRzAltFlctldsUAma3FJWjPOCDLehDo8QENLA7ZOIzCkcltwEYkpNX6kGR241GyQnISbSi2OPD7hKVaDgzLQXJFjPKgkEcKPegrLQCWQ4H6ifZYZf8qCoPJ52aKoJAQcCPPUXFMFmsaM5nalZ46SJGQSYLY2OVC63XU4HPvvwCX3z1uZQxdMggXHLxxbBpTnGrpWuQZrHCTirSDxw4mI93pr6PA0WFsNis8AcAl8eDpKx6GDruFDgysuA1kb1k3v/YVsQAACAASURBVFUTbAHyxUCQrjSSOUYBjUiQGh5DxqaBNRHfXyW2pKsOqzRA6l5JtWO2CMD1+90w+9ywesrxxovPIT93h4hK8bCbrDCREbVQVKACJs0m4Npps6G8tAKuCh/cZhMmnHs+OvbrD7MtQdyGGCfsdblwcN9e7Nm+Hd6yMqQmOuF3V8DlKkWC3S6t2LVnNyya0j5mblq324eAZoUnEMDIsWMBLQEZjRvDb7FCdJb9Ksk7VX8tJjM25xbhluMgNc5lpDaQGrfJPc7nHb9MeqASSD3yVfwovzX67ZlJNhCkiktlXhm+W7UPq3YWVXFrrfvbOw5S695nf/QdRw9SVTwq661/OCObcEQeZTX3QcQeTS7Mj4tJVcCguhljlPnAGV1E2IhCMXSjPOuFBVhZOc9pjAkrjFW11Y6ENFW3wYa7bzRIjS4xJ8OJ+8/oIu6RTPPy3vwdeOirtVWYY2G0Qznlj3YshXurMnAL1y4MUvWlLczU1rJ7P1KQGp0qMLKNR7keVtNd1Y8ZdSYapNLzIuIO0VeBikkNMA2MwaSGWdZwN0WEZkWBVL28SgNf/TPibv2vlY0nx5nUI50H8cPP+K880rpUui+0NVPip0fIpB6jytRYzJFvb45d7aoBqaYg+mUV47QODpwyeiRymjRBud+PvIICJCQlwmF3COAhIOSiutdVjr2lLrhhQVpSAponOqD9W3rcVV4BV3k57HYb0hMJ9MzY7vJh3+HDyLRb0DwjBUmwoNgbREGFFw4tiFSHDTaTCQXlfmw7XIQGyYlokWRHmduD/NJSpCQlItFuF1fVPFc59hSXIUWzoVVqEpI1Cyq8Hhwqc8PvN6FBigNmixUl8GOvq1SC0ps5k5CtUa0YWLdlM7xWM3bk7sDAnr2RmZaKNWt+wxtvvykpau64+Wa0adNGGNTps2dix67d6NW9O/p064kEzYb8QwV475Op2HfoYAhqmsgmO53oNmgQmnToADesCPjIK2qwBlR8ldJ2YvwRrdXKQqfWRvXRUB8rHZwq9SQp3yKwm+l3CFAZtyqyvPpyR2EmpssBJOSorAQLfvwBs7/9BhqZZbqgSMqfAJLTnAgE/XAkJaF+VpaAWKo3788vxKFyFy65+irUy2mKCo8XXpcHBfkHsG/3bnjLy5GZkgqnZsPhgnyUlhShvMwFT0U53G63xP4S9Hq8PpjMVgTNFgRtVqRmZKJrz56Y/8syjDvzLIDpeSxKNZigWdyd/R5s21OGm4+puu+xmyl/qpL0sSIS/rpictjY8ft87P9U7f9PViYOkFr7G6j9ihqbeJS3x9d9/50glQrCVMm9aMpyyU/6f/sISFgN3RC/u/kEfLx4Jz5YsEO8VEJvrwYmVV2jXykhJZV76/dhUyOf8t1NJ+Czpbvw7nxV7xg1CP0Um9U0Kh2UnJdMO8I4wX9+uQaHSvn+I9DBUexGqzxb4UlRdqXg061TV0kMbSy4SyGlR8/uJiJGFHKauninxFz+vkfU2w09KtQFBnaKMEQo8Kryr8tYqGGLSnXiz64bgge/WiOqu1UfEDG29Hh245rKAE39fmwXNcPrLPJZ0WBd/evcgc1w0bCWmPTarxLXHDbasEaqE0QY0q/HgMs2LTy/4gaplV52lZ13xHuINC8fB6lHOkuOfLIf+Z11qava3/8OIDVy+NSlQn/Wa6sBqQhiYP1SnN7ZgTEjTkJO40Zw+32S/sVEESWquBJ2iRByEPluD/aUVKCMcaRJDqRZgnKuotQjyZcpQNAo2SlKsLluYN/BAjTPSEZmgg1eXxA7S8txgLlJ4UcOwaaF7FsQu0oqkG63omWyAz66lAaD0Kw2cXHdTREeAuOAFfVtVrTLSJQYgvySEhxy++APmJFqDqBRvQy4EcRhjxe78vPR2OlEs/R0uP0BvPTWG+jauxe+/eYb/G386ejZpSu2bduKt999G2kpKbj0gouQmZWF2Yvm4ZmXX4Db60WrnOY4/y9nY0DfPti1by9enPIqvEwiLuJSFImyoNDlQqN27TBg5EgEHE6YzGQkFTAWVxem0GE2WP6pg1LaVMKq0gZA5Z86SBXQKleJxG9QxJIokMClVOWppUXGH/BCYzofrwdbV6/A1DfegMnnFhU2xhHz+a3btxbGk9ezz6ySl9UCtw84WFqMU8+YiISkZBQXFqFgfx68FW4kJTrBHGjFhwtRWlICb0UFKspdIjbFwHqP1yuxscy5Sl97GgRMNjucaanoP3Agdu7Zi7zDJRhx6gTwTTOnrDTGzzRCjNn1YOuuYtz48q9/1sny56nXcZD6n3sX1YDUyD1d7dut2q+osYFHeXt8nVcTSDWWKuOa6O1f1fLDQCK+Zx+/Kp4ekCzaTIEmDE/srVUtWCMMDvQwk+jnRpT5x+zcqm12FeYpBqgJJQmsxFrFPx4rjeOoNitgEtoBigdQ9H4wVheFBMDl5LHtxJrebSiuUm981JP1HOwGq6lwl86qGkxudW7Ata09MZuo9h3x9EDNbYpnVhjXRFc0VrVZVXmDclLfc+kaIJKPXr+JAFXCsiL7RP/7kYLUyn2hf9KV01wkCD4ek1rLmhD7dG3DNJ6RFJl0NJ7r63ZNZZCqxmANMan/18BnvN0VuaJEL9D9M4txehcHThk1QkBqYUkp1m7ehJT69ZCUniF5RdM0DUlWK2h/2nXYhUK/GR5vBTLtJqTZbQLMLDYLHFYgSen8Yoc7gPzCQ2iZlooUh4YSjxfbSstRoKAWHIEgkgjM/EF4rFZkJljRLFGDjRBIlAUt8JrN2FBQhEIfOTgN2Q4rWqfS0TgIVyCAMl091xn0i+IdNeGKKtxYu2kz6ic60bVVS5R6vHj57TfRoXs3zJg+HRNOHolB/fohd9dOvPfBB2iak4Ozxk9ASlIyXpjyKr6fOV3ywzqtdpw9/gycMWEC9h7YhweeeBTlfh8y0zNgpTttECh2u4HEBLTp2QstOnZGYmo9mKwO+Hwmcck1C0il+4ixTOoCfmRIGb9qrJlsh3EQpDLtDjckJr+ILHGTQndcPlOikEwW+ChGhQBSNAv2b9uCN55/DkF3magaKyEAM9Iy0pCanoYERwKsBLoBryTPNtucSMrKQv3GjVBR7gH9l20Wq+R1LS4uUeDU64HbXQGf1ws/gSiVm30+UU8WPQDmv9VsoICe5kzE0JOGw6Rp+O67aWjSshWGjR6HCq73Fk25EvuYQ4wA2otNuUW46ZVl8Q7e/83rQtOUFu/jTOofPghixaRWIh5q/0DWfkXMdh3hbUfWR8dB6pH12x95l2JSjx6kMo6uum18pfYcW5wVV2eFHxkJCaqbDNEVjFldXVk/hEJC8CmizBhpCFW+cL1E3TVXlRFxn3h9KqglDlIh+0y0a21cDa/lotpAauUeihJhEhCmp8KLqKPqClXXUCoR2R7H+eJjXBZ28a291ccGpFYdG7WOlhBQ1esofaOOcFrKCA8FY3zojLqMAaOMWO6+MZpenS0lJGYlvIUSTlIAOc53UHs3/5+6IqZx6Ji3MI51pU7PDIPU2Oq+VYSTfi+QWqtJL85m/V6voXqQ2i+zCBM6JeC00SPRrEkT7DqQj89/+hHZbdqgYcsWMAWtqGe1omlyIiwWKw6W+7G72AVngh3Nkm0i3lPOXFKkD/1+pNk0YRt3en3CpLbPyEKSja6+PlHtLZRF06xUe30UTSK4NCMrQUPTFOrSBqQc5i31m82S9mZXYZmoCWfazGiV7pQ1wuX1whVgSLJJGEJJ6GICil3lWLZ8FZrXr4feXTrhsMuFV956C606dMCihfMxfsQoDOjbD0VlJfh11UqkJKWgV4cOcFptePblFzFj7iwJcrXCirNOPwNnn3kG9h/Yh/sefRR78vYjPTUDjRo0FJdaCud7LCZ4rBo69uqNdp16wOJIQtBqF+VFEfE1rHJRHzkCD7XYhUL0Iz90JB4Fcuu5VAlSldOsSlcjbCqt60rl11VYgPcnT8bBfTtgg1e51rJvLGbJ90rX6QQNIktv1ezQktKQ1qgJAmZN5XINmOAqLkFxcTG8Pi+8Xi/cHrfkAZNqU7mYcb3BIPw+gxU2w253AFYbElJSccr405C7cydmzZqNlu074IRRY4RJZRoheUuSXzUIzeTHhm2Fx0FqbSvCcZBaWw/9bueV1V3lwYtKQRMBUuPDkfFdFdWQI7jl6DriOEg9uv77I+7+vUGqbNGrNuQP3CtH71CCkqKE6TaYgsY4mLqI+TmZYkVS80TUuWpVq47r6nd/+t3yR+RV4Y+yYtxUmcY3OwRuIoJx+N0N54+sGl977Lu0Ujuj/il0oQ5Sq2BsaQsFHiUOM6INcY3oSg2pC0Bl+bWB1Mhm1Nxn4StrBaiRDVMbGwOpGig19Fv482sYKyK8SnSQyu9DWN23+oW7unGnSlZu1wJSSc4YOXPjegnxX8TY7Vb1EyU1GXPD8mDameb1kuDx+rHjYFn8hf0Hr6w8Fn6fz+WxAapqhNUZpP4evXusuq26qXgsXkN1dQyid3oRxnd0YMLY0Wie0wS5u/fhkx++R3brVmjVsT3MQQsybRqapCSLC3CRO4jcg4fRtEE6MiyA2+8XF2CPj2lLgMYpiZI/c5fXjwMFhWiblo4Mh0U+KjtKXDhI8GQ2Id1hgyNIgSILDpa5kJ7gQJNEB/z+AIrLykTkx2m3C/DcddiN/eXlSLNb0TYjSV57XnEpDlW4RYhJgw+JGt2TgaLiEqxe+RvaNmuOPl27YveBA3jz/fdFPMjtKsPIoUMxYEB/uPw+HCgugsWsoXFyMpJMZnz3/Y947c1X4TcFkJaegb+e8VeMHnkyDuQdwIOPP4bcPXthsWgiMJWWnAxHYgJ8knLHApMtAT37D0KLDp3hYY5UEQxSKe64JLPN4tKrp3ZQb1UHqqG10pAk1D8aZnKoRtoZdT0/BgSfVCZmPjB4PAh63Pht2VLMmf4dXIcOwBoIwkLgTsElPyOIfWiYmYSxI06A5khEQakPRV6gpMKP8jIvXKUuiXmsqChXEuzyKCXSxDgNM2NOCVCp0OsPiKovLX6MAzYz7tRqRdsO7dGoUSNM+3E6WrXvgEEnjURF0AyfJDE2i7syXZRt5gA27yjCzS8fZ1LV+68mHuw4SP09Fuu4yqwJpBr8ib6rqaW8Oqzddbg0rkbEfdFxkBp3V/3HLjxGIFXycdc00GqAA8ceXUX1ZmTx/FS+c0U/nNqjMbrePg37iytEIOmff+mMwW2yMGnyL1i/tzhKZCm6evrXNQQqo19c5R4IeToZIFXPd2l8ovknjbRisIqExhE4R/4qrKQyEBvrQ6zePvqurOYdVvk5AqTqwMoAZgYLHJCcvWGhoJAwhr49qXbIG9gtYjzVpV01gdS69VloJ1VDVWPAxGofEtEKfTwYXafOGDcqI6ZF03Soe2QgVdz3I0Gq6JfojHZdOrSWtYnx1MsfHIl7P1sjceF8zImd6uOlC3rh/QW5uPvT3/5jq9uf78E1d3y8r+U4SK3zm43s2vCEonASQeppo0chp1FjFBWXYs3mLbCnJSI9Kws2zY5kuvtqzG1qwr5iFwpLK9C8UQZSAZQyWfMh5s4MIjPZgQaJdold3E3l3kNFyLZraJLmFFfSvHIv8imcZLMiw2mD02JCiceHPUVFSHc60TgxAe5AEHsLiySfasP0VCT4TSg3ARsPl8Jq8qNFaiISrBoOl7tRWOGWpOMJdjNS7DbJc7Vx00asXbsOfTp3R++uXbF91y6889GHKHa5JKXMqBOGov/A/ij2+7CvrESSF7dKTUO61Yqig0X41ycfYOOWTejSrRtGjhqNBvXr4cCBA3jwsceQu2+/ADa6vTrsGurVz0KC0wFGjVrsDqQ3aIxeA4ZAS0mD1ZmEgMkayjOoPgphkBpOrh7e7gbF1UYXrOaX2kSH3qAAR8NSKfsMWSuDwnjaNQusQcDjcmH/rq1YPv9nbF69GgGm2wl6YNNMCPpK0aJRFiaMPRluTwA79hXhQEkFSj1B+DxBcTMprygHE7OrjzFT9/jEqKdZNWFQ6fYr8bhmC/hhs2qKMQ+wjmYzUtLSUT87C5s3bUFGdkO069YDqdmN4EhNp2iwVNof8MFuAbbkFuHmF4/HpOo0dWzvnuMgtc4r3LG6oSaQGplVsXa3rDogz3gurc4kf1QNPw5Sj6r7/pCbawapxhus2cytA9QaQWoUBKumZSG/x5jnDVfTeL1GjUKidydBnN67CV6Y1Etyn/62qwiZyTaM7toQb83djie+2yBsUGR8rgEg1LcxAqQa7pySeUD08cP1jnB3VbGI6pTh4RvCJAyRYXq3KJCqf4gjgMx/FKTGAqg6pmK9I+NSFb+jbhC9DIO9M0B65Jutbl2KA6TG3nHWPmGOFqRWec/GI/WCQx7ekQ+Kmjz6aIpYb8Nxi/pNukdgPCA1VouNx6nSGM7D/3VxzdDJ6gXN5BLdxl17jwIUwHrhgp7o3iwds9ceEPHNwW2zhDy4+PUlWLeHRp/jR3g3Xntf1AZWK4NUtbDw1xpjUmt/cO1X1FS1iFFf06YjcoTGmBzhOlQqJPJrVEP50jmVqxlibIxJpp7SN/MQxneyYcKocWjWOEcAicvtB1NnKnc35WZK55pCfxD7i10od3vQrH46Mk1+WE0WlIo1joAGcEgMpQX7K4B9hSVw2MxomJqINKsSIKBQEkEs3VaZhzWv2IsijwdZSQ40dFpQHghid1ExXG4vGmWlowElci3AznI3CkqLkJWcjHqOBCQQOAWC8AYBm0V9rnbszcPHX3wiSs+jhw5Hj46dsGP3brw79UMcLnchQbNj7JCh6DdoAIr8PuytcKHE60UDRzIaO+ywBYDysiJRsLXYrXA6qUlsQv7BfDzw6GPYvmcPzJpNGEeHZoWmmZCVlYGM9DRRufVbNAQ1B+o1b4UTRo5BmZcCVMw8ahagZgBVBVDpsst+COfkUq9Mt2oGRQtXxnSQQkh6LBEZT5Ukmoy0GV63W5hNExlPfwW8RQfx9dR/Yeu69Qj4PWjaNAetWjRFssOEw/uZjNuCCp9FcqOW+X2SjkeJQTFW2AyP2yNzicrOHDIej0cWsoSEBBFPklynDjusBKiyUGrifhwwBaHZLfCWe2FyJEiccb2mLdC5Rx8kp2XINYyvtZj82LKjCLe9+L/OpBrWhlgfoshzRgoaRcuH1X1rX6mOX3FkPSBbOPEkUNbySOt5NE6sGRbU6enxgNQ6FRjPTrO6AvVRFtJ4C7MH4Ttitb02uHTEDfgfv/GPBKmVu9pgdqoO0JBbq+E6qYewhNCeeMtGjInadnURj6YrYtecNAxpXw/1U6j678OSrYewdNshFJZFqjmHN1OhvxkurjGY46j5y2+sxPsb+WarryCNs2EWumpfCAQ2QK9engFAInu0Dl1Qw5iPc58pKEZfy2IYJ1hKCKSGNowG3I/YrlezNkUb7KJNduF2Rt9sGBbUBj76iLqyGoQbu/8MXliVFwt7Rv9WKbbKqEYskC7nYlRGxlZkntS6L+DhsVgJpIa6pVJrIyxAkTg2nsWR1W2QmoChHeqhU+NU8eyjOvaCTflRLvXxlPXfek28cy/+N1lzieGZpICphOrp+jM1CCcdg+6NZSIM1TWO5lW+pApgjWh4DLeTmiS8oyZiZZRq1Ds00FVf9M7Ix/hOGsaPPg3NmjQNxQpw2eb/BKdKkMiPAy4Pin1eAZlJVjNapifCrk9hXxAoKXfBqWmwaRpc/5b93rz3MExWC5xWExqlJCLJSviqpjwB6t4ir7gPu4MB1Euyo1GSSfKd7i4qE6Elu9mKTpmJ8rzDAT92MWbS60PDpGRkOxyw6Xt51rPgUDnen/oh9ubvQ0pqEk4bNRKtc5pj89at+PKHb3HYUw6nZsew/gNFhbbCpmF3WQlK/T7YvEDDRKVCLO0JBrFjZy4OFRaiZU5T7MnNxeQpU7Dv4EEErWbdpYcWSC8SbBoSE+xISUmBMykVJnsCTIkpaNmlK1p36AqrPQEBETpib1tEREh9zEziyizgM4RJ1IeOCwhdcJSrsFnELggUEfQBJqoF+yT3qCST1jS5xu/3wgYfkixA/s5cbF79G1atWo4WLVogLTVV8p5aAh74fUG4vUERgWIeV7vdLKypz00HZQs0TZM8rWROad3ju+Q2nWCVGw4mr7babVJvGSNBxSKXV7jQq3cP/LZ6LZIz0uEKmKElp6HvkGFIyagHj9cDq42Q34dNWw7htpeXH4PJ+N9chPHSK1uUIo1ICiXIBkisrMdB6h/zxvXN3Z8YpFrMNPpx/kV/KCVk3cT1Qwm6GNs2/k71dYrY8SATVe7xV7mf5Yp+R8Sw5JqlylNjk9c4NDNSE6yybz/s8qLCG5D7ZMWi4a0Gxs6vu0NKnTQLkhxWiY9iao8Krx/eSilKWG8eHl9A2pCWoKHC50dJuU/UxSMP6RfZfNcEONSm1qiHcb9mMUn5zElbXO5DaQXzTKvQi5oOPrPyIXUwXPfEXVT1mcNqQUqCNdT/9OSJfIX0ZmEsJq9h3xS6PGKw5fqrPgiqNnwmmxipECp9r9eF7Tfqze+nymGu1uzKhyjHM5+3Xl541EA8dRI0M5IcGkrdPrjc0X0e2TdGObzfACGshfqOKbArBlDNIsyO3WqWfnZ5qNIfLolt4/mSCm+ob3hWs5jl/bBtBK3qUPcxbMimmZGRSDG/oIQXVfjCqd5iAqIg4NUVXdlHlWGTMb94L0GqMaYtFqrrR5TIT7FubDZ0G4w+lAyJEQqyxl2x5m4tw0zeOQ9jnsk/qOavu1dVLpOjnJoUTrsVyQ4rytzsE7/Me14rc0WPSQ0PwnAcLfs5NF50Ij7Bpspifxe5PDLvfZJeLvqg4TsUp2qIATH6KMIVWtrD36owKtG7XL5zzonURE0IFL57rhNGWWotNFSYw6OCz7eExrVqiYxRw+AfUWUpqxaQqsa38X3WQaqm6Xu7cGHGOsKxyHU21joSvWbIQi5ZNcRrTp/fJATUoYd56Xty2T8aa0BorVShYhIOpg/lyDGakqDBS485ieVWB9vjtHNPapI+rbweVh6PkfM78pxxH9curm8JdovMca7PfE9u0TEJ3xG5dlU35mN93yrfx2ZyvavrXKptPY8DxdU2VUPnI4FqkMSU/g39/UCq1D5GE2OB1JgtrbwQRrjORJ2KRK6hcRqV26kmsGq4D0RFp1cDUnulF6B7Sp58SDj4W7RoCbPNCluCE206d0dyvSbwSYwlFWd1UMUqBbxwmoPgosXaljPXJoEVYYju38k0LaIGS/Y0oK7VzGY5zw9JuZ8MrZqA5OX4FM45b0At7DaLGRVFh5HgcCBg13gWLE6xfup/jWKzbjc2rFmFOT9NF4aT8FozW5RzrdmMCo8bAXNA2EBnYgo69+yNjCY50JJTELRqgsQJAqz8gFL4yR9EwOtDWXERvvjgfWxZvQoJDg02uxVunxflHreuviscKYJeN7LrZ6FBdiNpj9/qQAVjeRvkoO+gwUjJyoI3aKWsriz68pETN17AzOeLFdYPS5AAlsYWJXrk9XgFOKqoTi+C/grFaQf98Ll9MNEVV3c1plWv6GA+Nq1cjsMHdiPBakKK0469u3fD46ULsRl+rw+eCo/KpcokqyKurJhZu2YD/CZ4PF5x57VZrbCaTPB63dzxwWq1SQyqpMAhK2oOIsCQ2IAJ/QcNwoZ165HTuCFWr12PrAbZ6NKzH9Ib5wCORJjNmhJo8Hs4irB1Vylu+Z+PSY0FUitbyI+D1Li/BsfswvAmRDGpugq3vlngWhe9tMf65NXxM1fHy1mVdQ+PxI9rDuCuz9bI5tM4zuzbBPeO74CzXv4F6/Yo0RkCwLFdG+CaEa3Qsl6iAIUDRW48O30Lvlq+VxehAU7sWB9TLuqJEx6ei12F5XDaLHhgYkd0b5qKm6auxbIdRfLbRUOaYtKgJshKptI6kFfixltzd+LtBbvg9gZw74R2cp6HxM3T0Km7FO4sKMfoJxfJb6d0b4ArT2yO1vUTZd3jJuqjX/bgtdk7sPdwRahNky/shtQEDT9vOIjzB+UgO9Uu34bpa/Lwzy83Yteh8tC1Gx49Cb9sLcQ1768WAFT5SHVqeOG8LujVPA2d7pgVOk1ges2Ilvhr38bSX9zozV5/EI9/vxkb9pVWO7q4MVv/yEmwCmhUhgECZ7bzqxX78NGiPSgq96JHs1Q8dlYndGmSIhtFdsvGfaV4fU4uPvt1b2gTd93IljinfxPUS2HcvwISP6zej/s+X4MDh2n6Dcpv6x8fh/u/WIMPFu4IbUn+0jcHT53bA/sKK/CX5+ZjTyGvZ47PTrjohFZ4b8EOPPjVeuln4+D7e+2S3hjRuQEe+WY9Js/aKqf4jL4tM3DNyDbo3zpTNrC8ds6GfLwwfTNW7Tqs2IHQ9sSEu8Z3wKTBzWRjzv5g39zw4SpMW71f9haaCRjUrh5uHNsO3XLSpL/YN2/8vA3vztshf+fRJScVX14/GD3vmq7nJFVNvHtCR1w6rCWWbS/EX55boD85iPopDvy/k1vjrH5NZZxwfB8s8eCcV3/BKd0b4dKhzfWxqJAWdRVYHp83+IFZ8Pr8WPfoGKkvv8n8Hqp36MLXy/fgo4U7Uez2y17ipE718fpFvdDlzp9CQJnGhCfP7oKx3Rpi1roDuGjyL/I8AoPLhrfE2O6N0CTDKWCSdWPf0mX5pZ821WnVeuKcHujTIgOjH58jm3++kJb1k/DseT3QrWka7vlsDd6Ztz30/vq1ypL3N6RdvVD7f9tdhNOfWyhz/t4JHXHBkGYqb21oGVNGctZx+IMzsS1PjX2Cjgl9muDy4a3RrF6iXM9x/OHCHZjy81bkFbvDY8oE3H5aZ1w+vKU+71WbCXLa3fy9yh0bDGLd42OxbPshXP32r6F3H+4QtShaLWa8cVkfDG1fP2RQyy9248OFuXjpp81omuXE5/8YywDB8QAAIABJREFULLmDH/l6vdwja7TJhCtPbIUbxrbDmc8vwLrdRTitV2OcM7A52jRIFgOQAHyzCb/tOozTnp5XA0hVxpWHz+qGvw3Q+8vEtc0k/djzvtkhwxqB6dUntcRZffR1xMw5cxBPToteR9Y+dJIYaSKB4bM/bsbLMzZjUNssvHtFPwx7aJaMQee/99j3TuyEga2zcOu/VmPh5oNo2zAF3984GEMenI19hVz/FEi9ZVx7XHVya6zaeRgTnlkQEvFa9/gY/Lh6P275aFVo/g9sk4XnJ/VEkt2Ks15YiNUyp6sebOcJ7evjkmEt0LFxqhiQDCDN+o15Yo6MhYl9muD2UzugYXoCKmSNM+HXbYfw4k+bMW/jQakLx9HqR0bhnk/XSB7hWEfzrETMvnO4zJGXZ2yRS1jHFQ+NwrXvLccPq/aJweqcgU1xx2kd8fQPG/Ha7G0RgmW1T6uagOoRfI6rfeCxAak11SiyJaHrYtjkYl5Xe1MVLo22yIVbGwFUDblzKbL2chXo0e8PFWP829iEqSf1zSxCj/QClNNSiyD69++PlMx0uLx+ZDZqDltqNnwWm05Vq3QYYoniB9mnQCMnMK1houRKAEPgyccF+EtYHIiAjr+JIA/BLPONEoZRqVbMrerjIe6tpqBsFpYuXoQ+ffvCGzBBI4oMesVlOGC2ihXQzPQz8GPd8iX4df7PsBG8BskA2sQyxUVOrNBmwO6wIzE1A41btUGTtu2QmlkfbgJSWtvYLWLpCELjni8QgM9dgRlffo7ta1ZLHla7zSwAb+/+fcg7mK9brqhG7EVKohPZ2dlwJCRKuhy/WYPV4USrTp3RrF17aM50+M0OBdr1BYWPoZuwTpYSnQv0Dph0MQOCfFpe/B54XMU4lLcHnooSEYA6mH8IjXOaouBwKTp07gx7QiJ2bN2KTatXwVtWBPjKJScp35eH1k4fXW013dKuWDmLVbns0urp9bnhLveIMJRmscEUDMDndYs2r2axisWZ55j3VLNTqor/BWC2OzFq3CmYMW0aOnZsj4WLl6BZi1boO/AEOLPqw8XuCZphpdGA7r5BH7bsLMHN//N5Uo+D1No/Jf+JK/5AkBrPUl5NFxx4/hR8vWIfrv9wlTBcxnH+wKZ47KwuGP3UAqzeVSQ/j+qcjRfO74aVO4vw1rxccdm/fFgLdGmSiqvfW4kZa/PkujFdsjH1qn7octdM7C4sx3UjWuGWsW1x68dr8cGi3fD4grhpTCtcO6IlPl6yB9N+yxNwNbJzfUzs3RAPf7MZb83bie5NU0RJ8v+zdx3gVVVZd71ek5feKyQQCCGNKkgRC4piVxzrYPd3bCN2Z+w6o44NsWEXsY2KhaJSpZdQQ0sCpPf2krxefve+r+cleSDOqOP1QyW55dxz7j13r7PWXps2AqwUULy8/BDqO8wc2H9X2oyZBQl48bI8bKxox7trqxhoD0vS4tZTB+OLbfX42+f7PcHUwhtHYdrwWCzb3Yh/b6tHe48VozIicNO0TGw93IFZr2z1fO+a556OHw+24s/zt3sAjm8XRmpkePuaIowdFInEW5d6fvXkhcNxbnEi5q+u5HNmxWtw26mDcaTFgLNf2NQny0DApuml0/Hltnos2dXIbCSxE2cXJmDS0BjcsmAXPtpYy/1xVkECjrQa0NFjZaaUzp8eo8YJj65BoyvIp76lALu0Vs/XpPu+ZnI6Xlh6EE99vdcDUpvmnYe7P9qBN1dX8OeEQNA7N4xDZqwGVpsDpzy1ClWtgmPnP2YV4PppWdh+pB3XvLnVAzzod4PjtFj/92n8rX3481I8v0wATkMSwvDKVcVQyMR4dskBtHVbkBihwn0zh7ET6G0fbMfhFqPALLnyPl+5shBDE8Iwd3kFhiRoccspWbj+7W1YVFLL7Gd+ig7z/lzM7PTzSw8yg3rhmFScMyqFjVtedwHkQsqbu38qMm77Bh0GQdpLuXSLbp8ImVSMvbWdOPnJVa6xc+K5ywoxsygFC9ZXsnyR6rSnRqnx8eYa7pfseCqMB9x5+hCWDr/0QzmqW43cjsU76zjuaJx7DhZtq8HinfX8TNNizMyiZEzOicWtH2zHR5tqGKSePjIBH904Fsm3f8sMGW2njojHa1cVQaOQMIinBQIak7vOHMaA4YstNdhQ3sLjSQDpplOy8dKyg3j6WwFUDbQJcaIIr/x5FMZnx2DcQ98zSKWu/8spQ3D76UOZQb7ro514bYUQ1A9NDMerfx6F6DAFnlt6EA2dJgbNiToVXvqhgtVg/5w1EpedkIYHPtmF9m63hNqJs4tTGJAW37cUZY200CVicPb8FUVYtqseH26oZBBSmBGJ60/KwoJ1lXj0yz2e26AxevpPRTinOBl3LtzFcdutp2RjREo4Ev7yDRMatBDe+PLZ2Fjeiitf3egZZ29QL5yOgM71Jw1Gj8mG6jYDLyScQ+0rTsHMf63B/lo9lt9/Ei9aTX1iheedj9DI8cLlRbzQUnjfUkwbEY/5145FyZE2fLqpmhdSSCFw9ZTBDFQnPba8X5BKigLq/6nD4nHnh9shlYpx71nDkaBTImPOMg9Ifew8YR6heXbL4Q5eFLz1lEGobDXivLneeaTh+dN5Pn53XRVMpAZxOFBa04H9dXpeLPzitgkouP87Bql0/49dMAL3fbwbb/94mBdQhqfosO7Bk5B371LUtAogdWRaBL6+40Tuo7LGbkx9YqWrrA7QNI+e71rc9M42nlfpWXjiopE4PT8BYUoZL3yUHGkP+igWZUTi1dmj+Hf0jpLcnsZp1rg0DE0Mw/iHlvO7TOCank96P4nxpkXMRy4YwbLiS+dt4EVDYsVrXpyJOxbs8CyoBF6UFl52PHEaHv58D55dfIB/Tex95QtnYfbrm/k+6DovX1WMNfub8cCnuzyOxQO9S6H8/ngyre7nmZf4jppJPZYAIRDw8R0LkgX3/wo/8QlABwCVvgn7/h3oD1I9rpIDGh8IOi0Gv8HAc0BbyTipKKoNFpJ/ioDhw4dDpdWwW21CRhbkugTYKNeS5EIkfXLS5ChIKxhQ0X/pnFwWRZAgca4lXZ5WX4Ufs3BYkL4QseqAw0GQVepiRKluqFByhdg5EctprCzxWLd6FU6cOBEiYiFJmgMbrCTtEEmZnaOJRmIxYdkXn6Kx+jCXo5GJqPSKAmazBTK5FCaTCTK5HFKpFFHR8VBGRiFlSA7iUtNgJykutZfybwlgkykQnZ/YX7ET5aU7sf77JSxZVkulcFotqK2pQWenXvBBgh1SYoEJBMvliItPgEyuYfCr0KhhJ/c3pQZjJp6MxLQhLlskyoVh316IJARSGZrDYXdyDVYBrFPZGZmL4XXCYujAnu2b0VhdCSmV/TGYMDxvJFo7ujA4eyisDjtsFhusRiNaG2phM/agvbkRdqsFNquNgajNZoXdbuN209+lUgksFoFJpeGTSuSw0t855dUJlULocwLmRqMRMqmcWW6FRsFMqg12XiyYPmMmli1ZjDFjRmHHzt2IjkuALjIWucVjYaFyPMR8U98SMIYdhyr1uGvellDmi9/xPkcPUmnhQAhXftny07/jTg/h1n5fIJUCsFevLMQZ+QnIf3A5WroExiM2TIEdj07Dwo3VuOvjPTyP+4LUYUlheOmyfHy+rQ73frqX2RYKZnY9NgVVbUac+a+NnsAgNkyO+bMLUZwZgcF3/sDyLve26t6JLHO94vUSHGwQWBkCPu9cU4RTRsRi2D3L0dwlBMgEZu+ekcWMZsGDq1DvYlMJpI4bHIn/e38XA0GanwhUvXJlPi4cnYRRD632nPtYQCoFmvuePImB+J0f7WEJIwV6D52Tg7+cPAhT/7EOJUf6YBlcIPWxRQfwwveHBMZRBOSn6rD6vol4bmkFHvpyP/9McDj3fpQJkD549lBMeOxHT/vpunR/7v0GxWnw5uwC/nYSs+JmUn1BKsUbN07LwgPnjsCTX5Xi/07O7gVSLz0hnRcenvhqH77eTsBM2O6fOYyPbdKb8N7aSg9IvXbKIDx50Uic9s/V2OYKXukeJg6JxZe3TcAdH+7A++urXTJiIer5+rbxzKjd8dEuTMyOxvzZxbju7RIGfxSEE5i6+8wcjH/oBxxuFgA0BZ+l/zidr3HxS+sZOAaCVHouPr9tAgO8zRWtIKdSN0hNjVZj1xPTsXBjJea4F2xImSURFst9F/W/uGUcg4ZLX92MPS6jGFropm9349yz8fiiUryw7KCHNc5Pj8Tq+0/Cc0sP4OEv9wUFqfQcbv77Sdx/cokEzV0Ci02xF91XRVM3rp2/GU2dgjJgbFY03r1hPOavrPjZIJX6buujp2HN/iacnp+ER78sZZBKd33DtGwev7P+9SPWl7d6yubQt1x4tpwMUi8ek4Kxf/8edW0C607flrvPGo57z87FqPsFkKpUSPHvWyZizOBo5Mz5Bq0uQEtA/qHz8nD5iZnIuuNrD7McppIzQ0fjNfmJNSzD/ujGMZg2PM4FUm1MMDQQSC1rwRU+IFVohHfcKM4UZJ4u6fZPbP7U4fF4bfZoPPjZLmZQ/37eCF6EIQCzdJewyJCbosOCm8bj2+11uP/TXQxYZ08ehBMf/YEZQ9onTCVjd9v0GM2AIDVKI8NrV49BbJgSUx5fDrlciqVzJmN4UrgHpMaHK7HnsZN4QWPOJ6W8kEAs5IMzc3DztEE4+Zl12F4pzCMEUr/e0YDbF+7mRUZBdi0wzL4gNS1azYtFy0sbWZXgVkEEglSpBHy/BMp/KG3kvveAVFK7vHwOLxa5QSqxsgtuGoc3Vh3CbacN6Rek/nlSJv55ST7OfW4t1pe1ehjtxy/Mw5mFSR6Q6pYDe9I5fnq/n720ABOHxuKsZ35Eo950XEAq3d/HN5/A7bh03kboXQqMED7ux7RLEFoy5PP0AqkuvDiw3NcPoIaCVvtiOwPa6olv/CdH2ouxW5Bb6wukcgqiH6D0rdPV+0SBEjSvDbprX/cOASB1dHQHRoY3MbgkCSjlMEoozzIyBomZ2VBGJMJCLrUE5AjIUmkTyqt05R25tfwEttzglZ3KGPgQ8CMJjUOo+8kfaqqZSRp8mg6lXC9URLVaYGNAayfEKxGsmkgetG7lCowdNYYBkr6rB7qYSGZVCfiwbNVuh1pkx9effojWmkouvSIViZlJNTI4lcFg6IFaI0hUkhJTIQ+PQFJ2NmJS0uAkxpUQmoTKrIjgtNohJ+DIQN/OeZwl61ejquwAjB1t0Le0obujk0E6mQ6IJZT3IGTv2sltV6GERCznj0JkdBTCYmPQarIgf/wU5BWNAySCK67RYIRapWY5jJjyXEVO4eNBf2dZNQUqxDSTdBmwGfTMFFce3MdSFTpHcmoGDBYLklLS0G00or6uHpEREUhLTkZLQz3KDxyA3WriurMOh5XPSeCYpMRCSRlhLN0A0s6xpQhSYoElEv54m01Gzkvl9qrDYLZZIFPK4KBGigX2PC+/EHt270LxqCKuuWU0WdDdY8GYyScB6nCWi3M+lNMBuViEw1V6zJm7MeQX/fe543EEqaFMYb/PTjy+d+VaYHPpxVzGSf5y394XDLbuOsCAHIfxIib1h70kd93Lq9bu7bxRybhnxlAPk0or19/efgLHfTe+u8OzH4Ghd68dhdp2I857cSPPQ26Qes6LGzHn9GwGobPmbfHkXA2J12LtAyfirTWVuOdTYoG89/7Y+cOYYT3xibXYWSUwuLQFA6kEahfdNo4BzTkvCNJI93ZGfjzevLoQdy7cw6CRNgKpQxI0uOjlraho8tbzu35qBp6+OBeXvbYNX21v4H0JpBITOufjUg5eSL7ZY7Gh00Bu5U74M6nL+JjTR8ZhwQ3FeOG7Q/h4U62nLReMTsJtpw3CLe/vwYcbhbYEbgKTOh1zfzjMLDJdg1gdOnb2pDTc8WEpB6PuLT5cwYEaBb2Pnp8D+vu0f27wMEA0TiRtI1kyyQHjwuV4/IJhiFBJUfwAtVcI2n1BakaMFm9dNwabyltZCvvYhXl+IPWpWQW4YHQqvtlRx8feuXAng8EorZyZFzqOJL2fbKr2gNT5V49Gbko4zvrXWs/CBt0DgbLdT5yGJbvqGdC7i5dQP5T/4zQs2FDFoJzY9fmzixikfrWtlpVR7103BjlJ4ewmStd3b29cPZrPe9ITKxno+ILUTqMF548mGXMBHvuylM2UhiWHe0DqWYVJmH/NaNz7yS68tfqw8ES6Tc/Yjdf7snlB6hbsqRWeUQIHtOjbMPdslo++veYQx0I0huePScHVkwcx6/PNzoZeIJWknreekoW/Ts/GfZ/uwSXjU5ldZZAKYM0D01jaesPbW5hNoo1A6ntHAVK9YZsIr8wehfFZApNKeaAk7R49KIpZ6acvKcATX+31gNQ3rx2LESk6zHj2RwFUesgN7xlDBakJkWosmTMZZQ1duOglt8xa6FliWJ+7vAjXvbmFFyOo/8mg57WrR8Nsc+JPr27msfWA1Fu+hdFMTKqdmdQdVR24Y8F2flcpJrHanOgw2cCKYNcDQj/XKemdkEIjl7LM84IxqZjx9GpWBRAgW/f3U/DW6kO4/5NdsDmdLD2dd+UozHhmDUuKH7kgD7dNH4Lznl+L1fuaeL4LDlL5qej1nhNYnH/NWAZal7+yIShIPS03Dh9cPwovLT/EShP3dk5RIqsmbv9wDxZuquYfhwJSZzzzI+48Yyi35sIX13uk03Q8gfC1Lia1lhYNC5Lw3OUFLJEldQQtKPQFUul4khPTAC7cUAV61/tjUi8el4Z/XVqAW9/fziymGygHglT3/dIiEi1Mkgyf3m1iaG98eytLo91M6uOL9uKzzUJf0AKo3mT1KBP6Y1IJZBOze3JuPG54eyubqf2ntr4Y1oHFuIIfAAfgIYFUzxl7n1p4jwN/7qpj5H5w++OCXcf7nmcgFO5fo8vb3aGDVEEMEthydqwLiop9hlQEFEe1o0DXzB8bqUyKkfkjodSo2QAoLC4ZmugUWJyUQ0mpkDZBlktGGgTMGJwJduYkWyUpK2FMYuvcBkAEbh0EQukXLrdgSm4Vcf4ladsJtAoMKQM1kYNZOko+b6mvxY4N65GWkASxQ4wOgxH5Y8ZAHqZjRpIAlsRmg9ppw8fvvQFDawtxj7waKJVIYbIQkyqAVG2YFnarA2kpGdBGRyNlaA50iSmwUu4n070CMCUWVWx38EosxMRm2uC09KCxshLV5eWoP3wEPV1dsFos6NR3orub5DCsD4bIZUKglKtgNVuhVquRkJEKu1KJogmTMXhEPtdPFUtkKNm2HcVFo2AnYOwCj5wbwnJlsrwXsayZZCV0T7budmxftwY1ZfshIym0Qg5dVDRMVhtLjM1WKzr0nVyrNCoyGh1t7ag+cgSmni5meklqS4GCg/+hbxZJl6W8uk9yaILkcpmSSw5ZyViBc5DssJhN0KjVMBgMUCrV3KdhOqoRq2DBb3e3EWKxlFnaUWOKXPktIjQ2dSBvzAkIT0jhRQ5aVHA4bZCLxag43IG75v0BUj3vZzBPfH53/XNS2fbEbaTkOzMfB9Dzn5rof9XX6QVSBXWFz6wcpPn/PZBKAf3hZoOf8QgxpAR83HJfyh9ac98kJEUoOU/Ps4kENpUA5Yzn1vF76wapX++o57zAK17fipIjFMwLDxjlpi6/ewKDkJe+p9w3771TLuXD5+YwkKRcUfcWDKRSW5bNOQEr9zXjlg/86/NNGhqNt64uZJaO8k1pI5CaEaNm2a1v7tv5o5J4X5LUvrtWCHgIpFIQxf3icDIYqu80Y9W+FpYVh6mkPnJfAaReOTEVcy8fyZJWX+k09V2EWoq/LtyLN9dUBn103SCV2OCmTjN3FTFcFJi/82MVnv/ukB8gI4nzqMwIJOoUnMf1149KsWSXt7/OKUrA6SPj+X4phUYmFoFYbWLoiu4X2kufJl+QOmfGMAZyV72+EUUZUfjbObm9QCpJV+/7KYB/4OxcZtdI/kkA7x8Xj8Ql8zYyW+MLUr/564l8rcte3YQOHzddYjVX3DsFNW0GXPHGVv5+0UY5vt/cfgLu/3cpL2LMyE/wgtSSWmaCl86ZhPz0CDR3mv20ICQLrGkzYspjK7j/fUGqSi7GS1cW8xN47fwtePyikchO0HpA6tVTBuGh80bgpne24uuSOh+Q6i67Ehykkpya9SguJpVAKqkMGl2MJz0nBFTfXXuEQSBjaj+572KkR6vw3rWjselQG55efACvXlXEYMsNUi+fkIFHL8hjSevWw60wWRws76a8yOeXHnAxqYHsgf9j5g1XRZhHcl8XSKVFhc9umcDAlCTGX9w6EY/7gNRv7pzM7+dlr2xCJ+VmBwGpT88aiYsGYFLLG7uQHqfFsrunMgi9a6F3oYvaNqMgCXOvGsUAn+TLNCNkxYfhvRvGYfWBFjz4+V4/kBp/y7cwkVGW3YamueewPwkBTXpXKfwh8zQam3fWVuJIi9GjCLx8QhqumpjOcxYxuMRuv7jsoMt2xYnPbp0o5ADP34LK1h4GR8SyX/HKRp4zxmdH48ObTkBDp5HZVkoZoHeU3huaL7xyX9d3N+Btp/nwrevGcR/QYkkwJvWyE1Ix99J8tPZYfIy9BOl4hFqGuz+leeQInzkUkPr5llqMzYrCtW9uxbqDLX4t8gWppPx44bJCNqC7/NVNePi8XJZiT31ilScNounls11MaglmFiXhqYtG8mIVvW8LbxqH6U+vQcnh4ICPpP8k902MUOLfW2q4P0m+f0ZBIpIjVR4m1d3A928cxxJ76v/qVgP+8l4Ju3LT5gap9R1G/h4RTiDzOEohWLS1Ft/vaURGrKZPue/SnQ04JS+ewTjlogox839uO1qgemxMagAQ7c+F0HPrLjet3nVdAjrHA1K9E2Pvm/I17nbnjrr26rcHgjGpvtGp15WNXzPBUq/35nsNkSsnNaqVV2mI9SweVQyZUgHIldAlpEIRkQCLk+phEuNJslyHkL/J0IzAj5NrmgolVci9leZ9r6U7PUMk8ZQSSHISW0qhtgQ2skpyCs60YmZeHQxQCa7SqSROO3Zu3oDKfaUIlysZ9CnCIzD+1NMg1+rgcJIVEJW8AWQWI95//WU4DD2Qu/JbJVIZ7FSWRSqGkYBWmJpdbNOTM6GNJJA6DOEJSbDJZDAT3hZJWSZs7TGgvHQPs7tqjQoROi20agUzgGTQZO7qgoX+a7agqroKza3NiI2JQk93N7Zu3iQwj8Sk2m0sp42IjYZTIecaqtNmzEREfAL03Sas27gJ0049jfud5bVMcwo5utSndHNmF5srFzlh6WhByeqVaK4SJM3EDCelpfIkr1CpYLXZUF1bwwA1KTkVba3tKD94EHazEVKSaDvoQ0XyYlpgEGyn7DYHzAYD1GoVZEo5EhKTERMTh107drNEmEbKYjVDKZfDbDJBoRSuEx0Xg/jkWChVCtRV16O1tQ268DCMyM9F+eEjSE1ORbfeDF1iKmLSsiDWaGETkWGWnUFq+aEO3P3KbxyketeGjnGGPAYm9Q+Qeox9HeJh/YLUvlYCBlqGDPaNCLE9/exGTOreOj3+vbXWz+GW5F4zRib4gFQJVt87GYeae/DkNwLo890I6FL+Es1BbpD61LcHcf2UDDz4xT68s7bK40iYn6bDirsn4BGStn53yA+kElPw0LlDccHcrZ4cV7pOXyB16Z3jseZAK25+f5dfeybnRDOT+u6P1Xj0Ky9IzYxV47yXNqOu3WuoRGzlm7ML2STpvXVekEpsK+WWEggkAyJiMoYmaHH7h7uxbE9Tb5A6IRXPXJKLf3xbjuV7m3v1ERkz+QF8nz3cIPWbHY0ecE4s6KQh0Rgcr8Gjiw5gkYvlpcNOHh6LpEgl6H4ob7VZb8FFr2xhppfyZD+5aRR21ejx3LIKNHSaEamR4vHzh7GTcjCQSjLAH+6dyuY1z3y7H8R6PBgMpBYm48xn12D+tWMYjL774xE8cn4us15kRrL4zkl+IPWrOyYy60ogx7fkC4HUlfdNQWWrAVe5QaoI+NesPEzPi8eV87dh86F2nOkDUklmSDHCkjmTGCvd//FuP/Mm6heSiO+v62Im2g1S02/7GqfnJ+Lh80bgT/M2cKkMYgx9QSpJOB8+fwCQ6pqrfZlUAkLs3eEDUkka+t2eBl4I1KnlbDiUFa/Fo4v2ghZuKDBx56QOmrMUfzl5MC4am4IpT66Gggx+ri5mAyA3SCWTmIvGpuLemcMRF6ZkRp8WHTRKKR79ojQkkEp9445R3SB1+j9X4eWrRjEQmPz4CparfnX7ib1BqtPJiwxHA1KpT+7xkfuWN3UhLYZA6hR8s72O8zHdG4PUwiRuCwHGZxfvZ5BanBHFoPHBz0tZ+ko5wh/fOJrlvl6QagcBpyPN3ZznSDmNZBBEuYZkNEWLZ2e9uEFw6XYCecnhyE0JQ0K4EtNyYxGjVWDW3PU43NTNaWrErL1z3Vhc8domrD3YjINPz8D8VYfwj6/3wcpsuYgZuIfPz2Ogz4tRTic7H++p6RwQpE4eFsfA+y/vbsNXJXWQyyX+cl+HE5eNS8Uzs0bg6SVlWBFsHmk3eVQJvUAqpX+RlM1H7vvwF6W49dQheOqbfXhluWBo5t7cIHXEPUsxKjMK/7xkJK6evwVbD7XjyYvy+gSpD3+xF9/fPRnbK9sZ/I4dHIWP/m+8AFLdOakBbstEZOQkheH+s4czY0t9R3Erge+6dmMvkEoSYFpMINUE1TumRYG7P9rJ87EbpH68sQprD7bwuBBzOntyJoPf69/cgnaDtU+Q+tySg7jupMFsUPbXBTv8VB4//6t6dGcIgFJBDz42kCq89XzC3gA1CItKO/J74ika1/+d+NpU+5Wb9h7mC2E9TKrrOn6OvL6zgcsF171bMJrUr7h1SCBVhLExnSiIbGGwQ0woMalUYkSmCWMmlUCqjWphkuEPn1MoW+Di/HiFlEBFw5mGAAAgAElEQVQobVSOhCW97ODrkvw6nVA4zYCxA5audv4oqGISYFOECY63XDeIQJNQE5Stk6iD7BZIbWZs+GEZUuJiUFdVh+jUVAwZPR4Wqp1KFUztDgapjp5OfDj/FYjNJiiIhqQ8BpmMDUIISJutJoTrwmC1WpGRNgjayBikDBkGdWw87HIFrGzgJIbYZkdLVRVWL/0WMmJzSZYVGYm4uDho1SpIicEU0+eWmE4JM6lNzU3MRGrUKpRs3YqGulqW7FKivcNmhZNyjMgVVyrHyTNmoviEE1HT3Ira5mYUjxvDfemw091zARgGqhKJCFa7FQ6ZlNlH8jXubqrDrrVr0F5TxcyqWCpFanoaZEolxFIJA/LGpkbIlWpmVkmaW7prN2ymHsBqZukYMeW08mSyWJmFtpotaGmsR3xiAnTRUUhMSkF6WgZWrVrDxgaUI0ErnnKZhEvSUPkZq82KuMR4ZA5Og4JBah1qq6qRm5cLbbgWu0tLMSQrB0aDFQaHFCk5uYhOyYBNIoHZYmHAW1HRjjmvCA6fv6mtj+nh2O7hD5B6bP32Cx0l6ASFuccFVrlOtIdJ/Zl09c88PPCuQzVOokCZGC6aZ057Zm2/66xukDr+sVW4dnImO91Of3Y9dlQS6+Qy2XlwIhZsqMUdH5JRiusTLALIeOimkzIx4fEfsbvGWxh+1T2unNQ3vDmp5KT75S1j2Czp9Gc3+InrZhYm4I0/F+CWBbs90tuFN4xCTqIWl7yy1c9plwxJHj1/GGbN24rFuxq5i4LlpI4dHIn3ri1i8Hfd2zu8IPU2gZk8NTcOC28sxt+/2I+5ywV31FA3BqkvTsdjXx305KTSsQTwqp49Bav2t+KKN0qCGi8RYP33zaMx47lNWFvWikfPG4Y/jUvG7De3Y/WBVm7C4Dg13ppdiHCVxAVSvXLfuz7agdPyEjjIu/ildZz/eNmEjF4glYyTzipMxoh7l+Afs/I5oL9w7ga8dc1ozlHdWNGKJQEg9eUrizB2cDTOeGaNH3tNQSbJfckV+u5PBLkvyYY3/20Kyhp7MPPFjZzy4QWp2/FVSQ1HQm9fO5qNlYjhEUphBF+V94DUW7/GkrsmY0NZCx74925W/TwTAFIpIH7z2jEs8yRQIsjqvDXe3e80xd1fenJStzBbFwhSKSeVwJY7p45MeyqfOwurDzTjqje2MGvsBqlTnlqDd64pxrwVh9hZNCVKhTdn+4NUeuWnj0zE3CuL8dDnu/HB2iMBOan7fcRuffgM+JAqbJyUFYN/fLOP801JNk3BOvXXIj+QKuLFCMqLPuOZH9HSh9zXj0klJ2geDn+QWtbUhbhwFRbPmYy6DiPOfnaNZ9SoaZdNzMCzlxZh9usbGcTSKc4blYr514zB5CdXY299FzOWH7tyUgmkGi02OGw2zpPcWE45qZsE4yRXLvEXt03E2EFRyKMc+m6LT2axkA6VHafCghvH8YLCPR/v5N9HauVYcudkfi7JrfeFyws5/5IAkmtm55iMcox3VXXgzg93cArbvCuL2SG4PyaV4MKVJ2bimT8VIv++pSB5LcVES+/yyUllk7M4LLx+FB5ZRPMILeL1vQUHqYKBqDsnddxDy3HZhHTMnpSJM//1I4NIN350g9Tce5bik5vHs5vvPR/vYgOnvkDql9tqeQxvPjnbk2tO1+oFUj3N9r6fpCpYPGcS/+aa+VtwpLkHfcl9fe+a2k/qh2lPrER5Y3efOamU9/rUxSNx3ye7sXJfU7/GSRa7A29eMwb//GYfO40LzvG/vs3bqqOV+/ITGwhS+4sghEsxmHQ/ITQJBvgSed4ED5gUztm/GMyHSe1rRwENemolCant3ljKd2h8rxgU/AY2SCTCqKh2FEa0CPVQ7TZkDhJyUiPjExGfkS0wqcR6sv6YmFMhr5GDN4edbdWdDhuXUqFJ3GG3sWssufdSqRSF0wqJoRXdNQcgMnZwsNRqVyBp+ChIlTrYHVJ2jSU5jcDGEmglS1gLTPo27CvZhISYSOw/WIac/CLEDsoGpAo4yO1XJIHM6YC1sxWfvjsfIqMRconTVQtLLNTvEotgspigClcwkMvOzIY2IgbxWUOhJSZVqmDzJAJlKiof0N6KZZ99AqfNCIfdzPmtzPayMRSVYiHxrBMScry1kmxF+BkteJgtJi5b09nZCYfVCKvZyANlIfM2sQK5haNxzsWXYte+g1CGaZGeNQiHKiswdEgObDayxhf6gkyMyciKasxSLi+xw521Vdi9/kd01tVCRrVUJWLI1ZTTauc/Ol04tOE6HoPheflYv34DWlta4LCYIXFaISPTDqtVcPp12GHo6kZPtx5WUw/Cw8OgjYpCfFIKigtHY81qCmadsHFtVOpPVy4xlaRx2JGQFIfktCRmYBvrG1FdWYVRY4ohV8qwY+dOZA8aiu5uK7osDiQPHY6krKEwETXMtu1iHKrowJxXf2NMarAp4mfNjccOUnvNKscZAP36pvv/QIuCglTfEjSuTj5WBv04j1GoIJXAEpXHuHR8Ks59cSM2lLd5jC84t/2nHEW3xNUNUkc8sBxyiYgdgUmae+mr27CrWs9Mx7oHJjJze9HLW7jMCm3plK81uwDJUSoU/W0V12J0b8FAqlwqwouXjgTJdaf9k1yIBVBLeUyPnz8c549KZLBb62JNCaSeODQa93xSioUbaxlEUE7nq1cV4OTcWBT+bRUqWwTjFw9IfXMHSwdp7jppWCxevWokM7d/XViKt68pFNx9XSA1JkyOkocmY9MhKl2zmxlM4YsrSKKbyc2yj0CoL5CaFq3ChgdOxNqyNlz62jauH0jBlW8uJkmbv719LM59aQt+KG3G0xfl4uyiBFz+egm3hT655IL8/J9GcBAvMKkCSG14+Vx2Wj0lLwEP/Xs3Xl1eznGBAFJH4JSnVvq5+xJIzb1nCZuY/PvWCQzGpg6Pw5/f2MIS1UCQesn4NDxzST5ueqeEZYLusInKvLx4WQGbuCx0sWR/OSULd5+RjRve28lGW9TGM0e65b7bsaikhmMHKgny0Lm5uO6trfh2e70ABkVkFijiOqxuJ18CXd/fMwXPLN6PP52QzvmOJJklOWMgk0pywy2Pnorvdzdw7qgAyAAVOdC7JKRC/Hb0IJXyENf//RRmfC5/fRNsDgGkvn/daM69zUkMx+w3tzKblBqpwnwPk0p5m5T/LGf2jeKQP81bD5PZ3gukUtsoBzkhQom2bjPafKTVvjEl/T+BVCoVRCCMxuzK1zbxMyo4H3uZVOoAKtVD7q3/9+42fEEljlyxKPUhqSeoPwYEqQ8sY+MkuVSCd64fy9ee/NgP2OsynSJ5LY3HtBEJKLp/KbeJ4iC65+QoNS57bSsayFCKmVQyTor1MqkEUuedE2CcJEakVsGGPoXpERj+wA9cPo/YNpqjyMyR4pLBMUp8eNM4gQ2cv4XHm0DUA+fkMltK9XVJIUB97jZfIwUA9cfMwmRc/9YWzksNU8s9IHXyYyt8Spj4f9gJZH9w03g2jqPFIHKpVcglnKfrMU5yOBGtVWDLg5Ox9UgHbl2wG/WdwvxIY0SSdno23VU3CKR+taMBd7iNk5hJFdJ5Thoe63H3pVfk+UsLOAd11ssbPGwn/X31fVPx4ndlnKNL7xQ53dKiZDCQSvm/+2r17DxOxkMEBmkLBaTSfEPmao+cP4LzUt9fK0iWfUEqLTxQji/lZPvW7r5wbCqbU1H/7qvTBwWpVIGDSiXNmZGDOR/uwIby1n5BKjlw333WMAbwZJZGZaJ+rdvPYFJ9QZ9we+7H0leM671xF5gMUnTYs48nCHHLcn15Tf8u7JdJDdbbPgWEhRgpeMTjD1JdFdndb0kwZCsSgeqk5qrrOdlcrVGjsKiQc1KptIgyKg6qqERYqc4lg076NwlzCbhQVqgDDjILItdb1wQiFOF1wkwlYpwOKGCBo60S3Yd2QmU3cO5nld6BqMw8xKVmQaLQwkpyYmIzqR4rrwU4oG9vxsrvF6OzpY6NguQKJXIKChGZmIaYxFSWFosdYOOk7uY6LPrwXYhNBn5JhWL2AitLjKPRbIQ2MgxGUw+yM3KgCNMhMXsoIlPSYZXJYRdRbqwTYrMF6OrAp2+9AYnNSEVyIONSN4LNPgFeG8lmXR89Mi8i+tdqFXJYyW+J/isSO5GZngqlVAylWo0PP/qU5c0TppyCM8+5EN8tX4URRUWQyCXYtGUTBg3OQpguGtFxybwSRjVeTVT+RSaFVCaCyGqGvr4aO35cjZ6WJoisZIIkhlQuh4Xb40RsdAxSMzKgDo9AZ1cPdu3Zgy69Hk6Hhdlmm8UEhUQGO7HFLS0w9nQBdjO7I/cYewCVFnEJ6cgfWYiKiiOCVJpvlPJTBSBOcmn6YVxCLINUlUqJ1uY2lJWVYdLkiQxS9+3fj7jYROg7zeg02zA4vxDJWTmgYja8Uuqwo+xIJ+5+ZfOvdV4J/rIOCEiPAYW4D+k3J5U+cgKr7c5J7YuB+G106K+8lT65W/51Uo9ifI9i16PvDeHkjS/OcJWg2RWkBM0IvxI0RRkRePuaYlZRUM3NmnYT500OTwrDopJ6fFkiuL16QeoPDEApz5AMT8iI6K8f7UFNmwmUM0l1RglEkXSWgAaZ5BDou2PhHnyxjUyCvC9LMLkvXYvYzQ+uL+Yg8vNt9ZwPSrmalMtIBkQkOXbnG1FOKoFRKtlAYK62w4QTsqJw7k8yXgJKf/14rwdENr80nc9JEluq2Uq5YOQMTCVgLn5lK3ZX670g9VaBSaXthqkZuPesbGw91IE1B1v5vlIiVSwxvHDuFnb8Dba55b7ry9q4T+jOqW8L03RcJufBL/Zj3orDmDWGypnE8D2QnC3+J3flc4oTkJschgmPr0V5Yw+X8Zn/5wI2gfpuTzMSIxQ4aVgMhiZq0WW0+oHUxnnnsinUjqp2XPD8j2xy5QdS/0ElaLp5KMg4iYJzAqlKuRRL5pwIqkX44YYqPPJlKX8zA0EqmZ9QnhuVmCB5MOWMkSELuQSTPPLm90rQ2GXFlRMz2BSGytO8vbZSqIHJDLCG5b/Ldjfhy5JafLShiiXOL19RxBJaMnEiWTYtTBC7erChC/9aeoDFWgRSf7h3CrujkiyZSlHQwkgwkEpvA4ETqkdKQTo52VIuMbX7qW8OoKJZWLygzV/u6zVOohxfykklxpZYZeozGkMCf6MGReFvn+3Gq6uIGRNj+sgELLh+DFq6zXjq2wN4d20lS1KDgdR7zhqG2ZMG4fYPtnOpG5rmBeOkcS533/3crssnZjCAuvndbYITsmfzWRhzgVQq+0FlSf7vnW0sa/UFqZSf+iqXoBGxizGBWpICE8NZ1WZgEEWlga5+cyu/G2Sc5MlJddXUpUsTALhvZi4bdVFOKm0kff7o5glcXoRAAS0AkTT31LwEvPTdQc6xpWvNGpeOm0/Nxss/VOCF7ytgoXjGw6T6gFS7IPelHOAvt9bwWBPTSfmPU4bFYfHuRlz37nbkJobjrjOy+b0hd2q1TIypOTE4dUQCbnx7Cz7fKpg1UedOH5mEJ2eNZID6zo+Hcd8nOz28EslU375uLJc9oXJHdD0CVQKTqsHkx5b7qEy88xepFGihhErtUAkoWgwiLBkMpFIzrpmUgftmDGGguvYgpdE5OG8zNykMs171ziO9QarTR+7rBankgl2QFoHPbjmB37vbF+xgZ2wCqWvun8rvBUln7/lkN797/YHUnwzLcaChC+c8vw5Ua5a2UEBqcUYkXr96ND93l7+y0fO9YZBakITxjyzna9995jCQSqa0RihBQ4s8l5yQzr+b+a+17IDtlvtSmgKxv6RWoIXQk3MTeIGGStVQ7N5fCRpihCk/lkpP0VxBMue1B3qnaQSdsI/DD71YceCTBQWpEMEwf6YQaagvf7/v0NJHluu/kzfC6AUmfxZI9VCiLojpw9C6P+pBW+vDuLjqkR01SHX3ZSALIBJhbGwniiLbYLERcyfG6NGjIKayKTIZdInpUETEwy4mIEd4xc7g1EF5qCIx5zpK7TaI7VZYe/Qw6jt4RVSu1sAk1UCk1MBpM0HSVQ97wwGESWyQyVUwObXoMMsRlZQJh0IDJ5U+oRBcLCMdrVCaBVbAZsK2jWvQrW9Hc0sLTjz5NMQkp8FKOa125jehkYpRc2A/Vi5ZBBi6oJYKxbwtlFNJwFEmg8FkhFKtZCOKoYNzIFIokTRkKKLTM5nhs3EpHQciVXK0VVXimw8/gFJMLLGdKsyz4RKIQSXnYJIRuwAcra5TG6QyBZ+bvG6dIhuXcxmcmYFwTQQ6OtqxeNliiH4q+E25sHHxaeRbjEsuuQxV1dX4cd0aDB9ZgJGjxkKs1AjldeBgWS0x2mQqJRfZ0V5Xjc0rvoepox0SMnji0jUidtsl5jo9NRWpqRk4dLgS7Z2d0HdTrgbVJXXAbjNzTq25uwtN9fUwG7u5XmlSQjTsViO6egzodihhtcug00UzyKQVUbvNyvdC9XBllLtrs0IkESEmLgZJqfFQqhXo7OhC5ZEq5OfnQaVRo7GlGWKRDBazE0aRBKnDRiA2OQ1iyismN2S7FZW1Btw59zdSgsYDJPubkI4RlYQCUinkoFVWsqenpSKeg1wTRUhtG3gi/WMP37jQ3anEooZinBSk91xVyY7xqRhgOI4epNJ8SKCEGNXJQ2P43aafEUiY89FurNovfOADQSo9ZlTr87Obx7AM9mEqpQIRpuXG4KkLczEoVs3HUc7mg5/vxzc7GnrJWvsCqXR9cgsmwyICp7RRvcBnlpTj9ZVH/OreuY2TCLzeeXoWyB2YWDIyV7rvs/0ccLo3Aqm0qOlezSdJcUllB576thzrylqhU1GdVBeT6gNSiS05rziR67pS0EQbMZ8Eii9/raRPSZkbpJLRnzs8ICOQfXXd7Pj75fZ6BtuUF/v0xcO57bQfLaRSnvC9n+1jsE8/owXeeZePxMVjk/jvBGbv+rgURek6nDoiFqMf/I7b5TZOoj4kR9wdlW0elTozqecSk+oCqRDhqVn5OKsgGSPuWcJKpVnjUvHERXm4+d0SrgtKObSBIJWesoQIFR69YATOLU7m69LiMy1o3P8psc0mXrh877rROKsw0eVF4RPAuEru0Dh8ua0OV7y2mReCCcxSzcezi5OZ5aZnsbXLjEcXlTIgpa0wTaiTSqwz1YF0mxkFA6kc5ymknKd2+/QhCFfKmLoiY6dzXtjABlruVvmWoBHkvoK7rxuk9hrDWj0bAtE9C2aDIkzPS8BHN41DSWU7zntxA9e8pS01yp9JpXzRzQ+fwiCK8hjJ2ZS2YCD1+cuLMKMgETOf/ZHZpl6bayIh0HnZCRl4c/UhlrkS0KStID2CmVTB3bdCSEcSAYNitXjy4pEMJAXfC3C91rOfX8d100n6ffHYVIz9+3fMBru3YCCVjh2WpOPalPlpkbwrMZZPfb2PgZ/BbMPsyYPZhXnZrgbctmAnmrutfNFAkMpyXxdI9X1XiXGmXOcPN1Rj3srDMNmc3K+f3DiawbX7HmhBi+pnvr6i3BV38Ujys/Xe9eMYPE97ciU20YIDMdVKKZtM5adGYOR9Sz15jKGA1JtPHcLmV1Trds7CHWjtJnAnYpBKJWiGJYUj865lDMZpozJE9K4/cNYQJEeoPPPIin3NuHK+dx5peG66fwkaih89Oan+IJWGvzgzCovvPBFvrzmMez/dzdcld18yfRp57zJ+H2nrC6TSggCNA6kNCMC756r+QaowJz37pwKeM4of/J7d4N2bAFITMf6RFVw3d86MoeygTKllPMeJRdhR2Y67Fu7ElsPtvJDgBqnuUls0PxA4Xbm3CY99uZfVH5mx/ddJJZBKGy0grLhvCtc8PuvZNegwCO/iL739ikCqACrd7KSf3DdYL7gBoAf8BjKpvlytdzIPlOV6XH35wr7RjhBYuOW+gU3wZVH5lXU/hb7Auh+QaqUXRAzkF4yESCqDVK1GdEomFFyChmSnXpMByh0lKCmjwLmnA1V7SrB3y1pmNFVSYNjIQuSMPQnQxUOqUEFkaEV72XaoCV6KJNBqE1FZr4cmKgGysEi+FuQKQKGAQyyBQ0z3aoeppwMHSnegs60VTS0tGD/1JMSmZghGTpST6gRUEjEqdu7A+uVLIbEY2cCAbpMMfiRSKf8xkAxYpeAJM2fIcCjCwhGdnIy4jEyYCRxTHVjqNIsZnfV1WPHVF1CI7AzkxFxomRhUksk6WIJLkmYyQKC6ptQFBOoJDBO1K5JQkr4DYRotnA4pbFYLNm1aD224EinpaeShC4dDhpxhI9DW3g6pUo78otGg+TwiPgkSlQZWV24ul4eBHXKnHY2Vh7Bt3WqYOjsg4sUC4rEpYhFBJpMiPTUZ4Vodl4+he9974ACbHvEzQ2yr3Yrutma0NdZBqxDDaTUiN2cwxo8txur1m7G/Ro8eixgJ8cmcz0oyZmq7XC5j2S/dH8nBaeyj46KRkBQDdZgKXXojKsoPIztrMBKT4lFTXw+JRA6T2QGLRI7BeQWISUyBg/KU7VRWyIHyI3rMecVrwPBLTyq//PmPEY4cJUj1Y1J9Lzkgy/vL98Dv5gp+TOqvF6QeS3/TrRFDRECNgmYKDoKtu3pWfz0ZLgHPN8n2f5IDR2sUPNeSqZCQF3SUD6LrWxmplnLQ16I3s5IkcFt4QzFIPnv2C5vRZbYxw0kGNa3kDnksHcEfyOAHkrQwNlzOaSxtPVYPuAjpMgNMAxS0hSulHDRTTiaBUDaG8dlojGh8yNWWHIMpcGdHb5rDXXWSfXVfwqHCsrV73LxCKxpA9yI3e/ALSMWzc2i9R+0l8NdhtDIYcddBJ2PA968fDZLrzX5rO8tIPXGIE8iM1eCNPxdyDt9lPukdtA8ByyiNHBabne/Tz+gxtGZ57oN3/ykvmoJjkmfTJ7vNYIHd5fDo1y/8F+8yP9endKnAXKfpNdQM+lyVCfpumqsKhOdcfewZ5MerH5iGypYe3Pp+iZ9JlachQZ6r4Iq/YE+pk+XE4WpBikmSaiGMFM4geK2E9HTzTmSNGREmZ3ktuSG7y5HQ70hSS5LYdrqGWCqkhLnmU2/0K6gSCaTy8+waD6EFwvPJVSKoJKAr/qZTUOkZnZrICQdaOowCqSKE6B4mlUqevHfjOFC90uIHv/OTnfq9Y33crjAX+ncGLV4RM0/95jdXkvkklUCUSoX3IWCwSMJOaQQE8ug9dy9SeHYLuBY/gy6QelQDEvrQ/Uf2pHQuWvQiMKo3mFka/b+8eb6lLiWhMGkdM5Ma/AvjB1IHeqH9cl17y339ryA0v68SNJ4PDb+IwpFuo6dgTGovSBwMpAY+LSIRxkS3YySXoBEmrLT0VJaZxqakIi4tC3JdPJcQIZBKbynnpMIBKZxQOOyo37cNe1YuQrJGhKbDBwGLkY2IwtKHY8KMWdDEZ8LUrUdXVRmqD5SifH8ZhmXnQxeZCKlaB4PVBqlKBVW4FtoocsKVwS4WQa6UYtPGtfwxqzxyGGaLDWOnTkVcZhbsEils5ITrJHtvGbauWoFdm9ZBZjNzu6RiiRekSiQMUkkaS6vImenpiI6LR2RSAsKiYmCheqtKpeCSK5Wj7lAF1n23FCqqf+qwQfaTXEopVcAplqCzSw+5Usm5qU6bjY2ZbLRiRMwz12ZzQK2WYkhmCjZu2oS6uibIpVJYzT1ITU1AVFQE9J0GiMUK9BhNCNNpkZiSDLk6AjXNXRg5agJi0zPhVCrgkIghdoq4fIzcaUP94QpsXLMSDosJUvKVslEuKn09BTfk1OQkqGQKrobT1dPDAJjK0lAQFB6uZUfBQ/v3wNjRhJNOKIbF0Amp04bMtGQcrm/B8q1lCItORmZmNtraOmGz2mGxmBkAkzGUUqmExWphUBwZHYm4pBhow9Qw9FhwuOIIIsjdN28EaurrIJbI0W20QK6LQtrQ4YiMief+sTusUEkl2FPeirtfJ+OV38v2HwCpVMaJ3bXJSTvgM9afwuP30sX/qfv4uSDV9Si44qdfoNXH+KyF0hIXeAkFpHqDrSCrJZ4+DOWiA+/jAakvbu7TZXfgs/xW93CVoRoApHpj5IDx6Auk+nbH0c4fFJQ7SVzkAqliAqkl6LGwE4UQ6A8AUnuPhi84CPaMBwFTvs+r5xABfLEKgp9D1y88C4L+QMQXpPrtEtBAPpcb3PvWsBeCuACTkBBR3095ofRdLn3qdDzyRSneWXM4OLDqtUYU+hzgji995yP/uckLH4/PGyK0TSzpDVI9/UsVIjwg1bOE4KklKYBUsuT0h+ICoKbYy86LGuwL49MVlDP76p9H4dEvS5kt7Gvrq/d6vwb9jKMHpArMfSBI9cO6fV7Q+yz+XkBq/8/Q0S2IHJ/n8b97lv8CSHVNSEHAnvdHoTCe/g/nwKVt/EGqL5vqXg0LfA+Cgl/3JEuX5wNEKI5qxciwRgapVHszvzCfS5qIVRpoY5OgikxiJtUFqVlyaHeSYNUJidmI8k3LEW6sw/gRWdiybg3KSnfBYDTBJFIgbtBInDB9FhoaWuEwGNHd0gqn2Yq46Hgo5GqIZUqIybTIYWd5q0gmhVkEGB02hEWFY3/ZPmg0SjS1NKFDb8DkGTMQlZ7O+Y3kKUyNkouBLatXYl/JZnYDFjPYlLGpEa1y0QqoyWRiYye6ZY1KCU24FimD0hEWEclFoyVKFefCJiYkY//u3SjdshlqWhVUKBChDkOMLhJiqRy79pbypOiUOCH5STqh7+mCncAps6giSMgRWGRDhFqCpoYadHS2Q6/vZtYzMlKHsWPHYv3aTTAZTCxljo7RIntIFsKiE1FR3wWJLgkJWcORlTeCGVu5SMb5qDZDN9rra1FXeQhOOwmjaa52wmKxobGpgc2NhuUM5RIxB8vK0drWzoCcQGxa+iBkDs6EzdSNbz//CFZ9E86dPhXDBqdi+bIl7LJXsucgzAAS4NoAACAASURBVPIIqCISMGxYHvT6HoFJtZGjr5RrpGq0WhhNRpYg6yLCEZcUDW2YBqYeC45UVMFqMmHy5BPRrtdzDgKtHIbFJSIleyi04RGCfNhhQXN9DTbtrMUba37tK2y+L8tAE13oQYPfmbxfbdePAwIqNzdCH2Y3SPVjTYTDjvHqA93U/+TvfYONY3b3/Q/IfX+RwfkDpP4i3frzThoMpLrjhwBY5fqme6/nZVJd0M3LpPo2KgiD1H+bhSVxPyb1zRIXW+QNRAOZ1IHnqf4AUwBgcCMt9+UCQSqz9IJZn//tuc7j+qFbIdffopLAEwgX4P1D+DT4VVropzPJt6IoM4pNbXxL/XgO8ek07/8O3JPu491MqZBC5f2p98txvJfT3CBV4mFSe42qi0mlBYJeqgBSjx0FSGXfABE4H5acn8mpd+oTKzmHu6/t+INUGu0gz24o+N9DJhFwF9x9f7+bzzsc4jrOb70vBgapV/SRk+paXfQyk+5Qz/+F9TzMnG/ontyC9K7PBMlncq3g9TUO/qViAkrb9AKS7mHy1kn1H7hgM6bbNdi1Z5/zkAhjYjpQGNkCkvtSswuKCyBXKQG5GuHxKdDGpMLipNqaNJ1QbpyVczOVlMhh6MLBDd8jTWnG6JHD0NzYgC0b1qGhrhpdnW0sH51w2qUQy2Igkahh1JtgNZqQkBgHjUaFHn0PJJSETvmtcMJsMaPbYoJR5IQRVrT1dEDfpedrdxnMDFLDkxNRUV3LpVZiY+PYtGnjyu9xcGcJZA4rJFT+RSrU9aT8UTIyMpnMbKBEUi6FTEqeS4hPSkDGoEEQSWRsmd9tNMFgsqKjpRVNhyqhFkswKDkZKXEJaG9pR1t7J9q79FCo5IhNioPJYUXZkQqW5ooUMq7/KqL8XIcZOjkwPDsdNmsXDldWoalVj7YOPfLzC1GyZTvC1XLY9c1IS4nCydMmQ28RYc3Ow1AlDkVa3hgkD87miVrucKKlrhaNVZUMaql2LN2vRCyBVErMMLBr5y6YTEYMHZoFbWQE9hw4iLZOPcQSBYbk5CEndwR0ETqYjXpsXrUMa5Z9gYLsdAxKisWBvXsglymw/3ANrGI1HFIF56Q62MhKBI1GC7VaDaPRCC2BVKMREoUMEZE6xCZEMRNs6bHhSHklevR6DMkezCVxZEo1ekwWaGITkJQ5GFExceju0uPg/lJUlO3DkSYHvqvL+K3PPz7tDz1oCBZ8eBepjg2k/o468r96K/4zaWBO6lGM8VHsevQ3/AuePChIdV/Pp3d8v3d+HznXX44zk/r+dUUs9z3/pS2Ce+v/1OYDUl11koXb9/2ou/vdHcf4dJBrt4FBqvucoXUuQR7yQhidGcXfoe2VHYKyx0dtplVIOF/SYLJgyyEhb7b/7ShAqvtEvuSMC6QL/3HLWQOuGAjIQwDoQXq639twwdl+9wkaGwb7YeAngc86cE/6XpxZOs/iZv+OJr0erYGGrNfve4PUXruEBFIFYsT/TimudcBBhiSuahu5qTp8+9dJbIJEIJ9Ky5D5VH8Y6OeDVEGWLMh9iUntwyT1D5Aa5On53wKqxwhSfdaj/PTy7o9wsPUqH9Dnzt52/5fnZf+Ps7f+arC8VK4I6hk8T+6oN6PEu/Ln9zZ5Gdq+5w3vjN1H1a2AQ0UYG9fFIJVYM4jsGFEwgkubSJThkIVFIy4lGxYnyX3p+nR+K+x2MzQKGaxdepRtXg2dU48Jowp5QmltaYBUZMXq7xeh7MARZA6ZhGmnX4qyw63o1JthMBowpGAoYhIjYezsRkNlFWRWB1Q0FnY7jHYrzFJAmxhJOlssW7yE2yyVqXDitGlQRkVg78GDiIiIRkpmJhQKBdZ89y3Kd29nUCeyOyGXKxi4yWVSliebTRaW5CqlUs6loNqpGl0YYmLjYLc70anvgtFi5tU3OWnHu4zQiWXIzcxCZJgWB8vL0NrVzeZBwwZlweSwoKKpGpXNdXDKpRDLZVwSBnYblGInlHAgXClCVISCczYOVdahoaGFzY669R04/dSJSIlVIJISeC02lFbUoqrTjpwJZyB1xDjYKD9XLIbCbsfalT+gpqqCGWMRscQiKcQOCdIyMxERHYMtJdtgNHQjPjoakbHRqG5ogMHqQG7BaAzOyYVSo0VbWwuclm44u1vx7cfvwN7RADks6OnSQ6pQI3nQUByubkRrp17IBXESTy5HQkIydLoI9PT0QBtGINUEmVyGiCgdomMjEB4RBmO3FVWHq9HV3gGNVo242BjEJCSg22RBeHQ8kjIyGXCXlGxH1ZFDMBn06LRHYHH94KP+/P16DziKoCHYroHuvt7VMSEkCWBSf7398Ntumb987H8ZpLrCbMZHPiD1KB7z4/kkkJERGQ7tresKmrN6PK/16zvXwCDVDYqEoQoYpKMFqb6H+0X6/ks4bpBKsU4vQOAiG4W+dMJBeZ/Mmg209bma7j6VAIIDn0M3f+Dzc6+biM81ffScx/oou1vYPwgamCbqc4/AX/j4ZnrvxNv6AXpMGAEXoOtluOfTNR5hrbsvgzxKA42eb/uYDfXJSfU71g+kBoakbia1L5DqZPWXG6Qq5RLkJuu4tjzlPtd1mPzzmz2n7z3ivQCw8LgGbH2sHIQCUgfqMN8FEpZAC/nnv+Wc1IFuOejvjzbd4Jgu8t856BcFqb1XcAaeeIRuCA4mPZMJz/XBQKrPGxJ0BUZokZCP5mqdX5N8/+ICq74eCUHHSITRMV0ojGgFRFTfyIKk1GRIFEokZ2bDIlIiY0gezHYpHCz5JcMe+mMFw1aLFZV7SmBpq8GJowrgtFkQHhYGOMzobq3Cq3Nfh0SUgtEnnA0LItDYoUd8ehIyC7Ig1orhJJc3gxEOgwmmjk5YDUY4pSJo4iKhitZCopLh0wUL0N3RBaVCjUlTp0KpVaOqugqJSckIi41jQ5/V3y/GodLdkNns/KLLVSqYTAY295BAAqvFyjmpMokECokUdnK8pQR9ylvh+rB2ZlqpDprUIYLSZEecUov8rCFwiBzYfWAv9GYTlDIlxgwbCbvIjrV7S9DpMMFCpXhkEs5Phc3GLroKBqoW6DRi1NVWoaOjC916I8QiyjC1ISZWg+zB0Zg0ehSajjRAoY2CKj4NysQhkESlwOgUTIYkFhOWf7cERyrLYbNbOUdV4ZRBJVVjyPDhEMsVKKssh8loQnxUFMLCNKiuq0dkfBKyh+fjUG09cnKH40jlEejUUrZCr9tXguQwKWw9ndi0cQMUuhjUtXQiPDIKUdHRqKyuwsHyakCkQVx8MsJ1ETAZDNCGh8FgMLIknEBqTGwky34px/ZwRSV6urqgC9dCp9MhMSkJVicQk5gEpTocB8vKUFFRAZOxh0vetFl1WPQHSPW+kb4g1W/iET5YXB/O7e57NC4X/515+Td7VT+Q6pILcqDlmtdDvrFjjYBDusAveHL3qRntUBkv4aslPJ5Bo+WQWvzHTj+nB/oHqb5wJShI9cBWYUw9xkm+TfKEDr4AMCDx0pMI70G9EIslPj4ZQYJ71+lIeRUaSA2hn9xy2167Cu31zVH0nyq9INvbZ30VvO/dDt/oKrQ3sH842280GRD/DQSv+u81Ilh8Ykuf2czXNMlDrBwnkOpOlRDWTbxzhxD+knFSH8+ER+4rCXJbLtMlN0jlPYKger8MUfcSTu/T/bpAqttM6n8QpAZ7gH8nwNUNUin9TsBtwh9vCZqgcl+fKaofJnVgkNr3tOVlUgeedL1MakC+a6+ZKbSp0fPShrLEBhEKIzswQtNMFVYAsQ0paSlobm9HXtFYGB1iDM8fA5ONanISP2iHw2bC6pXfY8K40VBJFehurkZZyVrMmHoCUZYwdpvx9utv45or/oSP3v8MYZpBSEotQlOnA0mD0pBVOASIlMEqc8Jis0Iul8NhtXBtUKp5arVZ4JCSK4MdNbVHsHrZMmZH1QoNCooLERmlQ2tbCzN8IoUK0bHxWLlsKSr27WGzI6rlKddqYDGbBAdikZzrmErlxBBSPVNyiLNxjVK7xQqHlZxvwVbmUokCMrsTKosdCdpw5A0dAqsE2F1xAHqDCWq5GqeOmYROQzeWl6yHRS6GReSASEb5lpRj6WAXRrnIyfb9p04shtjWDX1bCyorqlFWXo22Hhsa2tsgkVqRlzMEKTHx2FdWjm6bEzlknJSWDYlcA12YDkqxGKtXr0R9SyOsVK+U7NydMui0OmQMGgyJXAqHVISy/fuQlpCIiIhI7C+rQEdHJxRKJTp7jEjJGAy7SI68vBzolA7s37oCw5MjILEa8cXnX6O+zQyHWMFGVTPOOoMNp35YtR56gxNRMYnQhoXDYjIhTBuGnh4TpAopIqMjkBAfw4ZMPQYLDhwoQ093F7QqFdQaDVIpb9hiRbfJjOj4RNTW1qO5mUykxHDabWgxa/FV/aCBX47/2h6hvmtBI71+1Fh9nPcPkPpfG2nfC4cMUn2HsY+F9l/uho7l2QyxNX2CVNcvfsFLh9jC/8ndSEnBDu1B3H17PYpBxkj4kStAImlREDwZDPN5JF3B5Ntk4OYGqa5T+oEhH2Dkds89/o9PCC9fEIDm6Y6grNnRtjI4GPUPv4JPGLyPTxv8ALbPgPiB6mN4A/wqSPiCOu96g+esfYmBj+6yrsUQ92PHxI1A3rhF2MyuM8MbcGYGqQKb2rstwUBqcAAunNXbcyE8Kb2cjoVlDf8jhZ+FKPcNqdNcffC/zKSG1E+unX5j4PW4gVT/x9w9pfs/nH5gkvsrGEgV3vpeEpg+JkpPuZmQ2RFPFNFHXkIf63P9ANZRUXoUx3TBajFxCRWFSslOvjl5BWjvNmHStNOEnFQnMQoOSKVOvPXGa5h55gzExSTA0NGALWsWIy8zEQlhWnzwxgdIiEzFReddCGOPBAdLW2GxaiFWRqLHYYE2KQypuUmwa8RwKKWw0CqrSEgYJ8aICg6LRA7YLQZ89vECmDtboZLKIZcpkZubC5GEwKQIUpkUTqkCWUNzsGbFChzYvYtZTKvdAoVGxeVXpE4xZGIlrEYbqASr1W7lmqmUcyuXSiC2Up1XJyROCVQKBSxGMxKjYpARE4/4yAiIpU7UtrVi/6EjBD8RqdFhfH4Rui0W/LBlPUxSB8xkaCMj23RaISQm18plcNQE+KNk0NdXQGLVY/pJpyAsIhErNu/H18vXwS62wWl3QMFW7RIYqU5rfCK0uliIJTJmjrUyOXoMBvRYrbA6HWzeRJcbkTOMjZVonKRyKWqqq5AUG4vo6HhUHK5EY2Mt5FJiQCSwieUQK8MxbfopcNq6sWX5F5gwIgNKhwlrVqxBdXM3Wju72QgqOzsLDY2N6DI6IFJGICwqDkoqiUNOxARSDWaI5GJEReuQnBgPnVaLto4u7Nt/kMdPLpfyIoE2LAwJickwmq1ITErBkSOVaGltdikIbGizR+Kr2t8pSB0wxgkWJPosnfv9WlhV/YNJPZqv2LHvGxJIDRy+UKKfY29SkCMHfMCO/WqeUxMr5cuk9gNSA1ifY7/4H0f21QN9gdTAMiT9g5xjBak+oUZAipPgeOsj9/XEOT6oVYjqfyEJYx/xTrCcTd/g1tOmYGj9aN6vvq4feN5Qzimcqxdm8ztVKOfp/RT5g1TXVdykuc8pPQH1z34VhZPy+fh/vU+qZ72DS/X0vhA9U+4SNL6/9ezqykl1x+PBgWTvfup9qUDvYBcg9dnRfRee+/DeUGg5qaH2I/eFg+PB/0m5b6j9FGy/XzloPUaQ6nlzPFIV970Hg53ut81/RaW/ySmUicT3yx7qRPdzRrLvY88YKsNZI9Sora1Bc2sL7A471FoNhuSOQGVdA/IKiiCSyaFUqaFQyhncffzhAowaMw6ZQ3LhtBvQUFWKnWu+Q4pGg8yoZCgRhuSkodi5vRpabSYcNhUsNjEsTsAsdcAZbkFGfjJEEXKYJRZmNR0iqhPFOJjzRst278S2DWsgsZugEEmQGJ8EbXg4ahpqudSLw2lHSsYgJKWkYtvmrWiqq2W5rVNkh0KthMVMTr8SyCUqWEw2OGwG2OkfMa3SSaGRK6F0AGqnGOFyFeKjohEZFgGNXAFzVxdMFiNsIgfae4zo6OphNnHo4CzIxFIoI8Lw/Zb1sCsksImcsDhtVECM61wpFTJIKFqw9qCtsRyDYhUYFKdCdmoSUjOysGzTAXy1YhNstAotlkHqkMLKZXDUiImPh1qj5bxQkcMJsV0IAMx2B6wOJxtFham1SIiNh0whZTfkuvo61FRVIXvQIERExaLi8BHYbEYYuttBc57JIYJIGY4TT5qKzo5mNFXswZT8bEQpnLCZutgA6pul36G+rh1adRjkMjmsIgXq2g3QRMVCpdHC3G3kGqzk2usUOxEZE4E0KuGjVqOrx4jSffu5TI1CIWM3YIlEimHDhnPtRJVSg4MHy6Dv7IDRYoJaLUejOQxf1Q35ZR7ooz5rKO9rKCd1vccDnu4PkBpKb/5X9vFbzOsjJzVUkNrPwuDA9zbgQzTwKY5lj58DUr2f1WO58h/H9NMDHpAaYJx03EBqIDrq6/EL9OHwON660pCCBPj/uYENEkf5voOhhGxHHYr1BymPZQLo7STiHYpjnxMCQSoDO2LCA97ZowWpfU+F/r/xVEHy667gfceMK6VhufJZhdq+3qeIZONUvobb75J+9z5TKCA1WGpzXyVSgiCDEHJS+1wLCXwpmFH+H85J/VmTxK+7rM3PAKmu1Z2AtzTYa9M/g/qzevdXcfCFxZE4vygc+/buRXNTM6wOO6JiYjF4aDZWr10HpVqDuMQEzk0kdjItOQUVZQcRm5iKzJyRzCLKRBZ01R3BzhUrUL+7HOESHYYNGweNNglSeQzsVhlsVifsDjnECgVMsk5YlXok5yVAFS2DU2pjQNNjsEEsUUKr1KB0+1bsKdkCu6kb6UnJyMoYhOraejQ0N8JkNsButyE8JgqxcfFob2lFQ10dxHYHJDIRO/CSU7DIKYJcoobDLrCv9A8BNyJu5U4xImVypBMDGR4OjVKB7s5O6HThXE5FLJPDLpKycQhJmEU2B2KiI9FtNMAocWL51g1UpBUOMRjM2kUOWEgSrFBCTOZLDhMctk7kpEYiJyUSKfE6iCRSzH37cxxq6YFNLIVMpkF8dBJfR67WQq5QuHKOnbBZrZA6JexQTAXPqT5ramoal9iJiohEeHg4KqoOQ2/oQVtrG+Ki46BQqNDS2opwnRotLfWc90F5tmQHFU/1WOVi2HrakaRTor2+EjZzFzQRGmzdtg0KyDFtyjQul1Pb3IlD9a2wSxWQyBSwdBsZwNIY2WBDdFwU0pMSWd7b2dmD3fv2sjkGGVXRByUqKhqDBw9Gd7cBdpsDtdU13C6VRsXgus6oxqLa7F/B83/sH35uvN/hoUY4RwtSXcZJf+Sk/vLPy/EEqcfc2p/5TB7zdX2fZ1Jh0B+hQzzmScGa1ufK7s9pyB/H+vZAL5DK4xCMCQreb8Kw0b9FXCrtuG79TnuhzonHo0UDXCsUkBoI1kNuli/p0P9Boe8pMHuBCxEhN8mzY++cVA/P6TPfhSrzdQOvPtcx/BoYyrPm3yNudp7dc11//NC0L5hzsWh8Gz61SoP1WSjTlG+Oruc2BETvc1eue+oTpHrfNuFxCuUdcAKOIDmpIaPco38qfvdH/JIMq/uxDmFofUEqf0tDy0kNHJ5QXiT3MSG06jc2+hcU63B+sQ57du9BS3MLHA4nS2ijY2JQfriCis6graOdwVKEToekxCSWJVgdYtjlGqh0Uf/P3nvAyXWVZ+PPbdO2N2mbyqr3YqvYltywMcamGzCEmAABQgghkJCA4fsHCHZCM6YmfHQ7FGNjijE2mNiWm1zVe1vtarW97+xOu+3/ve+5d+bO7MzuzGpXkh2Nf7K0s/eee+457znnfd7yvGha1IQiWIi1d+L53z+KSq0UwUA5wtEEiiuqERkzUFVeC5hByHIAphbFiNkOu2QYDYtKoQWoBEwcew60QAtWoKGxCZ1tp9He0oxoJIyF8+ahpqIKsUgc7R0dGB0bYfp7ytMEFX02KVfWhK3rHLKsaSpMqicq2VBkldY/ZKZQkiEbCjRDwuziMixqaIBfAspKQ6ipq0Zz6zFUV1dgNBxBVXU9Tp/u5euLtRACNgFcEwmfhD3NR9Ay1Au1JMRET2PkdTV12LohgKWkoO1UMyoqgqivLkGxz8aCubNQUl6CBx97Fqd6RiCpPgSDpZhVVQ8LGgyq/cphz8JKqMgE/lWsWrUax06cQHVNNebOnYu+zk6UlZYiEAziaPNxDIyGGQzOnzMfdbX1OH78KIJcW7abGY4ZRZsy18GVZKrvanPerGwbXNc1YRmIhocw1t+DpQsWoqG+EXsPHYephqAEi0D1enQG3yFmeI6bCdTMrsLcxnqEfAEMD4/gwKFDbDSgPtEabGxo5D+tLa3o7e5BdCyKaDyG0vIyGLaOAVThd6cXnQcrpZC1n6W7F0DqeTCHM9WFM/SkTrlbZyiTU37ueJDKKhaDVVcxy9J4PtpfAX1KpcAUcNPL9dI8ldBCQKq3yXRAMUMg1Tv2E3rKZnqS8tTNsl3mXXJ5NpP+NtmhZ1anh3Pj2Vzl48J9MxT4NDLOPKfpTECqV8d3/UQ8Vhl7SRKiOxcJrhciEXTIxOiejI4I3D2+d/lsU9MJUt2unRFILXAupiS6eT7jFXfZTIJYz2BNE0jNB7S+cqf/7ZvL8ZZ1xTh46DC6u3phGBZm19VixYqViMajMG0TzSdPcDjnokVLkIgn0NPZg6pZdWjr6YMuqXj1Da9DaSCE8OludO0/DiWqo7erHW0dpxAoK0JVdQPWr96CnvYx6FHAr0mw1UFYRacRqhiFqkYwFrdw8HgvOgcTCJTUUDUaBPx+1NfVobuzA0Y8ChUSYsQAbNvcx0AoyPVJiZgnFo9xqDCTF8miVI4sGZBli0vmECjTbBkBw4e6stlYOmchfNDY6zm7rg4RfQz1TbNxovUoSsvLEYuZ0OQi9LR2w2+qKFJ8SFgmhm0TT+x6AXJZMeYvXYSYmUBLWysisVH4qTXLQn9PDw7u34Oa6kpcdtmlDG7jMQKmNoYiBqKGDc0fhAwNkkXeR8ovpZ6bUGVAVTT2lI4Oh7Fu3TqcONmMisoKzKqZhZHBflSUlzG5wO79+zEUHoUNGXMa5jK77slTzfAXh9A/NMR1aIO+AFSqLkSbOyXdKeDQagLBzoBBhg4rOsre5I6OTsR1CZWzGuALFjGhlK2b0FQ/58r6gioUn4T62tkoLS7FQP8gTjafhK7rkFUZmk/FvLnz0FDXgONHj6OzvYNlh8YgWEztGRiSZ+G3becyJ7UAFaGAS6e8keckThInN5egueBJnfLwTunGbOy++VpQpyQzhd20bk4Z733ZPgnDwuHOMExS5gDcsmUujnWNcnmGq5ZVo648gOGogaeP9mH/6ZFUE46jbX51MbYsrkJDeQAx3cKB9lFsO9yPGNUndD4UmbKqoXScY+5w5ygiCRNXLa+CJsvY2zaCq5dXo6kmhLG4iWePD2BH6zAbQ90PlZe5dFElFs0qQpFfwXDEwI7WIbx0cghxUXyTP+vmlrLB8UT3GMYSqb7Q7zRFQlN1CMUBFXtPj8AwRfvzq0OoLNK4vuqp/ui44aLyNrVlfnSPxNE+GOPfU1srG0pxoncM4SgR4olPSUDF4tlFiBkWDraHk9+/ank1e3IOtIf5XemZozEDzx4fxE561wyFqLEiiCuWVmJuVYjn6EjXKJ443I/hqJ5sk9pbO6eMx1eAVIqKMTEa19E5REY/Mhk6/QqquKipkktxlBdpiOsWTvSM4olDPVw70tXkF9eVIOTXcKhjBCQj7ofGvKmmGG0DEQxHRB80Reb5PdYzyu+SHIOgisWzShDTTRzscGSHjhVZQmNlEKVBjefdRRw0T0c6PTI2bgZm8os89DZSFbItoyyVbqbS01w9KGy1T+XJ7j1Z2H0defR6Hx0NIW/PbX4g1e1Ddn9w0pFLqV4OiVTSo+s8wFXyXTDr5jcnCacKBKkTjXsSUI5DtJ4vkgY7MmIqUCh6LK2oZOoJqeMiG0T2fud4UumM530xD7n1iES+x9KZSNEr+t4ZBKwzBFJTCys1MYUJzfk5odnNtm/bXIo3X1SEE8dbGOzpCZPzAa65+lWI6wmmnxseGcLY2Chgy+jr68dg/zAaGudyzbqB0VFcevmVqK+dh1OHWzB0qgOKHsPhA88jYY3ios0bsGLlRsyqWISWwz3obh1AwCLvZy8G4i9gyaoQgoEEElDQ0hXD3uM9MLQyJEwiRwpi7rz5DDpbTx5DUFMQHxuDomhYtmQ5s9nKkoQ9e/dBC/rR0dkJRZEhWToUSYcMqpkVRmWZhjmzy+AjoDYKlKglKAtUwdT9iEUlmNCg+v2oaSxDTWMVdOqN5kexrwxjQ2NoOXISPgpV9vnw3KGDODXQh0BFGZavWwPDNnD85HEM9PfCL1lQLB27XnyRQTWFyC5cthpKqAS2bMKw47BlqkGqAESYRPmillsnyGbvL53vTfMXoLysHHt278VlW7fgyLGjqKqqgk/TMNjXi9LiYhQXF2F4dJQLpXf1dKO6qgbl5SVobj2BiGkgTpudAVgJg3NvfYoivM50IBCIJ2jLONWGLBMQEszKY2NRqGoA/kAxuV5ZwQr4A5xb6vcHUFZRjOPNR1FaVoqm+Qsx2DeAUy2tME0Tmt/HbS1csBA11bNxqqUF3Z1diMVoHmxmI6ZI6G6jHA92nMtw3wJUBC/9Ys6FXUB7yQPIc0/eIJWO8HzqDZ6fO9DLp1diTUqSkxvFHRffucrUtIhCCpIUPDSnvvZaBlNeEEeN0B55ejCKq7/4FEYc0NNyx/U43BFmENRYGYJhWphXFWLg9jd37cSOk8NJmtE1c8pw5zvXMNBq6Ysw6CiletX7e/Gxn+9L1iklg9rLLQAAIABJREFUYHPiy9eyTsXlt5zP9Xc8x2Dte+9Zi4vml2N36zBWzylFJG6gqaaIAc9Hf7YPjx3qS97z3b9ai+tW1nD/RmIGg9WhiI5//uVBPLS3O3ld+53XQZUlfOjuvfjNjs60MVs4qwgP/MMm1JUFcNHnnuC+0+efrl+IT79uCZ482o93f28nwh7ARUr6//zzZVg/twzfevQkPv/bw/w+7ru94792YNvhVD//691rcPOmBhztHsVVX3yGATx9fvS+dVjZWIoD7SMMbqMJkwEzvctH/nsvnjjSn+zrnMogfvDedVhSW4TTgzH4VRnVxT5sO9KHv/nJXq6rTR96z7avXcfg1/1OkSQBDttH8Pd37UBr3xhf+54rmvDPr1vO9xCAbagMcbs/faYFn7t/PxIOYL/tbavxF5fNw9YvPI6OoRRg37igEj/46w348RMn8fVHjnGbBPaPffm1eNu3n2Vjhvv5v++9GDdtaMSRrjCu+eITiCVMFPlVfOev1uOSRVX8bxeUUx/ICPLqLz3hhI4XLOZneEN+elvWq6YBpE7+9OkI551siHKXoKE7M6CSxwc5MfSZGOxl9il30HLy+RLpIGKfzUUA5m2Vr80CUEULhZzHqVZFXzJyHLmpiUCq5t4l+uPp/MQjmGqTb6Nc2ymC1Mkk4MLv8xiBGQKqMwRSc5jV8njP8/uSbEtGwls3leCmi0vQ2noKJ0+2wjIEY981V1+NWMIpjExAdXgYzcdPMoih8C+/L8gePPKQNc1fhIVNK3C6pRttJ49Djw9jcOgUtl65GbX1DUjEfejvMGCM+FHpq0EwYUFKdGHHgXvw2jetgqwOw5BUnOiKYNexLsTVUlhSAKYlgFVJSQjh8AB7RS3TQFGgBEsWLUdNWQX/fLz5BIIlIew/tJ+9tIoVhQ9xBNQYamcFMK++CBVBk0vD2AmV/xBAHRqRYZrlUKQKlBbXYHCsD0tWNaFmbiVUvw8K5aRaMh778zb4lRDCUR3b9+1HbdM8KH4/ZjfUM+lT/2A/WpqPQbV0lAU1/P63v4IqUb+rsXjVBsQkFVBtxOJhzo8NFZXAJIAqKxymTDVwCFzTf7ZhYtPmzQiPjuDokWO45JJLcOjIEdTOns175VB/PxMWUehLZU01kyzt3L0blVWVqJ9dg+YTxzE0FmWSKoPatkxY8QT8msa1YIX3hZiUhddWMsEWepO+VgiUAorig2UIundVUbB06TIGzYmEjpHwEA4e2c8MvgsXLsFAbx+6qDYreZ/jccRjMSxevBj1VCs1nsBoOIxTp1owOkoeX8CwTQxKs/CbtqZzuFwKOMTOF5BKoe1MdlG4pfUcDvTL9NGZIDVVcJpJQKbdPVKAPDoj2v3NG/HArk58/Od7MRpPebqe/syVKA9p2HLbE0nPXNc3b2Qyuq88fBRfffgYg56rltfgu3+1nve0zV94AlTLkvaUx/7lcgZp7/vRTuw9NQJNVfCPr1mET96wCJ//3RF8/ZFm7gFdc/rO6/Dhu/fiF8+1j5vnH//1erx1Yx3ufuY0br3vIAO21Y2l+OH71qG6xIcln3o06e3ctKCc075eahniv1fUl+DXf78RBzvCeMu3Xky23fut6xmY/353N2753s60Z37wqnn40ttWsEdv7b9uw8leAVI/ecNifOrGRegciuFv7tqLp46mAONF88qw7VNbkDAt/N/HW/H//foQ73/FfgVtd16Hm779Ih47KADa5UuqcP9HNqInHGcv5GW3PZUEqf/9wfV44/o6/PipU/jM/Yd5PtbNLeN3pblYeqt4VwKcf/qnSzGnKoi/vWsvnjjcx/39q61zcNtNy/G9ba347G8O8/PIU93zzetx2wNH8c1HjsM0dIT8Mj5xwxJ8/PqluO13B/G1P4hrF8wuxpLaEjyyr4sjX4I+BY988io+i1775SfYg06fL75jLW7ZMg+bPvco2gdTIHXzwkrc9cFN+P62Ztzx8FG+lrzGrXfeiDd+/Rk8dUSMwRVLa3D/Ry9F93AcUd3E5bc9ziD1w9cuxO1vXY27nm7Bv95/gI0jLnBdMKsYV97++DkCqbm2n/ELeNw3UwSp6e1413X2TaPwlV/olpodpGZrJZu/L9fTCvOkunhy/F3jQaqTYJrTn+iFoOlj6v507kCqJzHWS4qdc8qSECYDpNINk5s4CpWE/5XXu+AzWxmtrAMyvURMwu5CWpvMxpMsOak/zZjpiSY+w7OR9aXy1U4KEbCpgOIzuSd9K3r75lK85eISnG47jaNHT7AnlQ/lrZdzniV5UetqZ6OzsxPHjp9AIq5D0/yIxXSomgLbsFHqL8K8hiUYHo6iq78DUBOUoQpfQIEs+2DHA9DMajRWLkGNvwalhgSfNYS9R36HhvkSgmU6EjJwsjuM9hEDZqAcJsgr52PvooUEZNUCVAmWKcGnBbF8yQrUlJYjOjpM1VvR1d+OtrZmBDWDw7cqgxKKfAnU1QQQ1OJQ7FGoVMYFflg2lUrxYWhUxVisBAGpHgGthkOcWrtO4vU3vxa2KjzKkuLDnx/dBj0uca6mXVSK1RdfJPYQheAlZe3a6Gw7xZmlsZE+PHD/L6AqKsqqGjB32RokFB9syeCyOjBsWKTpKj72VNKHyJ7Ig6qYMlSo2Lj5YnT3dKHl5EmsWL0Khw8fwcKFi1BTTSRUJvq6ejA0NISlK5azF4M8uVSSp76mGscPU03XOAxO7JegUw1aqjlmknVegUIh0DbVkI3DMmgOQygqrUJ5bT2TWg0ODaG9vYsVccrpJZB76aVbEPQXcX3ZkZFB9PR1QZJVVFXNQltrK8bCIiy5r68Pfr8f1dU1nBdMfaSQbSpvQ8RcA31UH1ZBn1WF35xeeA73zAJUg/MBpHIejinC/i6A1LMgNwWC1ALEKXvnC2+gUJDa2hfB+3+8A/uc8F6KQPn+ey/CDWtqsekLj6OtP8LhnU/cegW++sfj+NJDR2GQoQoSKov8eOrTW9gLefWXtrOnMAVS9zkgNf3MI5B6xdIq/PWPdnGosHNW43NvWoaPX7cA133lWTzXPJh1OAgg3fnOVdjQVI51/7oteQ2BtubeMQZA19/xrCc8V8Yjn7gEqiJzWPHl//50Gkj92HULGAA/fbQfd/zpBANGev9/e8tSvH5tLYNK6mMukEpA8xvvWsXjc9+LHXj7pvpxIPWSBZV43492J0EwqQ+337Qcf39tE6758rN4oXmQQ4V3ff4q3PXMKfzDz/YzER19SoMqfv2RjVhaW4xltz7GoczZQCoZFy9dXIWHPnEF/uOBQ/jKg4fE2HhVF2e0btk6H7e/dQ2uvv0xHjP6nAlIrSjy4Vu3rMfSuhL85qV2vHlDAy7/wuPs2f3qO9fiA1c34ZLPPcahxPRJA6n//rjII3w5fSbzrGQPTEuHFq4OmUJPzgikFOHCV34Bg8h9zBbu68iM443MBayFSi1eNHP20vud+il1Xe5W3TcY32YG6ORmx49QpnMzU/7PGKSOG+JUv4iMUwAPEWWjaB5PakZfJ/akUiMekMqEUG64b+p3Bcz2hUunbQSy7FVT3L5cWXGJ6/IAqRNN/nSC1FzLMNsoFmqTyr5wJ7e8ZPek3rSpCK9ZLuNUaxu6Ors5bJOYWlevXo1gMIiDBw+gqWkeIpExnD7dzl5Uynkh4EElXTQoKLJCKAmUIhwehS4ZiMtU11OAPL/kgz4moyY0F4sbVyFgBuCLyTBjIwgEh9A/fARVdX4MxUcwagNHO3uhqyEkLDGdmmQAsg7T1hGnsDIpiJLSKvbWVRaHMBYeRCCk4PCxPejtbUWxHOOwsiWNNSjxUQhJBJpGIa0q2LFomKygqJoPcVPDseYBwKiFnSjF/DmLEU2MwVci4ZLLN3HtKt0G9h06hgf/uA2GHERMC3Adr4CmwIKFYEkx5syZg6qyEvS1n8Yff38vBrtbGbrWL1qG8roG9momKGfW0DkEF7bCpXAosovK4VAoMDHvBpQgA9WVKxejuCyIHbt2MVNxJEIhuH6UlZZh3pz5CAWLmbk3Eo1hLBpBZ3cnTMlEaVEI/d3dzAZsSTLXjA1oAUhxCT5JRSIyAtUaQk05sGrFPBSXhvD8jiPoj8iISCGogSKec8qTCo+Ncr1a2jjXrFqDWdWzIBGJkhGHTTNv2hgZjuDo0aPQVAkbLt7AXgGSHQoJ7+7pYbIk8tAsWrgQI+ERtJxsQUDT0BOvwO9OL5u2LaXwhgpQDc4mSM1hGON84gsgtfBpntIdjmy47JKcXzeBJ7UAUcrdncIbKRSkvnRyEH/9ox2ce+l+/u6ahfj8m5bj2q88jd2nhnDz5kZ89ebV+PjP9+G+l9qpKkLS8vurv9uINXNKOcyVPHP5gNSL55fhDd94IRl6S899x+YGfOeW1fjoT/fjZ8+dTvZlblUQa+eUYlapnz2Ab1hfy/9e8enHktcQSL3/pQ4sry/Bk0f68a+O1/HKZVX4/nvW4dc7OvGuSxtxxX+MB6mf/e1hvOmiOrznB7vQMxIHhd3e/YH1uPfFDrxjUwOePjaQFaQ+fqgPN66ZjTveuQr/8LN9/OxbLmscB1JX1pfizd96Aa2evFfqy7f/cjWHJ//y+XbcuHY2fv6hi/Gpew/ivx5vSRMHuu6dlzTi4s9tQ0tfNAlSf7+rC3/a182EegSWr19TywDwYz/diQNtw6INIv8Labi4qRL1FUEU+1VcNL8CN6ytx5W3PYoTPSmQ+t4rmnDrvfswwLmq4rN4djE+cu0ifPPPx7J6Uinc9w3r6/Hlm9fg7+7ehXVzy3HzJXOSntSPXrcYn3/LSvzbbw/ie483YyxujAepXGZjcrV9Skt2pm/KBVg9ryPKrLhfpJdNcbuX5lfl8XByMWei/8m+5fakcgUXJ689a83SCUBquhZaOEjNpvNnYtJJXUoOyM7UtqcfpKZwQ06QmmmQyHtOhZ5LuuYFkJr3oM3whXki0jwumyJIzf/9MlWHPPqUf+Pn7EpnUTin2+Y5/VhV1Y5oNMZuaU1VkUjEOf8wGPBDj8cxa3YN5zH19PbAsCxIUAShjmRB1iUsmD0fCxoWYO+ePQiUB9E91AcoASQiJjRTRYlShSX1a1DqrwQSEsyogfKiEExjCMAoeoaa0bioDm39HTje1YFR24ZJ5D6SAdWIcH6pKSVgkWdVKoKl+lBWWQFNtaEnwliytAn7D+2AHu5BfbkP88qDqPD5UBYKwqdJiCZ0RBKAovo53BZWHKXFPtiyir4BHSNDQUQGfZhfvxzRWBRywMDWV13KIbq2qqCtsx9f+6+fsOU+bBLPkQoNFof6mjIQ0HyoKC1F27FDiI50oUiJQQ5IWLphPSrralFSXoEByuXtpfAuhQGnnjAgKRpMU2JCJUkyIcWAxBjlw9pYtmoJBkcHMDQ6An/Qzx5Tn+ZHeWkVFPgw1DfCzLlFxSVsWJAUCbZlQJUklFSWYzBMeWYW56LKcRvFchB1ZWWoChqoLI6jtNTmGq8nO0fx4pF2qJWzoQaL0djYiLiho7O3E5HEKIOjEn8JKsuroOsWRiNhhMeGYSZsDg0nAicCrXPnzEVFWRlOnjzJ3liuc0a1Y2kRSTZ7Vim0mLy5/dFq/ObYqnOwAgoHA7ljO73dL6TdcWb1ScZBhPheAKlnS1wKAKmFTPuE3S+8oUJB6vbj/XjfD3dwrqf7+ctL5+Ib71qDG+/cjudODOBvrl6AW29cgg/dtRsP7+tOA6mUj3n96ll41Ze3s5cyH5C6dm4pXnvHc2nAmIDaT96/ngHhdx9vZQXtUzcuxoeung9FkdAxGOMwZcqJJc6DTJD6n4+d5O5/4Mp5WP7pxzASNfDLD2/gvNkfPXUKX3vnqqwg9TV3PIu73r8eH7prL55vHmQQTJ7OS77wJB76+CU5QeqzxwYZWFIIK4HNj1zThHde0jAOpC6tLcHrvv48A2D3Q8+gd/2Xew/iB0+0Mgj97rvX4G/v3oOfZ4RI/9ubl+Ej1zZhy+1P4VDHaBKkEoagcaBxkmUJx7rCuPPhI7jvhbZkiaDXra/Dl25ei7IiHwb/X55x53CMw3XnVIbGgdQPX7uIQ3S9ZE5kXPSrCj7/2wNZQequliH89G83oz8cx4fv2omPvWYJ3rqpUYBU3cTs0gAe/MetmF8TQu9IHP1jCe4vEUNRbvCV5El1yhnx2PAWmMs3d55pWQyEJves2GTUYuQmSqeM/4hgP/HmIpWGh8QlMZrO7S0dDTuPyD6ulHKUZM1lB6/r5fX8naNvqceIf2X4QdPuEldkuc7TV/5nshERb52tNE4uGqbUyVr4fup2djI2XhIF7pNbgsb1pGaA1PzNMRdA6nSK/vS0VeAeNMHlrqwU6EnN/zXOV5CabQkWOKzJQdiybAAbF3Szx0ucHTYsy2CvGSkNlsGuP8gylTGhWi4y4rE4FDUAU5dR7Avh4tXrMNw/hOPHTwCKhbHIGGJhAqhFkKN+rJi3DmWBOlgJhVlgVdmGKtkIyRosI47wWCeUYhNhcwinBjoQthKwZR22FWGCj0Xz67l0yeDwGE6c6oWu+ZBQbGhBBZJCtVUBn2YhpBiYV16MEtNEAD40zJ4PLVCEQFEp/EFiUgSD65G+Lgz2nub3NA0NQd8cHNrdgTULN8G0DAzFBlDZWIYVFy2HCRsJaPjsl7+DY13DGIMfJvHyShaTEOnsbbRgRCPwWVEMdB1FRVBHaU0Al11/FXRynVLYMIfPUv6nQzLCZXMoPVTjjVmRgdGuIex8fieGE6N4/dvfCEsxIQdlJGzDceYoUOFDe3Mn9rywF1s3bUVTwzyoVGfV72NrHAHMmGnA0EzE7VHEY0Mo84VQpZWizPJjpK0Z82YVoaoqAF220R2RcLR7AHqZD4ZM5E02sSxBl01Ao9q2BhSDnqsx87OtkDfbhmxr8MtBGJbO5FFkYaQKOkJOLGb6pdqxhhMOTeBZMogySkL3SA3uee5sg9QpHlxnw5M64ZZ0AaTmv2NPx5V5glSnHMJ0PDFbSNtk7RYKUne0DDJI9XpS/+aqJtx+00q85qtPM5vuLZfN5Z8/+rM9+M3OzjSQ+tMPXoRLFlbgqi9tx+mBaF4glTypb/zGCzjpkBjRO711Yz0DtX+65wDueqaN2XAf/Nhm/GFPN3/XNhBlgPXVd6zkPNBMkPqdR0/iVy914Mlbt+IjP93L7LmPfOJSfOq+g4gmLHzrL1dnBakURnvnX6xk5uFP3HMAX3jLcoR8Crex7ZNbsoLUt3zzRWbLvePmlfjAT/bg0YO9+OfXLsoKUoUn9UW09otcWPrcvLmB3/Xvf7YfP93exp7cuz6wHv/4i/344ZOn0qb4jnesxHu2zsWmf3uSPZ9uuC/lqf73M61spCoLKrhhbR3+9ppFuP2Bg/jGH4+iusSPB/5xKyqL/fjL/3wWO1uG+Iz7i0vn4SvvXDsOpL7n8vl43/dfRG84BaZXNJThs29age88enwcSH3Dnc8wGzTlnH7gRy/hicO9+OSNy9JAKr0IeXd/8oGN2LSwEse7R0Upu9nEGBx1QGoOiU4C1vzV+snWxrT+Pg+QKrwlBE4F2Rr/24O3xumRDFDpD4cqeODbNPQ8DaAK1CdwcHbfJUWFubVJk6VqkmDVKfcyaX7k5BppVpCacVvyR7e/40CqGNWJSszke8pnOGGdgZ8Mogp7xTiQmtlPTz5zPno5G6GT9V9dmfD2MJ9WpkF2LjQx9RHIEW0xoyB18mU39fc50zuns29bVvRg4+J2JAiMEsMah7eJvFQCX7SAKPeUQkDJm8dZSv8vn0eWNMiWhtlVNRjoodI1BmRVYeBG9UiNERly1ActEcTKJesQjRgYHB7lvMZ4YhTQDWxavgFBScOhg3tQP38WhvR+nOw/Bd1nwZLjiIT78OpLN8GORFASCKKzZxDH2zqBohASPkBXhYc16FdhRMKQElE0VVZjYVUD5tUvhKqVImEQH6rMBEAUigpiubXikMwExkbDGBuNQbPKcHTnKayYuxp6QkcUMSglKlZuXAmbcmEDQfzu0edw92/+hDGpCAZDLQOKSuS4Boh10UzEIFkR9PccQ5ESxkWXrkTtonoYkgHLohowYmxtmYCcQmgVkklMxD6u4JoIR3Dohf3o6+pFRNJxzRtfA61Iha3Z0O0EhxiTW9KIE8gew2DnIC5auQEBaKgoroBG3l2fHxaFEauA4dfRNnQS+4/vEmRSCQv+sAl5YBD+aBR1VRXQ/AFopbNgUOizFoMUVBC3bcRVGTHyzFKuLD1Xt6HYFD5sQFIpT5deh8rtKLAp79U0IEsyZJuIqMjAQUTQkgCqTMhCsmRCtWUotoS+cB3u3b7uTJdBgffne3x5mk037U7wvEnaTnOeXvCkFjhxZ/lyF6R62X0zwn2TauV0KQ+Fy2ahIJWAw/t/vJNL0zg6Nb7xF2tx86ZGXHb7E1yyZPOCCjz48S247YHD+Mb/NDPQoPSOkE/Fk7du4Zz9y//jafZe5uNJ3bqkkgmOnjshck/pLT9542LceuNiDo0lht+PvnoBbr9pGYhJl4AqfYhYiRhzCeRkA6n/9sAR/PbvN2EwojOT8Lu3zGEP5KuW1+QEqXUf+xPeu3UuPnnjIrz5my/ge+9dhy89dAwP7u7GE5/KAlK/dh0D08++cSmeOTaAf7mXCIGMnCB1Y1MF3v39nXihmaKDxLv+nzcs4evf8I3nOeeVwpmf/sxW/OdjLbj1PiJpEvIT0GTc++EN2LywgnNSB8f08Tmppk4UoMzI3vy11+GF5gG86zvPYV51CNv+z6vwjT8ewVcfIiIl4a+77a2rQaG9meG+RJy0OYM4iYBlNuKklq/diL/+4Uscyvvk4V58+r59nJecDaSuoHzdj1yKe19ow5cfPMIcC99590Vg4qR/3zYxcVLaMpquNTWd28bEfRJOYuFBdf+4JV3cXngBmPCkUlmxVLuF7wBZ3i+HV2VcndQkJJNYL2K9JNtwOcCJwXS2T5YQ1yS0YjyZ+X4eT+oEL5zLXOE2mfJUO95eJqYRn3zHMfv1hYNUVdNAXnTv+HnVBmHAmJgHaRxIpXsyO5h8wPm4PqZzrb3M28owCE07SM0P/I0Tx6yLYyZFKb2fYluYPLth/NvRHnPZii5sXnoaOoFUmUh9yAxEfxMgdaw6nJZFRd2FBZC8ZZTX6SNvK0FaXfjLiBiY+qFZPvjj5EXVsHrpWi5N0tLZgvbeLsiawuBOMWysnrsS12y4Eod3H0RXTxc6RjrRZwzBLgIMKYbwUD+uveRyWENRlFLOpFaM5/fsg64CCb+FuE+HocThly1Iehyj3X1YPX851i5YjaqKOs6YJVatgYEhVJdVMsW3JRscpsx1PWUVtilhqGsYR3cewfoFa6FHTfYo6qqFhkWNmDWnEoZfRnPXCP71K/+JgYSCBIFMUIkbHTDjnItJpVcSxigMfQC1sxSs37ACcXoWex5NQBaeV5YLS4Jiq9QEVMkPyZDReqgZrXtPwIzp8NWEcOlrtkLyUckYg/NNZUKGtoTOjh60tVCZHxVvfcPbYUVNKLYgsJJlDaovANsPRNUonm9+AUMYhOnXGZQXxUyERuMIhg34EhLsuA2fVozSUBCLF8xCDAmQijUkS4goKkzKl2W7pQTJkQsC2TaBVD6gSCYcegUK0SYCWi5pQ6RNYrMR1CvifsmSGd73jRBIXTMDu1G+R9Qkjz6TZnIt/Cm3SXnVtO4uECfNgMDkaDIHcZKjO0w+lZNfcabvMilIvd3D7vuNG3nf/j+/PoifPN3KBsdVjaX4yfs3sDfxos8+xmGbBJae/vRV6BqO4UN378Ep9gpKeNuGBnz7ljX45QvtXD6GtoJ8QOqbLqplNmACg1SuZV5VEN97zzpQGDCBMQo9/ttXzceX376Cy6/83MlRfcO6WnzvvWsxMKZnBanEMkwAmNqi/McHdnXhCw8cZU9lLk8qgVR6/sP/dAnXL6Uc2A/+ZA+HLmcDqSe/+mrsOTWC1XNKOGSZPLb0yeVJvXFtLe744wl89eHjXBaICJy+/951WNVQgqW3Psb1R6kky5Of3srg//0/3s0AmyTl2pXEtLwWO1qGcPN/vcTjO444ydSZOO3yZTX47ce24sHdHXjf917gSKPHPvMq3PNsKz71y73cxyV1JXj4n6/gEN5sIFWw+8aSCv2mhRUMUn/A7L7HeM8mb/bxr96A3a1DIAD6+q89g92nhLHBBalX3PY4s/yG/Ap++w9bUFnkw7u++zyOdIS5hM23371egNTbt3GbdE5+4KoFzCj9yxfakuzO4qDI1KtmUoOa6urL3ic3JDUJUJ2zcfxT3NBOx5PqRFVN227BDWW05uhs7mns7RP1RnFAqjcUNwkl+Uw3MubGAYOOx9irF6a/rwCQDN9cz/KEpdayz0nhY5PrjhQApXnKnEnhIU3/pFpyfpO8QIT7kiUmG0jNnIWs+DINuIr8ZM5JTTMIZPRIJD6PG+b0uXXduM6FEy6jXOaALAORpZ08757qYjuv7ks3X4g3T5uKCcaZjBipcF+hGEd+8AZh4gm9O5PdN/d75xbtzHvOR5Dq5QlzN5HMJeYObHr/L1vZiU1L2xi0MThlTynjKC5VwlY4Z4yFRU4AFF5jlg6VwjwJqFDYK/3OUuGzgrDDMjav24SioiIcOHEA3cM9sCh8mNYZg1TAH1Hx5itfj5pAFZ555hl0DXdjWBpBIphAQo5zPuzFi9Yi0R2DMgI0zV2MUx1dXC6FACAB2jEpzGzCMBKwxwxcunIDmmbPg18LwJYUWLaM3t5+1FbXMVtt3BhGV3c7l3wpK6tCSUkljh9vwf5dh1BXXof68joo0BCjvNzSAFZdvARSUEZMCuAzX/w6Dnf1IkHAU9NRVhrgwzhA5WpUieugBgLArGofJPKA8gZts/OWyYYoLJZY4WwqNSOAqmr6MNIzgoMv7EVsIMJF2xdvXoZ5q+YjbsSI8peW7TTyAAAgAElEQVTBLRUYpRDs8MgYIqMxlBdVYXbFbGjwocgfgk9REfQVIxgogaXZ6En049FDz2DMH0VCjUO1dYQSJgJxHQFDgp9CeKM2yq0gltfWobHMD0O10CcBbdEI+k0bhs8vir6T55wME7S+uLo8axVOTbOUnJHyRa5iEfYkZMVrLSZPK4HU3uHa/10gtfCT1rPpXACpZ/+0cnKOnLwjFmjnI6R+ss/kV0zWwmS/LxSkUn1SCnWl+paUN3nF0mrUlgXw/h/txO92Uc1RsV7p+7vev4E9Zo8d6uV8wy2LK/keykclLx998gGpr10zi8EQ3Uu1RbcsrsLCmhCH9VL+KH1WN5bgiVu3crt/2teDymING+aX43jPGJMbrfzM48mhIOIkCvclkEog7qlbt4Lqo1KILOU+TgZSqaHv3LIG797SiP98tAW33n+IAWNWT+qd13HZnm/+uRm3/sph0Z0ApF67YhbnglKpmxM9EWxdXMlA9R9+vh93P9OWfIdldcWcA6tbNoiUiYwEVy2rYi8tkVJR7Vr6uCCVcjzJaECfiiINDRVBrjX7d3ftwEO7O7mO7c8/fIkArzvaOd/02lW1eGBnO27a2MjsvkycJEn44s1rnBI0j3EJGldKs4NUDa133sCMyV//0zEuLSM+dponlQD5R65dyN5Wuubb/3OcRSkNpLInFVg4K4Tdt12Hk71j2PKFxxGOG6m15JAIuefKuAU3GdvuZAtm2n6fTRsVoEeAVBHum/vjECbR+04nSM31zAJA6jjNlkAqkT1m8bNy5QOH4dZ1HnnzWUUoswNUXbxUcDmQ3Hut29fsIz3+Wy/IcEFqJsiYFKQK8U8L980FUrPOf7ZOO0CedGsCqTRuKfUqd4/S1oezLnMD2FzSmCfMTAPU07aQXlYNnRcg1R0xr+DmBscTL5Gpj35+7aaLVrZ7RH7ExOqUULcIpG50QCp7Sik4luplUngqeUZFdj8T4NC/00kBTKrkDtWpAESVgGQjACMMrF9+McqKS7D/6G4MJQaRUMkDR4W+JdgKhX5KCEb9mKVV4W3XvQUH9+7DjgM7EPdFEfVFYfotLptSijKUW2WoMMvQUFUPXTdg6DYsRUFYHsPJwZOIaRERUjtq4aKlq7Fk7nwEAxoz11HvIhEdpi5hbGwE0WgvqqtLUFIURCJuwFdUiu2796KtqxdGTEJNoBqNxbPhlwIIx8ew5qIlqGmoBIIl+MXv/4Bfb3sE1fNnwV8mQfXZHGpMtQR57GQbskJhvDEB2mkcLYtDcUWur8njZ5Mr0lIgmQoQAQ7tOIju5nYopo2yymKsvXodfFU+ZtIlp63leLg5O5HCbKGCkLrGIdcybN0Seanwo6K0GrYiIWxHsL15D6I+HaZqwQcTAd2ArceZHCuo+lAh+XHD6s0IjUQhjw3BViX0SxZODA9hWJaRoNxf6jcZIqiOq5N3Iyyk4g/JCcuKYDlgMC0+qRxnlkRKZ2aIKqF3ZDbufeY89aSeKb7I41wpbH+4AFILG6/puDo3SM2v9TMVosmf8rq1tegYjmFv23CaR+qqZTXMtr3tcC8T7tCn6xs3Yvuxfnz/yRau51lT4mcioN/u7MDvdnUlwQetaMqNv3RRFYcBN5QHEDds7D09wsQ/XcOpPEa6iYiBdrWOcN5hpiJLJWjIY/rPvzyA16+rZSIk8nr+cV8P7nm+Pdk3auemDXV488V1KPKpzDr739tPc+7+a1fPxmfuTwHE162dzeVUDnaM8uazuqGUWW2fbx6AbtioLw9g3dxSDs8djorasfTd+nllyVDiujI/Lp5fjt1twzg9IMDflUurGBxSXVZXj6Z3oz39zwf62MvsfpbUFjF4fvIoPVOEQVKdVKpT+plfHeIxIS8tlbV5eK94V/JcJ/ULCVg/twy3XDaHx4R+d6gzjJ883ZZk4XWvpXGj+eAoFpjMCUCkUkSe1DVMIFPIGbH6fvDqBagp9SMSN/HHvZ349UvtuPX1y/HtR46KPGRJwpyqENbMKWfjA5URcjWEimING5sq0TcSx87WoSQkef1FdbSN488HupM1YekeIolqqAziqSO97CG9ZGEVMzI/cqCL54E+qixh3bxyZhp+8mgfK/aUt/rD913M7NC33refPc5uarcAOI5RPJcZ6LwFqi9/kJpJUCQkywGpWcadQSqRLjE7sGe/Ywwu5pFBONf2dkNehR6Zj5kvuV6ybIWe1ZSNimny9jO3Z8+Znd0FlX6oU/RYGnFSFs/s5Dt46goRKZUFpLqKVmr3yN5s0nKa0fvkj7mRzKSxyIW8yCv82sxo1ZynfMZwu55Uh/6OR2lKntTMRTHRtM7cXMwASPVaQdIsIg5IXdWJjUscTypDC5O9ZoKV1QWpScjhbAqiIbqWwYdtwSdLDJakmA9L56zEkvnL8fQz2xCxh6EHDCRUm0uxMJyRbc7JDBp+BPUAtq65FLWVNXjyqcfRN9oHK2TDUKhtGUpcQ42vBvPL5kLVJSiWBEtXAGLqDQH7WvciqoxBlmxUKiUoCxZh1YqlkFUTkfgoEgkbsbgFPSGjqrIMoyPdGBnqxuqVy2EmEpCDAfyO+qlQeRUf1LCKWXoJ1ixazSHIcxbVYvm6xdAlBa193fjW3d9F/fIGBtOWpAvgSYTBNuF1k+uAmoYBjWrIcti0ybmalOZL4FJRfNBNBYahINw/huHOIbQfa4Y+Gubw4fWb16B+WR2isgC6tkTUTfQ3zQeVreEgHSiSCjOuw+fzExsU54yaURlzZzdhTl0jikuKmYBqxIiSeoOigB+SaSA8Ooz+4V4cOrQfqmHg6pXrMLe4FCNdp9E3PIA+PYGwDMQ0HwwyKii0IZPRwjlaHBnyglTXkioie4iIQUgHa3x8vQgVp+Bw+pFyUu95evUMLKMpgIMp3DIDHZ+gyQvESWdrvIVoOwLhLUGTdyHwiVSrs/UWznM8cu2C1Pf+aAfGYgZ7uSj8VoAvr8nTPSBEbp2mSDAtCQkCuzkPxHSTqfuWLki9/o7n0D+a4FqgVLqMvLnZPgRqyGuX4BJoZ3mszvBxLkh93Z3PcYgyMQ0TAMv1rqymS+BwXFJ8KFplIvzF9ZGJPC8ZCigmw0sgw+k3xAFg2Ugwl0TGx5Fh8n6Nt6NlKLc5WFUz4UWuXMe0J2fkalIfqSskf97V4oIaSjOatITIeQVWXTh3Dj2pE+1PeXpSUyA1pSQS9GZPqoeBOCl5nNIj8lmzhhgTf4ltJiOphDFChP4WoltnO57HM/6OXw9nsqS9Wnj2LFWh/ZDhXlG1nO+UfWdM75kIOEuB1OQadz2saQNwBspK2qAXMgMFjGQavijgvpfZpfmhNPFSXoMKpR7yWpEkRL4/hXDfqYPUCcwyBQ9+fq+fLvzZ7hnvSU0/hlL3XLaKwn1Pi3BfD0hNHiGUR5kMxUl/IeFZJUuvCaoa6pc06MM23nr92zE6HMFDDz2I4tkhxLQYEpqNOFnYmHTJFmHChoSAHUDQ8uM1V70aRjSOfQf2oq2zDbptobioFFJCRqlWgspABQZO96C8qBi2TeVj/Kioq0LEHMWprhOIjYzgkmXrMDoygtKKIixdtRgJPYqAP4SjR5qRIGOyCdRUl6CtpRllJUUIBRVE7BiebTmIsI+AbzmGm4fh76J3eAtOnGxG44LZ2HDZWliyxDmbd/7k61AqVUS1COCXYbHOJcEmRY4jfch7KsoFUAA0hwCZCmRLhUp1VqNAT/8o2k73wYxZ0AwbengII4OdmDOnEqs3LGPSpoSiQ/OJWqwUBkLzwcCPN3nBFsxMulwSSDDrKpYPRXIZQlIA8+vnYMmyFSguLSf/NjPtEp3waGIEB48ewIs7noNPtmAMD6OusgyyZSBuGhg1DOiqhmB5mVAYOTxbeIpFL5zDOIk/nXxoDxBl4wbLDfVXKFMUVscg1SaQWot7zhdP6hns+wUv7yndcAGkTmnYpnCTEAW3WLtDgkKhDAXLSME3TKG3E9yS8XgGqcf78d4f7uDcyAw1yfnRNceLv0XUhiBOmngAJgep3rIs0/ui50drXpDaG07VH52u3qVAKs2N+ycdpHqflXSseL90gYxLFuD5ncto4e7twr3p5N25s++RKf6n12M2IcIWqSIixNIrmC7pjSt+FGlEwCYPkOr2/bwBq06Q8qThvo7e5bL7Tke472QGNJ6ndLlJDp8nJzUdpLq7oM2EmMKT7+TTOnuk8KSKkN+kNukaQkiPtAigEjmUozN4FOxCIFL6VpYyCKTeQQiju3eL6L8pbNkZizXVx2y99XhSvSA1A6SddZCao6v8amkAIOPCQiYk16Y20ZE3He1P12Z6DtoRr0/rhAaJQALODKTmfgcX+E00S6I7bu5m4eOROZtTVXbG1+pKB6mpnnnDfd0keDpUTIfhN7kZZHSFDx2y2PJ5ZjKQovBTKW6hKliBNYvXQpE1PLvzeWbLNQIWdJXqnxLRDxmG6R4Lfn8QdtxEUAlgYeNCzJldD5/kw44Xd2H7M8/i4nUboMkaKkor0NfbiVAoAFkNoH9oFIFgEJHRUQ5lLfP5sGJuE9cjpbIwq9auwu5dO5AYi2LtijXo7RjC6dZ29HZ2IRgKore3E0UlPiy7eBlORDsRDfmgyyEcf6kF1bEyvPn6m7D/0EFU1ZbiqmsuQzDkg+Qz8cizf8TO5l2QKnyISwaTL3HpFdqsLRO6rUPT/IjHiaBJZRZkTQkgGjbR2tyLzo4wTDMANVAMm5hwzShUaQyzavyYN78aoVIiLCKCJ1eWqKadxQcCH/aO5dIwKH/B5lxYIjcgAgTFkrkOrV/ywYgRB7EGXyCEsvJKLqWjWzrCo0PQ41R7lkJ/Ywj4iYHXZBooRaMQYwuGY/GkNoXiIuqdUhtivbmkCA7lvgOShfALS3mSfMuRG+FJJTZjGb0jtfjl2SJOmuoSKnzxztAd+YDUl/1LztDYFdZsmlKR9KReAKkXQOrEcnS+gdSsvc0CUl2F3ns9G1WZdyC3ccKFCgJUihzLnB8nr9sl2vNeJ0j1nE8GcMtr5Y577LnThtkwMClI5QOSx0t4jsXeXvBnMmCaNsjeEjTjXRUucVKucN9MkOrC1yRIdfSRTFcJ6UIuSE07nVx9wOmja/DgkclyjGWC1LTR4l96kGHGUJ7pqehoYFmm58xBakruhUywPDg5qUKPEiOdPiaTvVHG4GbI1niIL15NGLUKkcTxMps5d955LVi+XxE3pFaE+JcAqGKdSWcW7pt9fLwAdTJBmagu1WSjP5EpZLJ7Pb9nYqNUP7lV58dM4UnLSXWaYA8dIS8P4BY5qSlOAMo/Je8hhfxSWCqLuU2lNSX4LRlmxMK6VRtQ3zAPf/jzQzA0A6aP3H0UtUQAy+SSNQaz7JKPTYGcsCElJBRrxTh9sg1Pb9uOUKgYmzddiqYFTYjpo7AVAn8UXivBigFUwAXRGAK2hIAMhIdHUFJagRVLVqBY86Pn1CkM9PTjREs713YtLSrByeaTaD3VAn+xgo1XbYBUF8SulmPQTT8w5sempkuwZP5KPPvSiyitCOLtN78O5cU+yFoC3aPd+Obd30bpvGquJWpLMhRi3jUFG7I4rBTopgTL9GN0zED7qV70dIYhWUXQtAqYlqg5K6sJSNIoZs0OYuHCamg+HbakOx5IYVlWVDVZ+Fvks9qQFJesSjAtk0GBNjjmNSLnpSV+r5DRQFKR0IUPlMLpKHBbIgInIr2iUjVGHFowgAi7TIVnlrJeKXxMnKeOt1wSpFfupib2v1SOsuzuUhTazJurOxriGmaFdjzA3cOz8KvtFxUg0PleOukpl29D59F1F0Dq2ZqMVwRIzbIEdnzuVcwc+4l79mIkJnI1Ux/vW3vPjDPzpH7l5pVY2VDCJWgo3PeV/LnznauYFOg9P9jNObXT/RGeVJf5kzZeV+2ZTBdJ1wn4jKa92KMLZJLqsubgeD55h3cwgPCEpoyT9Dsu6cb5h8lTYfyrJ0Gqy1WQusRlfk8CN0tUFcj7rbLiuymAvmmYsHxBqig3cgYgNQnM8ux0znBfAUryB6nOee+AmfxBahYg7tJXuGqpB+HmdtM4eb/0fI+AJIGkc2Om7OQtSzmGc3y4r7t4xDrJFe7rfW4uB1HykY6hxyVOcpUsXnppddoneRuX/TfHeswNQ3PB12yDcm7WV57Sfp5cNt4YNOMglQGfd3PIlBVhinDODrEBTe0zHSDVKZ/gBanJvjv2Mk9/L1vVhQ1LTnG4L3u7HO8Z1bl0N9Px7+IEA1uWA1xS6JUgE5PfWiqsmAK/XIyHHnoYVbVVWLl+JSQ/EQERaKI4WVGuhOmaTAccUR6qKbyBqqXh2KETeH77S7js8isxb3E9TDUK205AkxRE+iNIhOMY7OzDxg3rsf/AbvhlP1bMX46m6rkoU0LoOH4Mh48dhVY9G9u2b8dAXx9C/gBMW0d1Qw3mrWhCzeJ6dAwNQDL8WLF4A5R4MdrbBrBr3wE0zq3CLe96IxY21kDTdEStCL77ix8gEQISqslhtBROS6RAMnwwKHw3YWEknMDpzmEMDcQhWUGijYBkB5ltmIGiFAW0UVTX+TFvYTV8fgswExSYC8umkDxP3TW+RwgdW7xkItMRjMpCkaCfhUebrJfkqebrbJlzZUVdWwUKkxgIJYchJOc4iTk0qRyPQ3vEYJJZCpk3g0O02a7HdRMdEiSX8YI6IJNV2JUSAVLFM9wjxFGqbAmqLKNrsOYCSM17g7gAUvMeqjO8MLmF80KbSrjvmapE0/ACWZogBlnKVaQ8ySwowvnKPRTEj2ca7hv0iRQBeuaUj8MzHI6zdftMv+t4kJoCDHm/o7OHk5fUO9PeqiCiLaqNTSZoDxgQCMzxArpXuSDV9aSmdJc0LWYCkJrqu+Nd5POlwITk8wioij1jYnbf8SBVzGVen+T2UsA+cxZAqtcLmzR5uZ5U0jkc8iT3Lb0gM+k08RrAPYORMqE5+o/XgOKNWnSAGRs+PMNZwEhlnYJ8Qap3FrM9M313zXhULpDqAfN5yUfaws68Y3wmb6rP+Y5SnnKaV2dfqRdlA6hiX51RT6oAqR7zY6ZEeoQjGf8/pfmcZpDqgFPv8ZG2KdhAJkilA4oPLmZtyxa6LACI+DgMrslQAUIwIntSMsir6oOa8OPk0RYcOXIMC5csxMIVTTBVA4ZMdd+EJ5A+FGJKmxf9RPQ6VKJGtVSU+Mvw6CNPYHhkDDe85TUYtQYg2wYCioq2Y62oKqlGsb9IADefDJ+hYnXjciydtQB7t+/A2EA/Hnv6CezrOA1faTEWN83HssULMTo2AsNno7yxBnbQh+FIHEM9ceixAGqqF2HHzoM8BsUBCx/94F/g4uULYRtjMGUdO4/vw8PPPQZfRRAGuy6JgtcHQ/chPKyjtaWTQaqNEGQE+Xe2rTEQV1QbihSH3xdBVa0f9QsqYakxyDKBexMSHdSykTSKEEkSEUi55kMRUpTc7sUcOeLJNW4pP9iGCKlmTkgbFAXMlEUccisAp5glwRwpoKqjoLjeUS5D5Fzn5DERMGb1xc354DkTf1LmTUduuI8ekMrglsCyAKm/fnYGPKmFhEG9bPZIx7BAyc+swHnXn/sS+R4yL5uXPvcdzQlS06BsFnXqHHR9ytPvvXF6Qeo5GIVX7COzg9QC8+4yQKqrNnmjoxxTIoPUtNArF6R6rA10Dom6juNBqlCPnHXilC9LFs7OmKUkCHHYYPMiY8o20+cDWJ0KSPU4NyYU4KSjoUAxzwFS3bnO5klN7QrenNSUvLE4uDmpMpF/pT4c1s1EzWQwd+XDozBnAC/X9C5ayAYJU/4/1lwUxclxFrmwbAp335GNHO75mA5WRfu5Nspcynomn6tog692jC+qqjlG/JRWXPB27HrWveG++U6z2/WJXs0pApt5iSsDyUelLALjvkrOoAsgJsU33sayNJzv+71srsscEEcPTsqd0LtnKNzXQ0LkmWV3v05+5Ww2QqwnYkOcaNRnEKQ62eQTgVQWRPagCuIf/jnNDO5RkBmEiDBfykN035vKkbgbjmIp8Js+IKbg0L5jOH36NC65YiNCVF5FoSzIlOWR/Kome+QsBmqyQWVTVPhkP7Y/+Rx6egfwpre/ERFrBLIsyt5AN6HSfxKxKeqwVQVFdhBbl27CxU2r0d/eiyNHDmDb809jRLGYMdhnWygp8sOnyUCxBqk0BJ0Kt0olOL6/C6fbx6DbRZz3qlJJmdgg/vEDf4mt61bAJxnQzTgG9TH89A/3Qg/YlG0LS9IQiyno7ozi9Klh6DEJiloE06RwW81BgCZkhTykoygqMtA0twyz60sQB3lUOUYXkmEwuDRlg0E3Q0uqRUblapz/0kGKCwLZ/u2YDGxujtqhkG36z1QdKaWxJcIqjo13FRHhMWeSJ+c3PO90L3lYHWIE6geHEzM/lMhgEP7YVPAZ3Udhvxwa7hwehGjZ5sHgVninugdrcP9MhPteAKkvmy39vO9oVpA60WFbsGoyfUMwpUdnU1m86umZhftO38tdaClvkJrLfuIo1Rxf43hSXZV9QpDqAqO0i0TUFP0qWdeRj6F03SX5E50bnOM6Ptw3bWYdL2rBnlS3kQmV5kk16ukRsqmA1OSTJ+hjmpJZYFenEaQmZSYTpHrljsbANThwWpcLFlNsRmmgNqnECxkar+p7QKoDDCk9zHWipI2Gk+dLHB3J0jcZcCvVvhP953zhhRSpNnPr46JKhQy3Tqq7Aqa0FXtK0HhC0jJGJse8pw3mBDKUQSblhvGz/j4BwPX+Kj302NOftMdONAIFrMOJ9rICl8C5vtwFpu7fM5KTmkz6dwfOmYdsRoxJiQQmHLGZAampIyR3uC8lyLNFygnzdT2c6ZbNFABl2WZPmrAOiKHxbDIykckaCMAPY9TG7hcOcCjPug2rIRdZMBVdhMYwcJG5pqjpWMH4TDMs9vpR+Zau050YGhrB8jUrYSAhAJ1lcY4l50KaRB5EvVBQ7avEazddizkV9fy7kUQY9z30G/Tqw7A1GwFFhmobiEZGEJUNaGWlSFg+mHox9j57CpF4AAkpxI5zzY6jCFF84B1vwpXr16DUpyFhxBC1E3h897PYc/IwEPSjbySGU+2D6O+leqwB+KQiWJYKRfYxq61pRgEpClmLoqZGw7y55aiuoNDfKHQqLUB5ulT6x7aY+dgAgVQSZSIuYmgoCIlYdhxDQdKi5Wzirl2ELNeUj5r0uNGcOl5V9sQ57MDMMkYAWBgixPNEQALnGSXDgEWYL+WoCqAp+shKChskqI+k0IreibDjVMBvEjc6Ng2SlJ7hWbh/+8VT2zumdApM7VHnx10Thfv+rxuMszclDoEM5ZenDvFs453tFJjBbk7LlOd6jwsgdQZnbspNTy9IddIxnH06HeOJ+U96Ul2Qmq3nHs+nYH9Nb0mcVG7IfO4Q2KQueqae1Kx9zPvLKc9N2o2OYWti0imP54+90N4WPD+MW6JTXPiuZ5EflQbR+KB2Pani8M6ML6USNALwuZ+kCpzhSWVx8hg1mNXXAakMGD26czYgKtrPDlJdrYcaIb1UppS0bMReDPYs7jNrRSlLCbfs5lqLYc9C+OXWdHWjzLKGYbtamChBo6q+rIRPOWY1q5yxwZ/ysR1PaiEz7V4rXnVikJqGRtMeMtkZNgm4zACpacA27Y0LAKnTsyLPYSveUXDY8sXuyv8/ozqp2aXIISLyPDc9Dt+z+Cdju5tw2GYCpPLukwy8zJTNzHBfqh7OJDdOGO54+vKUSUa2hNfMJdRxcRM90ZJM3kesuI0Th1vQfbof69avRcWsUphSHBZ5C7lsCd0lDjMOOZUAhYAv5buaJlRZgaZpiI/FIFPtUYJzRLokCeAk8h1kaNCg6irmls/BDVtegyIlxIC7c7QH9z3yG8T9OhJ2jMEbgVRTT8DyyTAV2mSK0ddl4sjuXlh2GQw5AJlYiI0w6so1vOGaLbhu0yaU+wKwqVQLdBzpOo0Hn9yGgVgCh1s6MRg2oKilkGw/M+yqso9fRjfGYGMMs+qCmFUbQEWFimBQlINh0ZVkGJbBoJCirGjcqDYqWwpt1QGowrvtniOppAsaMWIVdrd4J4SXapglvZ4iP5XmiKCnyASmsFsh0yLPlOKDmdGK/bHMPsi1Wen/DsECGwxEuSGaKfL0ilxVDs5OB6lOCDI/yUGpTLJBLMgAeoZrcf+zUwCpheze53B7mp5Hi1M9mUPM9XhTfuvpecaFVnKOgDeXLil3rwSQmmsRpaOWM81JvSBZ0zcCXpCaOsmzOECSiC/Ls5Phvq5HM13XED+Jc4OUb+FhmWDDdUBlKtx3/DMFcHHZgifxpL7iQapnvF3vpnuoj0dt0yc8fJYLb+Y4CMigz611mglSBchzvZJuh3KB1GSHs3hSkyDVuejMQKoijCgFg1RhfCG91jH7OpjO0X+ckkrpHlhvT9NBh1CwFOFJTQ6Owy6aMXuTQTM3T9niig0FEIdlBDBnr+nqKNXePo0zULmrP4fYZVw/7iq+PTU+KeDsBb+TjcL0ifxMtZRuEJjoKc6V7rgk606nynCdA5BKHXZsGeccpDrx8l7ipKSVa/zqcUFqgoiTHGuTAEOOxcgT48/v6Iw/h31aCpdK0WWCP8LrqdAi4/BRA5KiwTRk9PcMIRgIIFgSYHZeLj3I65liUkXwKG+hzgKVFQk6hWwoBH80WLpJEBQmefgo/dPSoUgWk/AQSiZjH4HUIsOPNfNW44r1l0M2VSY12tm8B4/veRJmwIAhxTlEmYAqQSuq7mpIlC9ajEP7OzDYTf0qw1jCgqYQmB3F4sZSbFy1AG+48hpU+4sZXBoy0DMWxT1/eARP7TiIsK7ClIOwaMO3JMiGDU0FEgRQ5QjmzCvH3Lll8Ad1WGYEqkbgXoJp2FAlGZpKxCYmEpYOm+J0QWCRPgQceTf0bISZQMVdEARkRdgwHAMDEz2o034AACAASURBVDrRoUHGBAc4upy7XFyG58DNK6axtNiby+G/HO5LbIsEaFWmheKuMdOkAKk090TOJPJmvfIi5Ic3TWeeWfnhtiT0DM3GfVMJ970AUr3ZXjO1F19oV2yAyTqArxxP6kQL6AJIPV8Fv1CQmlWnzAZSPRcmQSpH5uYAqXyRe5NIzckFUr2KO4UYZytBkzbeZw2kZmrr0zjraZ5UT7segCgM+Q6cyGQU8+r009At1qocQOxoWOmtOp7JnGRPVBvdzTt27hwPUt2yGuICkZMqZINqpbry4bV35AKpmSBL7FaOXuHsyQyqidjLCR9PGzIGmqbwpKaNrXCmkAdWgHIPz63HYJCeYy1kPbVEUnsnO6h4nYwHqRzenD71k85kOkgtrCxR+o6eLkCFwcLUuh7X4UnlUvCUZH6S85k/upt0rM7VBfnPqYhGSJdd1n6Tucv077EfvF4sidC7f1rYPOUaAbekS7Kn6WTOnmWUpW5YLmvMZMM9qWTkbiBbCZocQJVK0GxY0oY4eRY97L5ZQapXEimklBh8ZRuGTP45AiEEZGwGOrQR6IYJSQ46YbwWs/raismeUt5EHNZahqns0RPeV/qayqqQ94+AL9XWVKjkDN2j0thTuRULkmnB5LDfAKS4ggo7hBsvux7zquYysDJU4N4//xqnwqegq3FYisH9ikZG4ZM1SLIfkIshyWV47NFd0FADU/cBZB2zEvDJESxbWIkFtSW4+TU3YnaoArJpw1Y0DMZNPPDYdtzzwOOwfBXQCexKBPJsqDJ5gUeh+mJonF+GhjnlUOUEZCkBW05Ap1BaW4FMf9i7SIDZgqWQB5UKYNM4iAxR4WVOKQ0UDCw+mfIhQCb/nvOJxT0K3Usg1SGmEvnS5IUW/nU3z4ByVLksEBffFlCW/1CJHSr047ADgw4f9rIK/OwU3UkdGg6DsACpTk+pHhzNJVG2Q0bXQDXuKyTc938VOB2/1YtwoJQn1VUUkqfh9Oxyk21I/zt+79nj3WL15xykTov8T9bIBZB6vgp4EqRy+TDHGJ7hRfH2PTmTSUThKvvC8JI8P/hCL3wR/BsTg1TnwUmyGgeoZlPMWeSEJ9Vli087urz3sD6QR93VM52krHvlNG6gHjSWbDUJ7kXnJ1uJZ/qK7v1ekJquM6SuSDMgMMh25kxgaQaabPzOUDeYK8NTtz0THgmQKgzarLR7Xjo12l5VPt3Tm7o8N0gdp1k73lDTEKScqY/QRRikUsSYw7fihje7ocEEbtnw4qRKja/S4XkJ5/1dTyo/LUu4tFcPSpvXtBBqJ9yXyaZckJufTOYPntKlyqGoEe+aFjEx2XPHSy9/k0pydTeIZPTmeIHPaCNjrrLL6kSrYuZRcD5PSJb9TJZjdPdX9+6UJ3X0hxdAqvBOJrXZ3DvjZas6uARNIpFwBI1CQFQOlXXDPqkd0zIcVjXK/zT5Gq7jqYgQXLGjuQWtJQaQJO46fUchFrYFRVOQsBJQiJCIAJAhcUw/tSNsDYx0xRbB7E1O/iM379QIdfMdqZ6nLIk+WBpCVgDVUhneef1NCFg+SIqKYWMMv3j0V+g3BgCfCcMmcEgvY0JjVyL9L4SObhOHDvVBtaphU36qmYCkJKD641i5ZDaqQxLedf3r0VBSyeV1bNmHGDTsOnYK3/v5b9ExGIOtBmHoBjRFgqxSKPMwFi6qRP2cYkCKoSJUwd7g3nA7EmoCquRjb29ACaGouITB/shYP3QjIrzQHG0lhNtl3hWyLzaRbJYrd3GL65wDYKI9x22EafMpZNeAbFFuLN0tC08pFcVJyKivbUA0PIJwJAxLoW9FmK9FNM4yV8t1SLaovI6oiUp1dGkeRGkjGSZ5ig0L/SN1+NX2jfmfxWfrVM+/R2fxymw5qc7j89k5z2JPXxGPekWC1HwWUDpIpR2AylcJ/WGi+y8I4czJvTjAs4FU8UzvAZ/qhTtl6bMmTtg0kJrRhsghnRykuvmFVNOUjJaplCCvEu8FQuT5Su9NprRxRA/rEHz6z9yQTtr0pBfk2TcnkijL1fmsxjwfMuFlrnQI4JXSHdJuSpsXEeLNkpJM0yFvqHuHM2t8WTpITYoS6yaixnu+IDUlyY5uk97BVM/d8GTHk5rcmrxTZlFOagZIdQzmrieVQKr7JBcC09+mbqS8v2l9EO+dWm3OOCWJk5JaWXKY3XbHbZ+evnrlwPU8C5BauAxmylQhLaTdm+XG3G05OmYOKXQj6dLXcxbpL6Sz4551RjePm2XvF9l17NTzMp/MEiJYQ5090UmpSy691MxG7nrTTHtSRbZYahtObQDiUPcmZXtf5SxtTxmeVO8GkrlXXba6AxuXCpBqU60SghcEKtng6iT5MwTxfGRRSoRACINKwpPk5FQU6LQh0qagG/BpPsQtnUMs6PDhcGKeQ0OAW1uFzQmt5HElwEkeRMHyw9mQXA/UCWG1Rd09AdlcwiXBGKsaMkKmDxsXXYQtKzeDSHQtRcLhjmP48+7HMIwwTMWGYZnQfEHYhiE8sVBgmgHs3N2OsdEiGESaFBW5oZB1BItlLG6qQZlm4l2vvRFLZtdDpXeVVCSg4tTAGH7y64fxzJ7DDFK5xKxF3tIoFi+tQUMjeVcjHOIatEoQVIIIW32IYgwa5a5aCnxqECWlFQhHxhCND8OWCCA770zNuaFB4uRIyVzGCklVJy38eGO1gNsWNVbJa03iTdCTy9DEVBRpxQgFghiNhUG+YFIqWESINZkyXUlm6FrKtbWoDA55cSmum+qvMiWwqP9qWegbacCvntmQf0fP0rLJv0Nn48qkiiE83rQ2eBUWWEfwbHT1FfmMfMN9Z/Dlz1juz6SBCyB1Bme2oKYLBqnOtI8DqS77bE6lUhwxDGSz5fyl1BzeiwiEpJXcG2evIP3AATMT5bdyuyLdh5T0GQWp2d497SydXqX3TFZgQUKS5WJxgqRyLpMIKkNzHf9jCnyM9yY67M7OvLo5nqnHi/Ej0MVlaBwv2XgQ5QV97t2Tg1QKsRU5qU5EQBI5Ov/IBlKdmr9JTyrprh5ZZdWKQaruAGuX6EmURXQ//AQXdbolaCjqLmcs83hZcr8ZNx4OB0uKpKowORRvP24B5hCh5KAl07SyX5i/9PKVSfJO8YPQ94Wxxg39ze1cOVNpn+H7x8G4jC9cuXAAKsMWBq1e6Un1cezuN888SB1vXRYz5CzRNEa0VB7HTAxkFrF3rGFp8fzJR6fD6xRI1dkKQDmGovwMsaExRQ57UZPr0LGi0SZEIIRCRA2y/lCYJ1moiHiJ/G/MDWRCUkVlTsq95APIqZ9JEJHxLOUIsAtWHE6ypPD3rqvQrQlKAJost/Qz2yeYwVaFZEjw2woay2px+ZotaKxogJUwYao2ntz9FPa078UIRiFpmqgZyhxBKkyDQFYA4RELu/eehq6HYCV8XM5GgDQ+hhFQEyj32fjQO96OLatXQLN12CbF6PrRHwXu+eMT+N22Z4BAgD2wshRHY2MZNl6yCH3DR5hoSbYCCMmlCKg+RMw+6FIM0H2QJQ2BYBBx3UCCXM4K5YESqKeeOmzLnB8qFrs3dMTNAS1YojLEJZmz4u75XKJGWPMoPJpZhXUfitVyVJbMwkhkBMPxAciaCRDJE5FQ0QbvhGMrpOBQCDajXDJmKBweTFYMkhUK1e4ZbsD9FzypE0yd97Dx1El1wpDOuhJXsJC9Em54uYPU/BWMXArKBU/q+SHHaSBVQABnC0gpm96euoq1x6Qpfp0HSBUMqi5pUhYZcozwbNJM86J6epCmvwlG1glJmASqESkp5xykZs55YWDh/JAY71w4ACH5Gl4gOIHPLhPvJEWB7ndYmzkCKz3f2NUTOUw4KR/ZYjFEg+mjO1WQ6oJqJxfWoFJ/mey+gKyqSWbgXCCV+5yEe+lZsimQ6nIWiJxUoSs6n5wGj+xrNQnuKMqPgX3K6+0W+ptMplJv7/bB04lsx4ALqLwxMuO+S5F1ilazrQNv4854J3GZ0OdF/q+n/s20Ladpa2jC4c0X9gvyFUfsOMrdqXmSNq6p6Iqx/55JkCrWaPYQKNfrleZJdSf4TJWGXGOZzTYjwnZSSz5jQj23XLaqExuXnYKeEGEd7BVNxuxbTFbEkb/kMSVvKINJ8mSaTMgjqsiIBUhhwIqPwCCViBG5lpxfmjAYpDKJDy1oh5GXQoZ18rTS9aKSCSz2rDo/JA9kuscJK5b/f/beM0qS4zoX/Cozy7U30248BmMwsAQGHgJEgqIBSREEHSiRlF2ZfWbPW3P2vR/vz/5Y6cca7YrUPlHSkaORCICgSEokARoINBh4EDPAAOO9bd9dXTarcs+9EZEZ6aqyqnt6AKGLZziYqvBx48b94jqZR9VJsTbSKdXRn+nGh375A8hUTIxR6pmUgZJRxhPPfh+Hpw6jbNX4sNjUNgVzapBnZBZOowuLBWBhEajWSNtrIZ0yUStXUSpWMT+/ALswj1RxDp/98Pvx+Y89gFyqRkausJ0MKkYej//o5/jH7z6BMq9ZBVs3j2LH1aNIpQsoOdNsNpt1etHfPYRKuYhSZYYj+ObTgzAtE8XqIuo1CtSUQ4pS3DTKaKQqrFElf1v9gLt+wozhl0dPah8USDUtEdVZBMMgzTYFR6LRW7BqOVh2FyaGrkLJLmKycAaOUUHKIM9hm3V7DYeiFDeQJjtqMsXm/ac9N2Fzmh0ar0jwfWlhAx5fA6kxBzrA+FWEXwpCsQZSW93XK/j7GkhdA6krSE7LaCoepAYalXKwNITRfpQ8JQFIFdF4ZT6yGDNvIVjTg2+M5lOTL/hBWfqkhsVK+Q0Ld1KTGi3tL2P1ElRtKe+2LJCgkytUREb31VFU6PEiCl/FSecKa+kysMop7f5N2Wfo0UFp2j3DdAWo9NUIS7C+Vw4PIjFtCr9S98FejscNvkkayRBIFVpGH0hVIrzETyyd1MgnlR2XhCAcIWKJKMmeua9pWTFWB8H0QtH7r6A6p6CRPrxi9nE05x+UB4+DDw5NaFYCJ3GOpXkqz1l5Vco+dKVbM/J1zVs9WEQ4geOQmHJcigWF2okeZ8sTFyrQskZ4BskRaMvD6zP15b1UIFVSvP5y6DgofGWFQWooTyoTeAQFXzGQGgVYAlQRw/zvuv48br3mNOo1BVJFQfGa6sC2azAtakteSAzGUhyNluiafA0VSFVKfeHJKBOHs5ZVpZURpicEXkz2aSVdpdDIMaplN1jSxKbdfELivFKflgzYQ0GTSOmYQq6eA0rAe++4F9dvuwb2Yg25bDeb+p6aPYWnXvkRLhQvoWZRHF/qK4O6k4XdyAKpbuRzo+jpm4CV6UPDsZBOW8Lko2ajsFjEwuwiStNTuHT4IO67aRd+86EPoT8jtLk1J42ik8ajT/wYj//ghxzheMPECG68bju6MnUsLF1CzaBowhbSjTx6e3pQLBVQri7BsiwM9oyh5lSxWJ1Go2wjb3Yj29OLudIcakaBAywJ+Cc+QZ+elsm5Wh4rUYAj+ZLmk0GqSFJDKyWYJIH5HDK1LMxaF3oyw7ByBqaXzrI5tAhvZYuHC9pP+qZR5vy1Il2KMMshM2sCqaxktWuYnFuPx5+9PeEIVzHSRPIRXcaS0SDVM/eVz3WXcQRrTQsJJlngpBVereW9PSlusQKDWjP3XYFFXJEm2gKpkT22BqmueCAjvsY+xMt0JtRNUJMqhN4gCUpNm3w190RJXagUoMB1lZL+f9GLF93Ciiy0Pv7IBlsLwkmOb+tWVmw2rstWEKTSGBTe1HtTsUx8Y+R/BICjDlIjhsvbHYxe7EXKkMKHBmpC17yfkASuSgZSIwMnEV2rwElK88kBPMXc6G8ROEmYKCtT1SBYFOWlpQEpXmS6Jk9nIIOCyjXR10CAX7VYYvU9ehH0r4WbjF6RAIH5/hkkLBdremvpAlPpZctxrVg54W1xcwVI+EnBv/1S+0wLRbFJLFI4SbdAlzW0OMOKOJsdg2bDiDxg7Zw6D71GnefoloR1J2+xT5Ma3UJhpTWpkSA1agHlqXdfYtwySVZ9JRmTfhCC7fqX+E4CqbtOMUjlfJoUxIgvKvESYtdrME0KcGRy3lLS7hGArdRqSMkXLX4x4bNOv5FZL5nSGthz87vw5psHUSwU0Nfbh0wmg9nZWdh1B1dtuxozMzNYLC7AtklzKH1ZQblByY9RRbZVjsimAEMpEeGQ/FCdRQf33vJLuP2am5CpGxyxl4IjLdpF7D3wLF49uR8l00adHGYp52q6B+VqFo7Rh9Gx7ejtHYddt1CxU4Bloasrz3OkebD5ct1BplLGzJHDePdN1+C6zePosUSy6Ho6i4uFIr78T9/G0y88hy1XbcXVmzZg59ZNmL54HsViAaMT67F181W4ePYC5grz7M+5UFxCV08v+roHMV24BCdTRLVQRrbRhXz/AMqoYLF2CfVU0eVn9AhwOUEqgVKKSkx74JAKlPeSIi6nYTZysGpZdJsDyGcGYGZSmFk6B1CQJZletVIpIpPPoVSjMZcBjvZMqlSL/9gcU8uBSQ8c9QYuzY/h0WfXAifFn3j9iU8LnLSmSb0cTDKmzbcrSE0iJvunHBZWRRtrmtRVJLcmXbUPUoM7mhykKk2qivLqgyc66HA1n5484VKeLu7wf/tp0i+BiH+156sm6rQjdibeycSNJiuoc/LEY1jRgson1YOlijr8z6HiXwp7RgZcDb9AxLwgCy2SDIHpPjl4ZJGER3koxMN1ESA1uFZKkxoV3Tdk7uulC6ERqRQ0HM3YR11yBOyOq5nBiuiWvAYBCC9HFa9NDWMs/zkKGxrrE01Ge6pGqC9NYyozCspUQTLwj6yoPzopbB58hQo+TKk9V3FI2EJPOUGyq15zPNJ0ZrE/NsNX7a1Vp0fPr0klWhLKOPEJc4HCl1c0cJIXljvJBFziinhFSlJ/5csEySIAUq8752pSFUilMah8yfVGFdlsBn19PSgUCvwnnU5zHlMyB6UASN25PNKmhVKhgIH+fpQKS6hWyrhq82acPnmKN2l8YgIb1m/AwSOHMT03hw2bt2BxcRGLhQV09WSxecsmnDpzBvPzS6Csp5TJVOytYhACpIogTQacYh3XbNiJ99x6H4atHlh1B5aZQgU1vHn2KH667xlM2wU4OQslSqTqUHTZDDK5UUxs2I3e3gkglUW9bnBwIFLzcU5QmjhpFOs1WI0acuUlDDp13Lx1I4bTZLprc2qckmng9ZMn8NeP/AMcy8CG9RPYODKKO951M8oLRex7eT/e+54Pojufx/59r+LspfNwsiaKdg1GLs3+q9OL51FPl2DWDfSkh2DlulBqlLBYu4h6qiQuYgJ4rhmNCo+ktMvLoxb3lY+YB/u+0p5KoaFhMUBN1/NIV3PImt0YGh5DxS5ibukSrt++G5tGJlC3S3j+uWdwy+034/VD+zA5dwbbrt6EYrmIM2cvImXlUScTavLjZTCcwoX5EXz9+VuSDT7JfRbLjZN18dYuteaTuvr7IwU2SrHAflf6RXOZR9MOvYeG0lnlNZB6mfd0mc3HB06KaDgynUQ7IFVZ7Yg6IRFPk2u8qL5+Ucw3Kk1+lDeL/NkvwPsBk9dCPEX7xfhlLnG4ehhF+OXzt4x813rmIoWMB1L1Gt76JvBPbdpVuKWoJWxCKbGt6yCVTX0pjomkcwGelG8b58wR5r7u/nh0HG3uq8C5NBhmraJIu6Ngtvf4ItO1KJFUH4M2eh9wa7093nlIXDbyZEbWDgNU7y7jhwQqIPQybnYPt4S78OI/PKAqdzEK//FWSJtKw4ELUkOvUNHgsSWkjCwQT2lh046WPbS1Czqn8mlSKags25Oq1dT6dYDCVy4LSG09dm0rL9MzX+sxtFsiytyXBDODNJsibJKbv5S0pBQFeNOmTVhYWMDiUhG5bBbrBgc5su/Z06cx3D+A7q4ujI6N4OUXX0ImbWHzps2cm6p/YBBvvPkmFoslFv5MAru1KoZHBjE0PIhTp8/ArqdQLtdhUHAjihJrCe0us9iUxcGGnEoKtcU6PvG+h3DNhm3Ilm1YBLJQxeTSNH704s9wYuYC7JwFJ51GoWqjXAOu2n4jBoe3wDD74DTIJ5VWq8HAlFmSkxaHtlGHZTjINiqoT53FTRtHsWtsFOlaFSYFg8qamK/X8NP9L+Kp55/BwMgANm/YgG0btuDMkZPIIY9bb7oN6/pHsLS4iLm5GcwWFtGzbgB2BvjBT59Ab18aZr6OU+eOIUNpaNLDnH91qbqEkjMLI0Pm1cIUQ/hfyHDW2kuerl1Vaao6E1NpHUyAtc4VZvQp20KXMYB13RMwKnkszheR60ujbC+hVJrDndffiruvuwPFhVlUqwVMLlxCLVVC96CFUqWAufkFvLb/EHZfdws2bN6Bnzy7F1Mzk6g2aji/sA6Pv5QQpLZD0M14VTvtvKXKroHU1d0OTdhaTZDa+cGVy9N5A2GQKi7WNU3q6lJeXG8uSJWCsxIYXW2nLnf5yCDAEFv4pEb1Hy/Sxf8S9yweorNot78YrVR4dK1gahzwTbSrsXeJBHth9N682ehD1nIowWqdNOPLc5rQ19E3sDZYS7KiUaViiVjzbJImu5QtQn+McU3J/SBVrJUEqewfqQVOcpGY0B6SPGqZFhp1G3VSwDQoH/0yAU3T6suiTrk90Q8Pau9CK+rzixQLwD62IgyJ9En1QH0QV/rOm/AGjPywMonWjkAquwOqgKkCwK7IZ1nNtKgcsTXqq2Y1+ZmjkXLNfTnoaFTE5ZUHqS41R6ytHHKSGazIzqx0IykIkCrMfYW/uAPiAZz/jEIgNRoYHh7A+vUTOHHiBMrlsvRjpHIWTPI5rFLuUwODQwPo7+3BzNQ0srk0Jqem0JPvwrXXXouDhw9hfmGRmcH4+Diq1RpmZha5/Vx3FikzhcVCgVOWsP8pjYMC95hApVKGlckixb6qWVSXDIz3b8Kv3PFujHb1od/KoLw0h5Rl4ycv/QwvHT6AVG8vKobJ5rXdA8PYee2tMDL9qFZIG5lFJtOFcrGI2dkpDvYzNLROBFRKWQxQTbuKemEaG/Mp3LR5DH3ExOwa8qaJUr2GhVQFP3n1Bbx67ADnDR0eHsK6vkGcPnIWn/vkZ9Fn9OO1A/uRISBul7Fh4ya88tp+nF+4gAuzZzCxsR/rxvtx+vwZFBcpoU03evvWYaYwx2CvZyCLHdt3Ye/evWwmzSYlZLXMqXy8fLQuQ5I02J7ZlKpN2mOTAaqdKsFMpZCuZ2DZWWQbPegyhjEwuA7Hz70JpG2knBo29AzjPTffg3VDA8jkLDzz4k9x6PQhpPN1zM7NIGtm0ZcbwfDgJoxt2IqX9u/HbHGONd2TlTH847PXrzQxR/hDrXwXq99iGKTGZ+Bb/dH92+tRMXMv4MuqaFKTSXcxy72syjHZNtdA6luFtmM1qa3SugTNMxVIXQn52F0cT2xrJTeGwGsLkNqKqlsJvHFgOdG+BjWlrdaaJ99kBTpBlxF+o50089YCqXG7mhCkGuQHSiBVaKn0WrxlFCU3SpNKoEr6pCrrGFGXWiGLGZPlLIpJYtcqIl8qqy4u86fpoVEgVNGWmnEywOFfUS0dir5wBFwTg1TNLj/m7PJI3/IgtcVZlUplXuU2IJ4y+aXUnEIzvaog9TIT6hVrPoW7bxCBk+yqLVA/+Xyyto4isxFwJU2eDHhE/qYMYk3UCNTKT9oyWes5MDSAfDaDixcvcFRgao/yblLUX9LCsr+LdNiu1Wykrbx4raeQSNJMgDR6DqWroX4sMtGlAD2UysRC1aY8rDn0dW/A7q03wawYuHH7DnQbQDpt4/Cx1/EvTz2B/MgwFu0UarCwZdtVWDe+HsWygVrNAln+0iNZndXxDvLZLIPgSrWCWt3B0OAg8paJPOUCnZ/E7tEB7B5fhzwB96rNhsi1lI1L5Xk8sffHOL1wEcgboBSztaoNs2Fh68QWpGwD2UwW3T1dOHb4TYyNrMPWrVvw9PM/xa4bd6LeKCJtAWODY3j5wKuoVlKo2xZKNRvFWgGOSaloRM5YioJcZ3NZLdy7XE9lsisiOnK0gg6oiXLZmag7NmyjynGs0hRIquHAqKZgNnqxfsNWnL50GjCrSDklDJhpmEtVDK0bRtVoYK5SwGxhCtkuCz25LvzKne/FcHYMrz73JkZHNmD91i149LuPY95ewvHFPjz64o0djPOdWCXskxoEqZf9In3HLLv3iiwCJ4kX9ssOUpe1gcuq7Ippfq4h2lzTpL41CD8EUl1Ztc29jwKpreW1hIsQvneC38SONlAw6gaLqhsHUoOivJpAoptR4oJmMIAD3EQPKGKtNCk3iMMSDSg6wFHzTfGPPg6k+kFezO60QWLJiiYrpc/PF5RI0jBbkalYHe5mqBQ0UgvK6ytyvnN0XwapIpij+okt1FImLCvDmlQCqLVqhTWp+m2Q8BBEPN34a7qzD+19QmJocyBeq55Oz3Oh8wL9oK78UfVy/lcAYa2ntxg9GB9IJZ9UmV5yBfWo8eesnfWJWXKlfdcpVf9vUS1cOQhSU5TaJOazgj6pwbeadlbg7VBWgNQ9MnASpYghwKhAKvMBGemVAFONkx2Dc0NVq3UYGUuAWAEzRT5Mh0xlDdQpjYkD9FhZNgWuVCqwazZGR0bYspTSu9SqlBbGgUkvWI06a09VYmTO0Ur+BaD2Muw7WiHtXtcINm+4Hn25MZi2ifnJSaQoYI9TxOFjB5Af6EW6rx/DE1vQ3TeMCjGdmg3bTsMy8syIDIPyW2VhGiZq1SozJvJxLhSXmEEN5jLoM+rYkLdw06Zx9KGBNAms7CBqo2E1cPjicXznJ0+glndQNeqopRqoOQ7SZhpGjcA5mY5QMKg6zJSNsaFBDA0M4uiZ4yjapK0kU4gU0pk0urt7OKrxxckFGEYWDaMGw5RXMJ8Fg9eCwCoJza4JsPKJ4HXzu/C2R30iSFVDhZMa4wAAIABJREFUBk6ilyCz7iBNDxY2vVvkMDQ0jsm5ada29nabuH33NeiqN3Ds+HHsvPF6vPDaq5ian0FPXxcHgtoxvh2pgoWM3Y3dO29ExbFRMMo4cvEEnt4/h0deWAOpyfYoGqTqbLL9az9Zz++8Um83kLoyOx++5dZA6luJ9mMDJ7XS7gUnEQdS20JxzVZmGYK2VnUlQKo3Sj91txyhRKBtgVSFWiMbbwJSFRNv1llMFN6VAqliCMsDqMm5UPKSwfm5SyuEUs+MMpCnldSCHADJ/UgNImUfJH9WU6SMEWlkJHg1KLNDlmUru1aGXS2zX2onIFXXfcYdq3hrt5bUmZAteQTlfxcJcHotGi0nu2dQFQCpWo9uWxKoxu2mDlJJ0STsgsWflZpheCGW2bKW0jFqD5P055n7Ck3qKoLUaNTsT6K0vAXKpg2s68lgx1gPhnuyyKY7P8wJqVgWS2Hb+nlsGZ9h8wb/Q4nwhRRkLd8OpPM95SHlHJ6saRCvKyKoEUX1FVlOmSQbDYwPrWMf1cWFRf4zRiA1beLcpYuwKeyrYYr8UCo3q/ZGQXnY2KzDIZBmopHKoXdoAj0962A4afDrD/VUr2Fy8gIc2OgfGkQ6l+fASw1KocLgkqZrclThquNgodFAifA0TKk9JpBdQyPlwKKotcUCUnOTuOPqLdg60ItMo8Y5YskJvGHbKKKEvW+8iBcOvYxGV4pBat0AKEgwOU+bdYKVJgNPAzZSqRo2jI5geGAAB08cQ4XUucQUOC9sHb393chks5iZWWJzZ/aHcGr8wkeMlXgu7YRlpZmR1ihUunwKVIGOosK9t0MLNFLSpFLELF4v0qI6NG9K35NFV3c/PyAslmcBlLFtbBTr+4cwfeESr/nRM2exWCtheGQY5cUyRrrWod8axPqhzTh/7hKOnDqOgY1DqFh1/OIk8Mjem9oZ3ju47BpIXb3N18QSKfxwtHIewGXiyR0323HF0HKugdTVo7BOelIgVTwYS3mEJak2aaAVSI0Tddoa9DJkIVl1uSBVByjeCnmtNh1hMgnVvyJ6HT8q0KSZgJWTiyMCeygScXaiPvUDM0UnLJ6xsOPRjiv9KWp6O4HUIDHKsUtZlX4ludGbkYzgyz6pJA+aHCSTb1UqlCLtqsVKC/onAVTbp0lNSvxt0H1LAlT3TbBgmFO3Gp1qIbTDUn5kFz/OHSh9c6WtY1BTGBoyK6eiP3Eg9XJCVJcvRt5u+pcxB7yN7Yvrq0OQ+tVw162c9lxEHeI2reiho997cxa2ruvCTZv7cfvVw9g0lEdXhmBegJN00roixKj3C6b3FLrzNXTlqtFmojoV+qLDqVcoTf0vz498oxI9OpR2xEA6kwFpaSnoEjWjovQqoBWcq07MDofLpsbJJDWNTLZLmGvIhLlKq0hgL5MhY1w1FTV4L0FxzWmgYNu4WK1iutHAUh2oEThnx+46bKeOrFOHubiATVkLt23dgJxThdGoUXglGQG4jjl7AV/+7texlC6hYlVZA0mMjy2ICQ47FH1OjYM0qZSVhYCng4ZJsNWBSfbBBP8dB135HDIZC4XFEqdrofLsKMC+EimK48QgO5/Pc/latcZ9cXQ2sqfmObd9ytxlp7pmivKj0ojIJ1hGOAarUXn1149tRKlUwfTcJJv85lIp5I00tq3fhGq1guPnzqPsNDgnaj6TRU+6B0P5IWxbvwOFYhEHDr6OklNBI+3gzOIovvHsrZ1Q9DuwThxIbRKN8R24SisxZe/9WebkUzkjAykGVqKvzvl7m8AkwWDXQGqCRbqCRVYVpAbn2fm1IlsKg8NWFJz8KosbnL+HcH/x4nL7MCCCMNQEgo8I+sRaPDCoMZN1mT5+L7VLM4L0cbK3EEjVx+zflZbSdmATQ5g7tMniC7WfLEFSVGByoaI/JFexCbAFM52BYaSZy+sgVehZW1Frhwdm2eeKpb7I9Cb6iFqDVN0nVfehVK3EP+6wZaHvIhMWfSzXunlSPU0q554NcYUryFijFirxcCKgJWudKHBSW5rU5YDUxKPtuCClTLllywA+cMMY7tm5DrlsDqblhdfuuOE2KhJI7c5VeWGD59GHUUNtRrBzBqXCb5L8UBWHENFp/R9xvNT34ba8a4TAnPhDwY4MM41Gw+H2OQqxQa9jWi4ml7HIA8x2sKJ9AmN2rcamx+dqVZypVTFTq3F+UMoLS/lPM7aNdKGEe3Zsw3ia/DGLqDcq7LNJJ7DasPHGuSP4xk+/BWPQgm2R74LQINPYbLvBZsQOOXbKaZH5rMjs4iCVNileMlJkCkx+t8QoeXbiALOClX2CObmoCLcO8kkFmyrTupBpNM+OOa8wkSYwL5hycu6nHhI4TyqqbE7sNAjoC1v6Otn6mg3WVBsEvB2TU9TUUxXSUcNyDAz39vElOL2wSF68/FrJw2rQ2plIG2neH9uuwW5U2c/v/NwoHn3+zjao9J1cVIFUulJF/jaxx97pTL7j7+R1bD13/QJVPk/sF97WqWrdj+9eb6O4KNqu0NS6gzWQ2nqNrmSJSJDaNi1IM0mm5zY/y2Iwy6rMA40FrVIgdmfjdhU+I9GnJgxWg+WiRh+EBqG245xW+XvvDIdyn/v1f3zXc956bbtag1SvtHgo1/KkyoMelBFCOrEELCZBkRZE5m/Bf6M1q+rtWXD99KwzentCL+X5sLJLGclM5PaVySKdybnpQuxqqUNNqhpzQnqPKtZc4E54aP0NJwepZHEo/VJ9WxNuz3/s/KchKUhtc7USzr2DYi23q0mBwMW5cppUwfZiZrP8o9fOMt2wsRcP3DiOe68ZQ39vlzCvbdeEp50OI8q6IDV0EyjQk8CSXNIpMb98Ls8mtsXikmsmpzNBCRflSPzitn/PRaMskjtk9ppBNpsHYTsKIkTCI4FBVUfxoeAUBVMXpfj/Kfqb42CpWMSZcgnna1VM2iUYlOqmZqMyt4A+x8SW/j5kqxUM9GYxNtKHLGwYjvA7/cfvP4pz9UsoZaqoGzZrPs16igGzhBQi36gKsCCiQ4mUPvzYIhgCaZf57YojdJNZsDCxrhHAI6Bo12CmsrCsPgap1WqZQSOZJhsmBXYhc2EbDQbpadZ6usaJksR9fE9aEUi8zOCW/8cmRtLcm4y1JeBVPqqkyiWgbRlpTkpEWmcW3glEc04xMtu20KAB0QpQe6RcVu+QDZVGR+zpxbkxPPbsbcuk3HdK9TWQupo7rfjJ8kFqGPq58+j4mum4YtMlXAOpq0lh7fcVBqlKhmmHHqSQrrnVtD+SJqJTbGMtpcA2nlX9/YvZi/Y9A7h21qSZLBg1IU96iZXTEqqBdVnPAxKBsZPlFZtRNeElPMzoObcNUmOWrt0VFSvXWa3mNKkBItV8kLykn6lqh4q5qycDd3CCFHIjo2BJ2Zz0RxWmb0KTKnxSOUZLwv0Mj7s13cfN1VdT+4dOBc1X16sUC1LVodGi+wofSj0KcJM5hH7Sz2G8JrUjntNppc63IBmjawZSpYte3DnQAidFaFI7nfBlqPfp29bj/uvHsXP9gEwzchk6adFkjzT3DR9GH7yJb8X3kOLAouhprO0T/jMCGiZjWPySw+Gr9UuYIgcDuVyPG+WWfGI5WrCrqlR5iLU3QuXcreUVtW2bNdX0ikamx1PFJZwrl3C0ukSuCZx2Z35yhn0tLdKIOnXYpSVUC9O4+/pdGO7NYGp2Gn/7+N8hNZ6Gna3DpsBITgpWQwBOGntdgUEF3jXHcbEWBuq2CFAlLjvStApNGV8sqbRIA1ytwXLyyOXGkM12oVJdQsVe4DQx9VQd9QZpP4XZSo3S5xgEbmVGVTKTZlNpsZbkbyvMMMRWCjNpEXpd/Js9593fXCavlRcPxDLqqbunBFvZhtt98VZzIg2tsO9WfQn/4otzo/jG3j2rT+xvyx79IDVKU74sXvy2XJPLM2hd7nnrgdRkPLSTlVkDqZ2s2urVWXmQ2gr0tDG3lsynZQH3tk/cq+8BdrkgVckazXsXd5p0c2oS3VfchfJPnMJB3vsu0FVuqCHgRRZjuiY1ai3j+UIcSKWZ6veICiIUtwL+HuLQoVdbiD2t+FVT+JSYFEIFVTBJKXW6o+Xu5CMDy1gGrGweVibHJr/0Gz3w1yRI5Qih7VOmNpzAXulycjIIFOo+OUgVNK2PIHI3ZOAkNlElUCWcdD0dXrMt7AikJjtrnW++XlMphlrRoajj54jJeFZwnGwTSSIv/3G89YyY0OqCVJ5dxHNO1EoH7ob/9YEduPuaUQz1dQvN1BX4RIFUncl4Q47fOAY8rJHTiJDMTHj3I0Bq4MCqaStTFmG7rtCRgYZjoKurBw4BQQKdZPOtLgIGQALsKWar0t2w1lSVJSZkURob0kKS2SywWCrhXLGAA5UiazlPnTqFvr4+9HT3cO8W5QtFA9lGDYUzJ3DPnuvw82eewNnZ06jka6iZVQ74xOa6DeU7m0Jdmd4qwB11TqQmlcOo0zKx97rw1603bJj0v5qJVC2L/p6N6O7qwWJhCvOlS0hlq6gZVdRIo2pQUCnSZBKwNWAwOBVgUIxMRO0VnKfuhgMXlxSVl9nAUg5rmP0fMXB1mXIABvlv9R2ZI4l0RaKsWHt16qWWVYFbAsROCpfmxvCNvbdcAWp/O3bZGqS+HWf1Vh4zsydpEtaZuW8TQS7ZnRl5Di/XmoVHK75ZS0FzuVa8vXZXBKRKpkzuFt6jcWfCmG/0iZpoXkgXBxI1p2bAhT3EKv4pqZn/8g5b9LGTAJfreT0HxDQBuaQbU1OtpjStdWUTV/4JHmchr+ja2ODVK+EUZwjwxq5WqiX8kPd0tLmvWBmtjQh3LH3E/rVrwttkJdFyeMX936wgSPUNyYuXIsRRvR8tlophINPVAzOdle5kwuWKQWqtzAqL9tL56f0ko+IYMdhPLMmaimAoLUCqEM7FeZF5Ul2Qqo5Vq7vKNzZ5liQG4N4NiqhMAaqUmbuugGqPB7YuHbNQbtqLQAtN17XdRZdoxY2WrPKkKkwQHv3qglQ2f4yiEZ1ZRi/QH3/qWty2fRS5HNnEX5mPz9xX7o2bc1Md8sD8otiLApiKuXqziVicVqdT3hJshcobb6C7uxfVcgW1SpX9NOp2HUMUydeyOAKu0PIZqFIyZptS5TQY0FqWxX6dFNBnqVRGJpdDnXxn0xkUSyWcLyzh5fISZianUKmVMbp+HJW6DStrCRNX0lOWy+iuV1BdOI9XXv4BBsbysE0bdZM0n/Ri4gE5EXRIgDHTYONY7k95EtKYeFnrZN4rYCT7jUizZGqP3F8JpBrVLPJGH/LpYeTSGSyVp7FkT6NiFFClgE5pmrdYH14y8nElkCiBKqeuoR4otQwDVc+nkZzeBTimPFYMX/0vbxGPCwRG1cWq/ibfYOH3ItaA+lcPLmQyo3yBRaRo0toauMSa1JuvDMG/DXslXTmvPWvb22Wgb8MJX8Ehu7xNaTukT6q6t5MNTfH+ldirVpKCf0StRcjwDHwx3JVwT49XUiHU3BKmkx6TreJaKbECKwJSlU+eD6QGV7gDem2rSkRh16QySEdRdCUFg6AmU/MBVfEdxX2juRNpuTR9s3aBZdQJ10CuC1JV7YjIAHxeiFe3WBTFW5TgqCmvNMwtfFIjNakxa6OxCrdEhE+qJCqftrPZiNsDqVK+aXF4vVJt8De5/aGm3e8jZG4dpCownkqx/JfOdSNlkpuUqEfnTDf3jR9jW0S/PDa2jK50iU6jZDEeGXiTFf8c3Vc98Hgpe1oO3IfL2Yjajf/Cch+DVBE4SfwmgWyThuNvkyjQoAaQZJFa0FmgCa90cMzhdtxv3tIgVV90d5UjDkyAD74VQKqrSSWJhE+q+39yVlEEoAlhQTqJpIU47hJDrfwIQ1FtSTBPoVa1kbEycOp14eeYAux6Az093UinRT7STCYL07QYnJaKJZTLJdQZCBrI5rIw02n2BaV6KSsNmBaK5TIulIr46dQsisUiunvySGVMGJk0auQPylpBB2mnga5GFT954hGMjTow0kVUKK8rQUC6vKQZrbDcJdhpSaBIcXwFAGU/VNbOyAVjcxLhC8p8VPkDsGtEA0bdgFHvwUjfejhloFqvwLGqKNZn2NyXgLdBmknbgpmyYJA/RaqKumlLbalKzix5kupX5hhjkMp8Q2wYZ7mVF3tL5uRxORGAQD4meK/DAlQJM1/p10GaYyYvExfm10Bq6zX2zgwHTBI2JC5IbfXO07r9tRJRKxAHUpNcg157Gn9c1jK3IcDJfuIv+fiBrIHUZW3SZa+8IiBV8faWFlvtUXqkTWFbWgq+PWUqOKkYDZF94AtxYUauu+CLXpAct1CMCOIDlXEWcdycrvmMOpfCvLAVSOXxqVRAQVFLDdadWiuQGlCKB4bFU74CINUdvj4e/lK/01bw2MTGcdFQlFh4YW1HWtRcHmY6xykQhY8V25wJkFqrSCWCjJ8bEcVWE5a1ibR5dkL7vTJr4oNVcsklDPcdB9ZO+FLQxBFkvJzOvwhCE1IhdyTgMcnO5F7HmlQV8TfpFGOXMuYHRVqdXIChMalXo/j91ChL1NZwkBR9vYcA9bt2Hq6cJjU0pwigqs3ujz+5fE0qMSHyryTt1ckTJ7HvF/tw9y/dje999/uYn5vHH/y738ePfvAjjIyM4OY9QnuVTlO+TTG2EEiVfhf+SyAoEou65HPI7ehciXOmRhnaJDzAUjFNir9qqQKT8liRdk76V/KVphiOYsApMIjt6e3jsVimiaWlAkfyNSjvp0npYRwGqOlMlgEeBUAq23VcKpXwQrGEqblZjI6OoUJgkDSSlFOLghjZFaBRQR4VPPW9r2PL5jSq9jwnhRavtcJEV1BkXZ5S4VNKekzpselqUkUFqdVU1MxLI53W+dCnkKpbyDUG0JMZQs7IoVhdRM0oolhfgGPUkWqYsJws+vvWIW2mUFicRamxhJpV49/ZG5jb1fxQOWCTNCunOcrHLY52pxiMltS4JT/hDpRuT6TLUSdWmIALba0Io5+CIfs+PzeCx59dM/dtvr7NQWrLvVkr0NEKuOw5oElNyL1knysBUtsHqJ1M2BNelHuGlDrWNKmdLOdlqbO6IFVNoT2K9008YVUlVcjrXLs/mtE+mdKpp9/wcos21YOwEkRiJNcgqJT3pWhVGwODVO9+C05PSUN8h7J7kfJnjCGHUL7aiPHJsURrUv1sJjRe7eflgtTwTjRDAZ6dj25W7tMsB8yqOz4wPIw4OonbIdpIkgfTyHV1c7BHjj7pAjkKnFRCXeZJDQGRjgcbVTHhIREiXOATN7Lo1EpBgOoJe1JP4tOkKmoKWgpEzME3LvEPT3wUgrxpKU1q5ETcRsNTTLg+rYop19TIvdMq+9oJva5EM5o4elC+vj5Z2m9xu7ogVb4chMfbWshYDkilg0+mlvTny3/7Zey+7loMDw/hW9/8Nj728Qfxyiuv4ML5i/jt3/0t/OWX/gp79tyCdSPr8PJLr+ATn/o4mxgT+OvtttGdFflL3UOvv4Y0cb92wWiAUDo+3MoEleBNjcL4ihQtIrSzMpil/MuUgFmmniGwRdrSbJYvkkbdQS6bQa1a5VQtlKOVQF+tbqNSqcKu1TlXFoUeX6pWcH5pET+bn0MVJrq7e8jFFCa1IzXL9VQVplnFuWOvYfb8m7CsWRhpm9PN1HlM5CdLK0caUfpDwN1ijSG9JBFMFcdTu8ooki6DbpWaRq69CqBAfqa2hbQ9gB5jAIO9w6g0CpirTmKptsjwty87hKxB5ioGao0iFotTsK0qbIv8TkUQJgLJwsRXtE/BAlyNretfqhy86bfWNBt3LqlHvymweKKjWark2oaMHHx+bt0aSG154a2B1JZLdBkKBEEq59RrGQQkOBD9cbLVLRo1ifbPoUct7S3KGkhtb72uRGkPpMrH0E4GkViTqhrvhG61gSWorhdRPp+6QB0FNQTo8kxqXfFLHhkXpPKlTF9GnSWvZR+ojBvzlQapocMd5WIWwzOCmlQNFujBjeKnHuy8mQDvgVSSz5QZLWvrVEApFoak+WeMp1ys7O8a+vnn6qMjKW3521CyV4oBqpnJIpPNC3mI5SJl/uqgXi3zH+WqFC3X6xJuAAU1Xx6vOSbUpgiqk1MeW4f3OojJpMxPbm0UPCkMhiPhbWAOut+v0lZLPkVKaxlINRjIKXKg7viaM4/oYm4Y1eS+xLKhMP3EGmr4hu1RQbgFn3+vXFihzBKfKwxSmwkY/t/++JO7O/ZJPXv2HI4fPYYbbroRjz3yGJaWlvCRX/0IfvbTn+G222/F1OQUJien8N733Y+v/8MjuOvuO3HgwBv8/e//4e9h78/3Ymx8DLe86yp052rSjyJKuBIL68aJFbeAjxU0uwaai1s6A5QpW6h5smysUXRd7+Aw+5N9Z3M5dHX3SPNeMT7SJhOwzGYybKZLodsJeJuWhUqtiqnpaRQWlxj09g/0o6u7G4VyGecX5/HjqXPIDozATOe9Ph0RpdcxKjDNIl555nvospZgpQpoGFWk0mlWiHJMX/Jx5ZxmIpARr1ZK5EPlC1XkY1FvvBxkCTXAdEwYDSCbzrJvbbVWgV23Bax0ssg4wxjp3Yi8lcdSfRZTxdMoNYqUoRSjvZuRy3RjvjSLxfI0aqkF1C0bdXk305gsXt6GiDSWEplYmX0osxfBUxjIspYzgWARYi4uLYSZHGtS+WvRMGnD6UYQIPXWFWXC//YaWwOpV2JPE4NUxdgiz4xuStLuoeoMoDLL6GDB1kBqB4u2ylXYF92Nvt7JLkvrHGnqmGz4HfajGk9YXcrJbLVEd5SHKSXgCZrgaiDVPSmaTCK6J+lYPZrGnScxQAa9biTXmEN0WUFqDKrh4Wl5Un3rGUR30XPkG0SB1Aju0AxP6TKfn7PE13JTDdJDP1ua6fsptXYkDVCwRfrjWnslp0iek/IhjdguBUe9Fr3x0viMdBaZfDcrGVzFgQ+kVhikcto9dleSLbWk5+arGVeda7VsO7g+Wq5Y9yc5c0k3eg2Xx3uoyosJxQKhCleiVs8bUNMozfq50/zCPYnP4YBj/G/tYSLpo2/zk+ue9OaPyG2vbTJa9Jfyd+Ktt0Y8AfG48OUHBWl1/cZqpaCRg3QPj8/eVZuPDsqAP/pE+yCVfC5rtRqOHT2Gf/rmt3D3PXdh566deOyRb+BjH/8YKM1KJpPG/Pw8g5Oh4SHMzc5h3bp12PvMXly9YztfCF/+26/g/R98Hx744F3ozlWl6apcVAUstJceNyGyIDmRY9M/ndDuhu4OdYG4pzLQgDQLdew6UjaBOG+TdYIlk10y7TUtYbY8P7/AII9e78jUVwUnogNCjKhareH4iROsSe3t7sbE+Difk2KljFMzl/D0pXPIjayHY+aEOaxI8wnyOoVZQrVyHod+8WP0ZiswnQrnKq2bIgBcqmEgTSlxJEOzKTIv+b/KoCPs6wnhm8qBnBwL6UYa2XoO2zdth9WwMDE6gYxl4eiJI5icvoQNmzbi1MkLqNe6sW5gI2qVBgr2FBbrF1B1iqwNHciPo6dnABcWzqJoz8JJl1FP2cJXlYBzPQUrZcKpN2AatDbkj1sHjU+4v1LAJLWqIoIgAdu2P+p1KFIL612mrGWlXEIALsyNrYHUpgvtvxmjfFLb3qe1ColW4MqB1LgrOdGwOy7kXqjqKYm/EDfqWuCkjpd1RSuuFEjlx9OWPqlq6B3cBfqsm1XXrn33vElQqYId6f6LvsXUNYP8Q1RH0SDVL4/oIFVJ6pcHpIbEJB8gjwE3zUCqppHRRfVIomsCUlsRqQdQ9DWO4lNyLZW1GIFUgwJWai5A7iIIkEpWbsxg2rVT0VLMxI1feDkrKKSDVIO1qNnuPn9qRJEilfUIdqWMBpv7kuuWkl9aJNQJCrpyudSquOPUlzHufCits29yEQcmYvJ+8S3QQdD01HdW9XSFyzKo06aq9y8CiIq9vgz3XNxasnub6DfaEDqeglStVmfEX86bpehUm2tg2lcApLo7ILVoyY7eH33imrY1qWfOnGEt6C17bsGJEyfw2r7X8R//03/AkSNHcf7cOZw7e56Bm5VJs0aRNIzVShUbN23Etm1XYf2G9fjzL/45xteP466778KB117Cju2j2HPzdQzwxNpqTNvV/3l5MEWkLjXH+NvIPbu+VxadZYdRLvlJ1qs24UDW7qm3HZ1Y6IWup68fuXwX5xE7f/48NmzYwEGMajVbJmI2GLRSvlYqf+bsOczOzqKvtxfrJ8aZbJfKZZyavICXlhZg9wyhTvlJzTQaNoF2Ck0GNIxFHD38HCozh9CbqXK034bRQDVVE76jDY7Dy9pfDoVkpGDLVCzkGkpaVAKPZIJL/rXpuoVMLYvR3Bg+ev9H0W30oCubx9zcLM5dPIdsTxZd3TlcuDiFMxdmUSoDi0sVzC1dQN1YQIpMeu06MukeDAwP4cLcadRTNQbCDfJVNck0moIupZFGhs04ent6YKUNLCzNo1IromHQC4DQrDbI7NhQ/qstfGmiTmwikCpfJCkXVyolAic9s6ZJjWaAYaFlDaQmuypWqhTzLc0n1dUQRLH1SBk5RvBsOsD2L2//U0Zns18DqZ2t22rWeluCVCEZxrM4nyBPb6ZBzacmG/jEBOGT6lcFBbtRINWf1i8SpAZ9SINjVu/2TXxSBVvQQa+eNiZC3F0xkNqcZ/CydQRSPa4QHn0cSPVMfUk29zSpXnmXX1FqQJkVoK2HcS1AUjRp+b8NAiLi42Y2j2xXL6kMfERDNRmklsuoV0TgpNiP242Mj6IKBgxoYiVjPRtEZKEg6pUdhMq2LhdTQgNtKn2KZi3pyvdtcrkARlMMIAQQZXyZNltvKi5pW6KV0xfMTw3tgdYI/iKQUtzGyO/jz+fqgtTAOFRkuZbcGaRJbR+knjt3Dl/98tfQ29uLj/zqhxmoXbp4EU987wns2LXdMbpPAAAgAElEQVSDgSgFDZqcnGZ/1fXrJ9DT24NLFy5h/77XcO311+Ka3dcgn8/h+9/9Po4eOYjP/toHcPPN18Ii+3Hi/ypktIy6x/k3DZMvB9Lkiod2LyBP3FYIcwn916BYFQNSKzYsyomqa1JlUQGfU2zuS39mZmc5BU1/fz+PjTTJpLGk/6YAUcx8DAu0bmTy29fTw2tCL3lL5RLOTF7EK8UF1HuHYcvXPzbUJSZFqVvMIp579nvoNmbRm7aRNk1U6yXYJqV1ITMJkfKFcq9W6w0Z3Ndif9o05051GEQSeCSfTLNiIFPJYtfEbtyw9SYMdw1jYngclyYncfjoQfQN9mDT1o1wLAMXZmbwwquvYX6hDApIDKcIwySQXEe1bqPslLBYnRFa7YZFQYU5eJNDat66BdNJk80y+gd6YWWAhaUpVOwlrs9l2XNV5pjtRIvKTShpI+by4q/loweDVAMXF9ZAajyDXgOpK3J5LaMRF6SS1ino1xYk89DFLM6V94l/xPPKtA9QlzE9X9U1kLpSK3n52mEuLdN5dWAb6D0o61Fl2xpuEhqOaDBBNS6iHoR0WSEYsdW9n0gGESA16gFbjCIapIZHKIMw6YGONEtaMTbZ4oqCVKlh5LajeYUCmCTHuCWYMUUynMjdvHIgNcUymTD3jQKpFE/Flg8N6oG8BUGGIvg2I65ofsogNZNDtptAqlDI6B9aWgKp9IcySSgMoqTU8E4pn9LO+HdQGo5aAX/LUuUbu1TNWvSnllEgzaMtzafTp6RqNbcADA6h4sA+eV57PAtVXK8WB6ybTTtOfI3FJk3M3+MoS92V3u96yea1gmP3QOpvrpa5ry5uKIf90BGQX3iTaRek/uCJH+DGd93I4POF517EjTfdiJMnT+LlF1/Gpx7+JH7xyi/YDHh43TD7XVJAoUKhgJMnTmFi/QT7pf74hz/G2Pg43nP/u/GDJ3+IW/bsxNVbB/HqK2/g3ntvQzpNDu/+FwhCY3VbpIMhpkmBcESCXgFCiSFxPiStmpt6RFKJIiI9AmyI6KTJRaNah1knTapg4sKsWDQu/CnBUXopdyqZPlMQqMPHTmJmbg7vun43LIvGI5gQRfSloEpHjx5ln9T+/j5sWL8etXoNxXIJxy6ewWvlRRh962AbQL1eQzpVx+L8DOZnp5HON/Da/mewri+FHlJMkt9pGqhSJF/OC2qhXndYY+uYBukzYRppHrtVpyBMDhopm31kUTeQqWeQqefw+Yd+C/3WIIyaiUqhgsLCAkZG18GwUpicvoie4T783de+gt6hYVy3ew9OHTmFod4BlEtFlGpFFFKLODd7ks18LSuHWlVEqqP61H9Xrgf5bA7VagVLpQLK9jwaRgWOUYVj1gg6a1p/CrGU7szOIwRS1Qsl7ZJ40ODXUjIfZK12ChcXxvH43jVNajTTXQOpLcSVy/6zAqkUNEnwK21PWt3ZSkh2R9lKUk/UoNtaEsGmnQVqBVJFKIBmY1zpEbUz+ndG2eWDVBdpCeDQ9qcVDbfRYFBmVS5SwRQvQZK7rCBVPqLqGFCX1nSf1BicoACz8HH1gjyqlfFJVBLwijf4TkBqMp7RDkj1TnEYVMb7pHqz03kEyWh+kCpS77l9NDSQ6j42xNBQy/Qyej19XaIgpQ5SwwHxSGarlcqolSokCIY4eRtUHi4aEKnDGKltaNZkOMHzqoRwPZ6Mv0zoHlBpoVpOOuLRxIc4A2OJis+kI9VAf1GUHlyp4NLGDTlOe5rsNKlWA6Vdk/AIk2J3oOEerihIFaAq+rBImOUe1nZAKpnt/sn/9f+gVCzi/vfej9vvvAMvPP8Cjhw6gltvvxV79+7F2NgoNm3ahMJiAdPT05yjqK+3j/1Si0tFnDh+Atuu3oY3DrzB373vA+/DhbNH8MT3n8BSoYj/8l9+D/19PZJvyq3nYDcGvvGNJ/HKq2/IvJfKxtxBT3cXbr5lN/bcci2GhwZY40rzpwBCBKZ56+JcdIPUJF8xnZoEqWR9qqISSmKgVDKU0oQ0yH19fTANE28eOoY//dJXcOTYKfzB7zyMjz7wHjYnIXNfqmalM3jjwAE2kx0cHMDExDiqdhWF0hLeOHUYTx59GQNjm7BubBR7n/0ZNq4fxvTUReQyGRw5+jryeQcTBCCdKrI5E/VUAzWOmiTWhv9KNWATEDUoYBGZ/zpo2GxQC1Oa06ZJG101YDUy6LL6YdQsjAyO445b7sBLz73I5iaZdBrnzl2AlTaxWF7ifF67d70LW8avxszZGczPL2GmMIMTs8dQNhdh5mykrRzSVj96e/skILZ57at2CeVaCbVGCTYqsJ0SUha9BJBPCJmz0HsiPTzQdzkXpPrptwWXigWp/KTA2mjOycr9CNPrSwtjeOyZPS3Z3zu3gF/wXzP3XV1KWD2Q2t71qIu0KwUb1kDq6tJWJ70lBqmMSrQe1L+VPOICwXbpbqWoTUd+cqhRIFU36+TDKLVtcj7hoDsBQZnKJdIai4AuwjdSyTv+HZLv5F4KGgVSNRbtraYMEBMBUuVtKB+GvRQ5/pX1/qUApk+TykMTd2mrHXGH5zP3FQsYRSYe3IwHqTKbbYCElVTrcSfWWFomx8cQSM9D9mpeSpOq0uTFngtdlva5jakV1WcTiOjsU69xwkRY2RxyXX3838EAPiR/1Ypl2CUy99VKuEF4kwNJdxW14fn2TCxEJ+yg4zr6SoU0qVqrHk5JwidagVS5zK6WqoktSMxyJBlF1KJ42Ff8V7idZil7dPrSW9dQtr6H3HhgVQPBpHR6W3WQ6j8mYU1q1NpTnaQglbSF586eY7Pd1/a9xiat60ZGcPDNg6x9e/21A9h97W5Ou1Kt1ThIEgVPIgZM0W1PnzzN2kUCpm8eeJPNfU+cOIktWzajpyeFwsIkrr92B6/h1i3rObeRdxzJSNXCn37hy9j73C/c3fK21+FXs+uv246HP/UAtlB902ItLgfpUaae0s9Lz5mlE426Jug1q6FAqkK38ke1zhTdt7unhy8OAsMHDh7Fl/7mEZw9dxG//qmP4MEP3y/mTqAQQLFYwomTJznQUSZtoaevB109OSwsLeL4peP43sGncPbCJOeSLVUWUHcqrHGluib5kvITWwoGJSY2KwxGybyX05wSGOZw98SabTTsCq7ftQulUhFHTp8WKW0cBxvGxjG6bgQHDxyCXSfAZgGOxRF6r9l+DabOXsTsxUu47477sHPztVhaqLD2df+B17F56zbUyylcOjOHsbHNaGRMHDhzABfnz8DK1JHLdaFcrsOwKPfrIpZKc7CdMlLpBlJpG41UAxW7DKSF+Q2/pqs15UwxBLhlVGLtKDcHq+pFQe2ieqGnv9Vuir+5ZdKAS/Pvi/OjePTna3lSQ9KCj9N6XGUNpHZ8L3dUUQepxMf8/FvjWqEAJqo7TYKNl746GttKV/Jd3ezmIYVNTXZf06Su9Kq31x6noAGlLdPAVEu6UvxZ7ic/FJMZbCea1PbGK0q3FsD1Em4eUmZ7/ldtjgLLPkZSfG4SGVacXfo/PW93/Pg5+r7PfFgrq8mjKmq/ezzk4P2CrwSpbDmkTo3HC9TZUv7uXlwP2aemlREWDIHIwy22IUqYTxrdNyriagT88I1Ah6eCysQIOIoug1SprWTrN82slxQNyty3GVDzAVQNNGgT9cFGqRyhtHzsJczHRZqHS0nUTGcjfVKpdRbzihXYZalJjTL91helNYlH75h7tXfaQDwhJLl5/LXDYwjteytCUOQbgv3Bca5kyp3gU0t4TYIzi6/hwVm9FX0tfWerg/UIjuXfHEg9d+48Hn/scQwNDWL7jh2sDX3lpZc5Byj5Wt5www149RevYufOHbDSFgO4Sxcuclqa2++4nTWnvX29bPZLAZOee+ZZ3HXPXQxyH/jgL6FSmsJzz+/DyRPn8Ae/9yls3DwhXwVE1C8jZeILX/gKg9R1w4O47dYbMDTUz1qy2dkF/PipZ1Gz63jPu+/AJz7+fgz297K2k8yClf+qvCpdK/Sow0QbSeyFQKphazlSJbMRBJTieZPWkKLVMhNOGdj/+iHMzM7jtpuvY4DJUY7TFAjJRKVSwfxigYNI0aWUzlowMyYWlhZwauYEvnvou9wuBZoioJ/JGszg6O4igEBg0TJyoMTaVg7sD0pmvqoQgwiRNwdGvY6+fJ6B7BIHYAJ/t2vHDkxMTOC5vc+jUqVcrRk07BRStom0kYZFSWxsG6ODo3j3nvuxZewqNBwDJ8+dwuT0FM6cnIJdSmN8bAscw8Cl+Quo2gUOsrRQLWCxtggnXUGxPAu7UWKT3hpKsJ0qLIseDCiokiXnJMPD8yM1+cqKy5Uy4wgBIeHbFUd/VmXF32FGIC5rfv3lHLIpXJwnTeoaSPXsn6IunTWQ2olovBJ1koPUOGE8+PwWHFXC87USk2kp2PpBdxCk+vJnR7bVvli0CtP6N9WFAKlkkcKh+VruqCjgg4DC7UI+ULZqYWUWr3UvLq3JR0x+FG169wght2X6EtmO/sjqAzNygsxhJUgVQFhzkpM3mZqFAqkuCI6cnh+kqnUUmk9vBNEgNSzAq5ywrfajGTe5XCDVm773XzpIJU0qP4jo6e4E8ubHFgKp/DgQR88hn2RtFeImTCCVfGElSJXCp0yvSPIoYFgZTkHjBk4S+gX++EEqyXNaQKxo4SZK4Gm1Xdrvrc9IG421KNoMWfnHETorCUBZgNuEx+IWWM05t+aWTQbq+yl4y8Xd8EH5Vz3b6LyOGn4LglT/lNS/kmpSl5aKOHzwEI4dO8YH7aabbsShgwfZ3/Tq7Vdj/6v7sXnrFtx++2146ql/5Qi2lJZlcXGBI/g++f0n8dnPfxZHjx7D8WPHMDo2KvxUJ8YxNJhFCiWcOXMBW7duYLPd3t5uP0dwUvjiF76CZ59/Fduv3oLf/o1PYtvWDRzltrBUwF/99Tfw/PP7sHnTevyHf/dZ1sS+8soB5LtyuPHGnXw57n/tMLP9e++9hQEL+YpSn2+8cQxzC4tMTaSFfdeNu9CVycKp2bhwYQqv7jvk5jzWCSWbzaGvvw87r97Mpr+kTV1aKuHaa7Zj945tDFKpQ/KVpQuCAC0ZKVeqFZRrZTZ3LVVKOD5zDP985JusXTTJdJdAG7+sCo1j3alzvlOKzEsBmYjvClFBkJ0wYaX0MsT2GmjUapgYHUVPTw+OnTzBFyrluMtmKV2OgUqlRnAYZj2D0f5RNCoOevI9sKwsTl84g1q1hjuuuwXbNhBIzeDgkSN48/Ah9ORH0Jsdh4k8RwPeOLEO42PDmJqdxYmZ4zhwYR8a2TKq9SIaTgXpjIFqrYSGU0dvL7VvYX5hgc1cKKKvZaV57JSmhkyDyTRHGHFLUyK6XPjxunlgA4VRXUav6VHdS1pqUVnH6jiYXBjHo2sg1Xu8juTbayB15S7o9lqKB6mSA0U+q+p9NAOpbx2AKuSuNZDaHnWsfmmO7ku3TkuQqtOnekCUIueqg1S1Ts2FUlffqEyRo0BqUMNImtRmvowuSFXIInrPWoNU754PalIjsZXMBcnWYvy6Ey2yCk2vClQTEH+15WIZI4FJ6OUAqa1ARxCkek/UQpPqglSSJzSy5P8kV6h2Qap6QIjZUsWzBUglM2NeZHfjOYCl48AwM8jkutAI+GaT/KJ8Uu1S1U2Xp6IP83wloNUxW5C6gzsexLbh3y8naItqO45aWowjhFz9Z6opvfiavpzzbc6bm/Xsv7GTjTEIXON6V09UV9Tc1y+eBF8DFZYWpfR/JQWphw8d5rrpTJpNUo8cPoLjx09wupXt26/Gvz71r/j1z/0azpw6g9OnT3Ok24WFRQFS77oL//Iv3+VASRRg6Pnnnuf0NT/64Y8ZwM5NncVHf/UuLC4uMSgkoHLzu64JUCCB1K8ySL1622b87m99iv8mK/9avYrvPfETfPVr/4K+3m78L//T72Bmdg5//qWvY3RsCO9//z14+aUDePPgcbzrpmvw7//9Z1AsVvDkkz/Hj596joElpZHh+aUtXL1tEx7+5Adw9ZaNeOGFffj//vLRmLAdKdx3z234w99+GK+89gYe/acncebsBXz6oQfw8EMP8IMsMUpi9BTJt1yrsCaVAibRHFMmmQEXcWLmGL537JvsWype+Qioei+q3n+KnTPlJaqAKmuL6V3OECAVNRsbJibYF/jQ4UPo7elC2jSwsDDP4LRBUYvrFvrS/Xj/fR9AYaaAWrnOIPXE+TMo14qwTJuTSVcqgF0zkO8awMS6qzBzfhGlgo2smcHYyCi2bNqIg0cPIDuSws8P/SvsdAmOYWNgoBcj64Zw/NgR1iLv3LkdfQMDeOXVfagRaCa/Yfk/Q2WdMUxm4uJ/koZVQLjQmRVfCMYtrydZxg3FLymIvqYLnl5NWUveaDBIfWzvO90nVd3ccSYw3u+sQZF/Wnsjrb4Q/W+tx9YgtdUlFgdS32IAlX3FtN2LMPdd06ReeeruDKRqSirFSpQmNUqSvmzTbC4ouwK/FuE3fN3opstSk7pskCp7kYGOon30PGmNXXqaBhCTWl5plaTOVbTwq5kzx9ytnWxHFHdpV5MaBbrixqKkAB2gqkducjNj2UA+dqs2uCxpUkmJ4IL5QA9x2vQmQEnxbAKo7IolpW21JjpITee62Pou+CGQakufVJXT3S3DDYa9cl1TdFciUodLhzD+71rdHt64kpf014mDTxqFJN7oTsYQWNm3CEgVo1JE5HKekDZf0U4ABHVyJGPrrLomVR+JPwWNRxTh8+Uk9kn9qy/9FQ4ceINfDz/y0Q8jl8tj8tIkg1YS+klr19XVhYX5eTbxjQKpBFZnZqdFNF7D5PpDI0MwUcXYSBe+852n2HR3Yv0I/vh//x9dTaF6xPziF77GIHXbts34PQlSGykH5UoJjz72ffzzd5/mwEn/6X/4PC5NzuALf/ZV5PNZ9Pf3YPLSLLq6crjjzhvxm7/xUfzgh8/i7//+WwxeSNN6657rcO7cJF544TVMTs2yNvW3PvcgJidn8Ld/90+er0OjgZn5BZQrVQZ//8f/9j9j/fpxvPbmEfzF3z6K02cv4Nc/+WF8/jMPSn8Ih0FpuUIaxpoweZV3De0H+Y2enDmGJ498m7woAp6U8uVMXUwSzCnWpkCq8rl1nDpH8oVtI0upbygdTt3G0GA/xtaNYGZ6GsOD63Dq+FkOntSb7sd9t74bW8evQrFQQsqwUKnbbLb71HPfRdkusB/qhrHtGBveiht23YSlmUW8ceAQLpybQk/3MPoG+1CsTWKmcgYXKydRNctsL015UbvyOcxMTvJFQBrtXE83puZmRZocnq0A46Q1Jh9iYtoKpDYCZlfh3OG6w7kfpOqRoT0BhMynHRGt2XEwtTCOR97xmtQ4ICO5iXtRkyZ7DaSu6A3RojEXpEqfd++O1R4WmrYRtbdvQYCq7mz6W0iPIZ/UNZC6mpQX3VcSkOoG0wmSmSZ4cCwCBlvyswLyZ+vVWRmQyqa7Pj/NJv5tzbSy+uQl8BBmp/ph0MVZ6U9JPq6Rxqn+cbg3o+bP2N5yd7YpcdxlOSA1CccKy7XiGZVBKpv7+kM1eSCVUrwIk1rf2id1NYoiPNr3WJBKWQEbSJlpZHLdLUGqCpykk0vr9QgCoOjT4YKgKBzb9EB1RhuRTTY/loEqy+w3ChAnsBBozVs6LRGezzJn2PZAriBIlcZTCgm1ILikmtSpqSnMzc0z8KHgSa/vfx1z8/MMTOdn57B79zU4feYMa0qbgdTTZ05jdHQdTp44jcGhQR6dZVRwx207US5X2Zy1p7cLm9knVbIOyWy/+MWv4dnnXsWmjRN46MH3Y8PECIs0UzOkNf0HFIol3HjDLvz2bzyEY8dP4U//7CvcAIHUe+/dg/fefzdGRgawsFDAf/7P/zeKpTLuvvtmPPzpD2JwsI/NmN988xj+7M++hkKhiP/udz6Be++8GY5N4E9oOV/dfxB/94/fweTUHH77sw/iwQ+/FxRE6bU3juCLX/oqTp05j1//9EfwuYc/ytpTMu2t1CpsssumrPpjqOOgVC7h1NRx/OCQBKmGME0h8E1/RPwGykEqzFTp4zIqyY/or0bD5u8phyrlVyVjEwoaRb4RNPSMlWYT7P6ePpw+cQ4p20DGyeGaLddi15ZrcOjgEYyNjmPzVVfh9SOv4cWDz6FkF5B1Mrjv7g8gg14YdgMTgwMoLC5g/2uHULYzSKVNFCoXsVA+jUxfDcMTw7gwOY3C0pIcq8Nmz6Q5tRsNGFYahmVxACmaDz1u3HTtjdj7wl7WJCu/VEcKMowptYAHUe9zvCqaX0ekeM55a4XZMK3ndGEMj/zsne6TGgNSQ5f0Gkht+wZYZoWVBanLHMxlqB4fEE0wNSG7k1uASlbfTDyLe7W/DAN/hzbJ0X3VQ1WMD19HIDW4npdFUmsNUvla1oClv4YHAhkkqmi1rQLucHv6BDWIqQEjFVwnzntNFVVnJtxtYH7yn9y12yVdfApkyzFFId7Qd8k3JBakuppdD0BFlxXf6j22BmVRB1KBVOmTqpn7uvITa1IpngjRtdZGZx16DWgg1ZPURKPkkkVpAsncN53v8nxS1XZI8VBpUoMgNTZGXps8yZ1u1Fwjt1sjqOTk0OaotCWUVBDVlaKg+MaDD2B+CwhfPXGYOx4ny+YdVo+u1jw8oBpo8y7DKxQj5a2+T6q+xYI56Wgobh+Sa1J/8cqrOHPmDKdV2b5zO86fO4/5uXl093RzapmR0REUCksc+KcZSL106SIDk+mZGY7+m81kAaeEa3evx6lT51EqlhmkfvhDv+wftAN84Qtf5eBKFMk3l81yXwRgSKtJQGhkZAgPf+ojuO22a/H8C6+yJjVtWbj//jvx8GceQDaT5jZ/8tMX8aUvPYKenm588AP3cFRgtfGLhSK+/8TPcOD1I/jA++7Bw5/8IHKklbTrmJ9bxNce+x72Pr8Pt91yHf7j7/8aBgaHkMvnsO/1QwxST5w8i09/4oP43Gc+ippdQ7laFsGbjBRHuA1eWaVSGScJpB78lgjsQ+DMSIEgbcMgkCqD/jS8HLA+omPzWGXx6mkKCazWGjVU6jUGqQSySWvMqWkcE07NgVEzkEvl0WV2o8aBlEzccuseVJ0qXnrjJXR1Z7AwOYOs2Y1UI4c06njXddtx3a6dOHd+Gs++dBBz5SKc1CLqjRkMDaVx8+234vXDR3GSogrDRCaThV2z0aB8j6aJbDaPEiWrZm2qEAz6+/oxOzcL0xT7w8GT5O0e9DeNBKnyS8UwgmUUuBe+rcLIeA2kute1RpJSkAmxC1o3EtTo5Vnl3xMnpvWl0fEd8I6u+G8ZpLaM2K0cUiRIFdqrNZB6ZQ9EA0ZTkKrtT3CrXCYh057omtSoSXUo+MWvT3OQqurpINUvEMpgO/JLTzMoOWBk8+pSCowqVFZ+0URYdkGq66jVYoF0DWozkBq7YDpXT74ZEor57xP5yBz0kW0GUpd/r4RBaoh96CBVdRh1JbZ76DhwkhXhkyruTeGTmkZaD5zEwSNFR55PKkX3VfKiXFltK+LybbY13PhXhWiijXrUCHUYB4mSjkxMMlFXkbwjYlJuisK4MSSncR9fkIP099h85OGewt+0eifx14gbe/g06mRO/32FNaniBa81Lk8OUp/43pO4ePEim/HecNMNuHTxIi6cv8Agg9LNnDx5CrfcejPOnTmHhYWFSHPf++67l8d1+PBRbN9xNX7xi1ex+5prsDh/EXfeuQu/eOVNzMzMs1/ob/zGR0NC8Bf+lHxS9zE4zWYyDLqovUw2g61bNuKeu/bg5puvRS5nYe9zL+FPv/hV9PZ049Of/iDec/8dLoV+/ZHv4TvffopT4gwM9CGfzwlxm6PpOpifLzDgvuvOm/Cbn/8YervyWJxfxN5n9+Gb3/kR+vt78d//7qewedOEyAvqOHhl3xv4m7//Js6cvYiHPvYr+NTH3y+Ar5tphfwwpfuyRlelUgknJ4/hyUPfkVxKEJfQohKQ40StMvx9dOh+8RIrotYSGG0QMKUXPeqPgjZxCHSRk5TkA7vWQNa0gLoByzFhEgAmb1YSQswU7EYNwyPDuP++e/HYo2Qy3Y1qtYFUo4q85WD39h2o1Rp449h5OFYGpmHj3jvehcG8hYsLM9i7fx+KpQqMRgof//BDOH7yFF458DocwwKZ8RJY9QIiOajblEKH9lLkNGOQyrEkBUhnSo48i7SeXk5gDuwR+JBRMWtj5EVAmnr6x/TixFoKGl/AmmaXSBOQGnggSHoVrZVrvgIuSDUMTqXF5K/UMoqYmzbR6qq7MjvQOv+xJyA7ayD1ymxSZK8RIFXJYz66jKjcLkjVm0gsP3Ys1rq9qci+SryLBgLS79MFlfEmv27Q+eB8AjxTTNGbaPzJFb/EAZTIem6znibVZ1If2q7mCx71SMysiduJGoGMNuwGYBL71AqkLo/wPZCqUtDoe8EjkD6pvuBXOjbvdAAhkOo1pINUX3Rfbcn9gZPqsjJluAgPKEg3bQ/5LQFSvScYMf7EBz56usFD51s4ucHBLiJZR/w43F8iQWqLXZBrLtjHcubaqu47EKQuLlIQpAKmp6c4WFJXPg8KpkRg7trrduPpp57GQ594iIHRi8+/GAlSP/2ZT2NxYQFPP/1TfOhDH8Q3Hn0cd959B4qFaezaMcYmths2jqGnJ4/BgX6Zf9mR+S0hAyftw8T4CD74vvuweeMEP0GRZnVwcBAjw0Pcf92pMkj9wp99DX19PfjMww/gvvtudannn771Izz22JPI5bIcSEk3LfZuLGDL5g3YtXMLR/o9dPA4/upvHmfT4s8+/GHce/ctrAmmqLQUze3Q0ZP467/7Jk6fuYCPP/Q+F6QyGJNmvgJwSlYuwVKZNKnTx/H9Q9/iwD5K6ye0riKEkKhEDQmQ6pr9yoi19B2BL7pkickJwHMb8QYAACAASURBVOfAdih1DYE9kT6AAi+QeQtFtctaaaBhgsIXsVbVFJF1aYwUjdgyDfzyL92Fp370BKe2qZEpseEgR9pdiqYEE3WrF+W6g1zawic+9H4MW2kcO38WP3rlOZRrNqpLVbznznsxPTOP144fg5nLwUpnUCgVeZ9I+Ka9oyjKPEVDBBugSMZkVs6rJZxIm4JUtWcKpPrC/qs0PlKQIk0yfaYWJvD4Xo8m2mbwb+sK2u2UCMs0A6nSyK8Vz3xbr9fqD16BVBKy2I+PrV/bfaVOtLmrNrnWAFVd3FIYXwOpq7Y3rTsKgFSmRQnQLidIVQNbDf4io92GxMeQQClM0JudrqAgq69vZD3+UgU+kle+b1PCtaLAqq9UUDvLMoQGCjTEKfiNkpv9ix0FI/yj8f8rXJ7Wy+/7eblBKosOFGXXTUHjYWjuu+GgTtF92UJIm/tyWaYLUmV+VvZD8oKVssuR8kkNRP9V4o4t86SSuS/LRfqCBs5Bco1qFDILnPpIsBbHGZZ7IBOMJxLEJbkD/U8pOph3oVui4YcLRVVLSjLhRyvZmsTO4ZVOhKbdVfLGIYMRatAhxNOurCZV6t04N1TUx0+JSX1SSVP62Ncfw9TUJK67/jrce9+9rAnN5/OsUb3tjlvx/N7n8eDHP4YXnn+Bv5+emubovnfffTd++MMf4jO//hn85KmfYOOmjThx/AR6+/tQWCywVvXokaNcjzgllbvuumtDg//rv/wbvPzyy9iydQs+/ZmHsXXrFiG8yZIekwVeevFF/PVf/Q16e3vx4EMPchRh9aF8rn/x53/BpsAPfORD+OV3/zKDJfoQaDxy9ChGRtdh/cR6ZnKkYfzK334ZL77wIu66+248+PEH0d2tpcgh7fDBw/j6P3wd58+dwwMfeQAf+dWPaANjVqPdPB45kSb1pRMz+K/fPi6izfk+3otja614NDMhAddgv1SRL0wtmAgtLwAvRTam/KvLetgJdd/i6CY92XE8cu37zleg3cAQysTXZ+4rTh4Bp7Vov51vRVRNwc9EbAEXpIYsY1rdsm+tAxYHUFmTEQLffpC6FjhpZemrs9auMEiNkrI6m0hkLS9CarSkHpYjQ2gh3K533QogFOEe4bbLPwalSr2P4HnWR+RBlZanPghSNUUw19XHIWcUhZGagVSfTBYy91XLFCXRtBx94h0X2QGEOxH7O6n0R2x5JTaCQKrPJzEWLCTulmUsz9xXk/ukp70y93UDJwXISET3rcAuV6BAqr8VvwIuOUgNHqB21jrqmaKNNYkqGmmCG0XjeuVWv3tlw88sum+qL+mZWykZJG133vGtuufN16QfYPtmH/NI7d8dlhqYroWFZfx4XXPf7t/8aitpot1Zh8qHB6mZhgVLc2FvSH/0yd24bfsoBzxq9qE0Is89+xwmJiZw1barUC6X8dze55DL53HsyFEOgkTA9NChw3jgww9g86ZNOHzkCMqlErbv2A4CYz//yc/R29fLa3jh/EXcedcdeObne/Hpz3yKwRK1+cR3n8D7P/h+DAwOhIajg9SHP/Mwg9W4TzOQWqvV8Cf/55/g1MlTGB4eZtB5/Q3XM0N77tln8Y1Hv4F0OoPP/ebncN0N1+OZn/0c//jVf8TAwADue/d9nA9WfSzTwtj4GJtCf/1rAZDqltIOV4Ayk4JUN5hIu9RC5oL0R4Jw//svaSyJWdfZ5LZtkNqUz7XDBNud1Fr5jlZA0V67l7ELUoVGXuVt86sSLjub62jKb8dKbt5GHaS2pUlt7+xFi+Uru3LJtKjqbloDqSu7+ivRmgSpPpeKACNpyVeEtQ89vERzizZ5iK/4alCxvo5qsq3H7C5Ly6IaSA35qOrzixdklXjncoA4VhCBseWpayFfRsUhCHfiA7YyrZw/SI0oIWrG11eDaSlqRKytAqqaKlPQn2xURFRuuSmRhyeK2nifNZCq/u3OgRQC0ieVQCplHg7CJdMBasUyauUIn9TASDwSCc4hkEy1yfGPXlfRXtxx7mzFvEEIFy7VA2mKg6NQqxKE4AlAqjZosbv0CCr3ueWh0BbKd8TUudQX0j8W/aHeG4KW5kmbb0s2qSvemrFufQjuEGVwNE5rpZN3eKdXFaT6Caq5gBIksD9OCFKpDwIzb7zxJp7+8dPo6u7C/b9yPwPVq6/ehmefeRbbdlyNwYEBvPTSyxgdHWG/RgJItYqNM2dOY+PGjchkMjh+7DjuuOtO/OCJJ1mTefL4Cbz66j7cfc9duO3222BR6PCIz0qBVALEx44ew6NffxQXLlwAgdb1G9ZjqbDE/rT5XB433nwjPvSRD3Ee0//2p/8N8wvzkWMiTe2nf+1hBt/xIFVjxB2C1M40qSIIkwKp+rWgouGyJtVuoM45w9oUZlreHG22t1b88q2A/gqXhEuqkUiph5kwcz26WpWZ3+Ub7ju5ZU/AE37l7Zn7tg9QPXHh8qx6coDqv8mUT+qaJvXy7Et7ra4GSF0GJbqCbruXWHurEC7dvD8drLW+X5OMPUIy7XQKkd2Fv/TNwQUvrYGlknriUtC0ws+JOFk8XveihKv10RpM1HaTdU0CUgOhnUVuVgVSVeCkwHK7PqmsSa1HAjj/sJLQjO8yb04tEXg3mm414KbXSbCwImNFoJLEkRFb1cRbO4JWtdiP7CyXctjNzTVlkGAxdtVcXOkRVmTZIP5MfAab7FdTWk7QgcxcwRbs5DrYkM8/Lm/0b84VBKneNich33ZAKgG2L/6/X8TmLZux59Y9rH0lUPfSiy/j6u3bMD8/zy9DZApbWCpgaanIOVQp9Uk2l2VtarVaw/DQMN58403ccdcdDO4oYvD+fftx7Nhx/P4f/h6b6EZ9fvSDH+Mom+KO4Jfu/SWMjo7G7tyRw0fwox/+mLW71M+uXTt9Zcm8laIVk4nx2bNnUa1W+fe+vj7s2LkDe/bsQd9AH5752V7s378/th8CtPfcdw/38/Of/Awzs7PYs+cW3HrbrQH7HkkgbYJUr+MEpz8wSg4qRCCVzX2FObOPcUrGQFrUtkFqy+G0LJDg1K0VWZEVCJr36iC1FWCNA6krMrC1RuJWQGyLBlITmfu2f+aWey8228H2wKkuSIlRrYHUt9L5WC2Qqs85iQQjy7Mg1kb5FV3a1kCVKTqqmG/YSca/giA1ag0iogwvC6Sy5aGIMeFJptGL3ybWCRqFNd1RT6uqVQtOrA2aiKU2dq8yRXTf0L1LASwdpKw0snp0X23inOa+VIZdLjNI1eU/d+db3NkqKI/oPngneJ0ln74MPBnawQh6jb2C/KhOcnh3fDxmn+bPG7nopdWThnTp1sRs1tiSnsaUgWQDGtzgdvuXtT1D6mS8p902mxBkxKFk/bMIgiNBKiMA8V3EGq46SI3kNy0OHQ39jz55bSJzX9XUiRMn0d3dheeefZ4j/L7vA+/jFCNkttvf38cHk9ql3KGkoSRfT7L9J7NY0sTSdxR4adfuXbhq61Y8+shjDPDuuvtO1vhNrJ/gv6M+VJdSzRATyKRFdN+4D5Wj8iQopdNp1+fUVz4FLkNAm0yN6UMmvd1d0t80BVCKGD8B+g8LzTadSXM/BMAdpw6LQoynrcC5UofUX1839yWg6P+1bbbtm54CqZQr1SCQGhB0mdFSYCUy96XgRe3ekU3pq32BuY07Yq1okrVvxtd1dNJqq4LmvokIZW2LlrMCfGHKYGisSW0JUlttYng0l1OsDwLUIGuJH60nKqyB1OVQ0ErXvRIgVZ9DksspZs7LqNreKibsqNW1nrAZ/9jClYLdtHqPVO3F5WH1XxkezIhbIzcERgCkqvJB/hMFv6PlIQ2JRCGNVgOi3+Xjq5DdV453cgwBIxqkUi9uCppct8hMoI2V1t1wHNQoRZ8CqaFtFbvoDdkfmEk0F5iPFD11XCOCefp3INpTswk+DK2z6kH+7RIM/UccWFagShpqUVU3KJk+Plk/RMTRh0UFK6WoU4ZFOIEaFY03P15Rh7OjAxlBha36bo/bhJdfZQGhbIH0MKSD1DCNvyVAqst0YubeCUilpshU9pGvP4q777kbIyPr8Pprr+M9730Pzp09x36eU1PTrMEj014Cp7ValUFgf/8AJibGsXPXTvzgiR9i97XXwLBMjgx866172NTXtKTGr9l+MRBun7GEmkwgxKsz4R1wkUYmvv84gtYZq9dxHEhV5CxKdjbX1iA1xYS8BlKXyRzeKtWTXrY6o08iuayB1FXf4fZAavv8QRc4V3pyURrUVnJ5tKyZYs3DmrnvSu9QJ+0tH6TynRnwSW3voaRDYbHDau2v0mXoKHGTccK6H7Y0Zffyx1YgNQiEgj2HFYh+TaqoL8GWDtIiFrwpZ2smvwXb8gGmwI/ts083CFZYphSBKil4ki8au8SE9YaXJzUqzggHTqqUUacMCg0ZJ8QdX2JiSEC6ZAqboJi7V0IOja4SAF/BfDkxHbmyrZOSoIoDLzQHqWFkFjkJZepLtMgglVI66v70oTEmXYvllhN72HIn3cBSUSsec5s6OkgV2lTP3/ctAFKbCQHNYFO7mlRaYAqiNDc7h2KphH/59j+jf3AAn/v8Z/H0vz6N3dfuZmKemZ7m9DSlUhHj4+Po6e3lh5sDrx3AzbfcjJ/+5Kd49Rf78Guf+zX09/Uhm82ir78vEOkxhiBWAqQ2O6D6k1MiJppE5NNBqgc8BUidxn/99gk2ufUubTGI5YDx9kFqAq6VoMhyj/Fa/XZWQNuQpHuzBlLbWeArUrY1SPUEvf+/vW/7tXVL6vrmWuvsfXqf00LSROyGJg0B040xGB+AFy5NTEQTMDEhEl6aaJT4pL6q8cXERBL+AMJjRzS8EbzEKKFVBIxIeMGoLXRrRALktN30bV/WmsvUbYyqGjVu3/zmXGuf86306b3WnONSo0aNGvUbVaPGgxBYVc01M4YqjIoojW4HqY9nbiOQOk4dzjuil1bipJH2uuZdu5ETq49QOGCCjjUjpVbRnCv1qqPNwYXklZrsBa2Z1CoBkRpNcU7KLwjgEzTmpzzoL8DuHJcmSntbbKJqrygfwqA3FTMLCxQjd2Z6ggbDfcu8+JBS7PbFi+X4ku6kWqXZm0n+vmK/RqQPQqbeqNOhg7RHo5ZTj1jzZ5AKnj8AVcAgKkuawvs9e4Atk0kgFdjPntQDPbBo76a2hgWCy9Y4KS+XSkoZUY7tfWb15tEvfD/uykpRIHW5Y1nDMcS77sU9qS2Q2mLaGpAq7f3KL/8K3vuEe6SQDOlf/ot/tfy1v/5Xl09/+tPLRz7yEQyzBUD7oQ99aPnFf/uLy7d927ctn/rUv8M7rd//8e9bfuof/9Ty7X/q25cf+dEf6c+rLnEqSB0BqPG6sicgSk77xlcMJiCc+Dc+887y93+BQGreEs4LUpOCwPfCJNy3P4opK3NuVvfSqzhwAZAq2yneK+LESato3StNcUCF+9Jh9MD6nOpg28KtO6gTdlMiagep287Paa2tA6nGtNsEpHoDbnJUo/bhZLNl8Y07OqG5HhApTGCVfAbtkcG+w0CeBFIZIChG6X71uenJrDe2Iv9hxnBekIrA9ADvW5POTtc2lgOF+948WZ5UQCrA1jvwpAJIBU9qvrUZZtvNc9vbGwYnscv8VjsZdBv4jVVKoJWgKLx+eISoPrqXiv7AJBDaSzsDUqFLCvElTyo0jNC1O0IqkMsRKaLJcvW8pzEkH23atT9IkCoWdcQ8W66IdAT9BLRzrmTb08VB6vxAqcYpIBXufd7e3uH9y5/8Rz+5fOM3fXj53u/7nuUXfv6fLz/w5z6+/OZv/ubyR5//4vKjP/ZXlp/56Z9Zvv/j3798+Stfxvusf/vv/C0EsPCEzZMnb8yRfwpI7a3lOUqSuFWblXfI8CCtLPXV519dfuMznzMglZbI6SCVbo0fFn0n1SoLOLnaQeqKKX88VUZDfDXF2iKoWgdaKfOZ7w5SLzvvG4NU0T5Te+ngiHtJktYYoTtIHWT+RYqtB6mJvEGQOi6nKyQ5qFKan1swdAVts90GXfR6tRaIT4jD5rnJkDoSm9i41on2DyJVTKAkP3LmVgPAsT01edQVoWDVROvS1uxUmPKH6OVwAqv3y9Vy8+QpgVTINVBkPDliqO/dK/akmvdEmfhRG7YnDN1BzjbgGa5mu2hK2bcMUAGo0rVR7aXXFedAKiVOul+ub+hJHrqnOj6mLqBNskR0j7csfOnX0Lqw1IuWNzQ0oAXCp3eQasQbkg/92q/+p+XD3/Th5cXz58sv/eKnlh/8i39++eX/8MvL7//+Hyw/8Tf/xvJz/+znlm/+lm9ZPvaxjy6f/exnl+/4M9+BCZNW/awBqaMLOyJIWVjG2OI/RlWnVtFCDob7fuZzy9/7+d9ZdEiMXGyfWFNmAxAVgE/Q1LL7YvzJDlJXyeBDVZr1qNX0YKT9qmPaQeqDTPdGIHXc6F83yhpA7ZkXvd52kNrj0CW/HwOpHvDlbTcnDqy/k7p2PF7S+safRgfjpu8a+gZpGWi6sDNU08YuUQMyn2MfShuk+pbGCp5oUtg8K2WAKiDVQhl4x5I/cYZ+KjdzijBk5xUPoAxwPxeJZLzgmRRyjAGQev3k6fL02fsJpBY2JIDU5wRS2ZPaJC6aQ8XPNdAp7m9Ejj1IdYazeCOxmAycss+iFxUcxwBQizusLQs7povwWt+T2hrVkNipBkiqdK0kBO7l01ypx9W+blK84SdoMEy5AVKlzS9+8i+RpLz1iX/So2NqgWxd+BRPakTL5z73/5Y//P0/WL7hw9+wwDMwcC/1u777O5fPfuazy/veerZ86IP17L3DYzsnSB1FnMPE2oK+eQj3/S+/887yd3/+t1e22KqW30nFlOiYuEIrW0qctIf7noH152py1nMaaZ+hjVwPIIPUQ0o+8KjV2rm4f9l2NwCptbPtrQZSBaiQbGtWVh1R4yB1q9Hs7dQ5sA6kZljEew/KNNy86/+MH66sBKliKytSvGocobM9ktNbCMikbdyDVH2AadaefmWdDefk4RTqs2VSeJA6Q+gu8wpIlWbhlQb0MkI5HBd9Qx5Yoq+/ZTHw5ILEn6gyFfAS05dGbTethX4HTKZ08+RNBKlHCM0sBsbhvq+eK5BqgYihdXiRnCqHI/UjkKpnLxNLyUclURKB1Ps7BqjKk0pjnQWplNzUg1T0rLow3ta8d0GqY0kJUhMU74pXjbsXAanPApBak6sReesv1swPuxBzTZ05dmuQ2p2NLQqMgFR/oLFFv1u3cb8sEO7767/zDnpSt/8RkHqN3tS0VSVFvoPU7Xm+VYuVlT6jACLrZmzHd4PwIHVkw9qKD+/hdjjxxlX4BM3j4Mv5QCpt+WPZfR8HL97NVMDh1AHdHdbQ82OuGXaU2ZeSJ2mQ6m0e/XffHgJafI/9WtV5Umqta6AOT/YZdaVvmkEqJexpEEhIkDBcirfNjRUUN4bQBajYhQ339TMEzxSSTDA4TSCV6MMIs/QsiRsXE5CGocZNUWi+4uwGOjzRpiDIexku6kAqh7/riof7++X2JXhSB0BqH8GMxWoPDXFEjj1IFQNEPg/WJsqgBaniSR1bg4ouVAcKCDtPasr4G6RA0maRaBXPFq9tihBfiio2+Za8DIyNyUgE/lGiNyljDzDSu6iBJ9WPJ3lSI5Aay0Q0wUKeFZCRZdavQZDlH/7ljy3f+a1/fHn2bGXo7ZCAb1zIg1Q385jVy62P6CzGK7YRvm45Euj/y18hkPoPfiEAqaFEx5twLPwBSE2D5Kvg9/fL3S0nTnJqdsux7m3NciCQxksLaCKZQSoaC3vipNmZXF1eQCq8cbyhubGansI+PKdAngJS502BrXjybm1nFKTa8YvVxp/qyAA0bSTZR2kAa0PRHrZTWwxnhnxsU34vbShEv8sAFTrTmXEp4o8rCkjSIbZbCohjDPGM7j6Wb38KTXlOBDxakoK5CPBJBE4jGIMrUe6j+jupPI/X1zdLCgGXpZvMHLBP4A137Q0Wecrmu7blklbyRp+ZqEJSN9CxsT5M2AkBDHlSnzx7m++k0pMrSawgu+/Lr6ZwX2JHZL02BCkVdwBuhexlTToDUmtlA4zDT85gZl8V7kslk791jHKY3xZIdZ7UoUYj5SMVdXi6Nsv19tPdilp8re2vuo6F1Id7mzjpsFzhOVSELlPipHGQWmNZOcqIdEtqpJZ9LVr0P/Hxb16+96Nfv3zDB95erm9uhubtwQs1QCpOX4TjmI1audaU6kXGB+9h3d0t//sP/2j51d/+3PLT//53B7uty0MxHih6uFqursiTasN9WQ3sIHWQ75cu1jkNvyg5O0i9KLu1IXw44PrNhvmDUGI6PTWMd2wENZDa2/XjQ7yxPvdSdStkjSeV50LcC4id2JOKX9VBqrIDHUnko/I/fRO6X6LaqBc5pj2Xl3HmkyShUScLyuVX0BJNTAekik1oIE6qw4mMisxF24BUYxQ7kGoN5sNyfcOeVP7C0huA1ARkhe8QKmxnw8CbZBwzqnAIOzLgW5rAe0kdTCh8+2KT0jJgkPrW25hECW2yRwxSiQ+j8trTvXWQukDyJHcntddafY6AXniChtCZZPeVcN81sHBkZ0jrbZRdzNsSmfneKpzAdaBWi7qTKomTAKT6YAKpoUDqzwYkt+C5V8/1qYpxNoOPEa4uy/IDH/265Qe/408sf/abP7C8+fRpI03bYIOXKNYK9zUbSOazUXxMo1EuUYEzjUXk6vnz58uv/c93ll/67+8sn/ofnz+pN72Pyu84PgCp8Lg0GLrCGyVSsIne3R7T8zfFxnsSVXvlOQ6oFR0v7rnmNiu9J07ajJUzDT1CT+plACowaQepM6Jy3rK0/nO4b91wzVuL1mX8FAJ85EEqNlW36qbsvWEm9FrNUUYSpYwkpiGxt7KwJQFwqLZdRts2eT2aKrWtjWo8qRY8KaOHjePYk1rObTQ9I2G+yZJVILU0yGOQmsqhfQJP84H8UYsJ9OEBPN9nFTHCe60UXkyFNV9DjoRepmFR6iEpxqAUhikg9eny5K33Z5CaGEVaD8J9b189X5aUOGkEL6hG6stzeFinF4zkuQSpGNqbwn0p9Bc+mz04sPTmTL7QfMruO/EEjbanm7xww+yZbTHM0J/S7zXu2c9taxLqi9l9j/coPiJ3tKOq9bMsSwekjopAvKhkCJYhc+BUKPjQ1z5dvudPfmD5gW//+uVbP/g1yxs3byxXV1G4yCjNFyhXA6kGoEZ0NKb4QiAVdObxeFwgI/J/+79fWP7Nf31n+fX/9YXl977w8mTGhQvb3WtLD6rLvZX7ZQepJ3N+qwZ4BnuabqvuhtvZQeowq7Ys+MhA6uUAKm2poJLLO6k986FnNW45Qe+VtiKQ6oxiF3hrgjPZk0pX8A4Y2kk/PFdVkBrd69uK5+OgED1nKmYOQ2rTGGxaF7HYxIMq9ynHqB6nqWbdoKcakXVO41KUxW5qntRyXn2UrImqrA4sr1Md7lsDqRDxJYfo2eolsEnhvqIRBKTCHFCUCekllpXEwvvl/nhMocYPtqVqkIrwmZ+gaYHUV88RqEJ230z3CtlYUWVMTkdKTYJUvEN5KkjNfabESVfLcnXNT9BwuO/mbOEGt5GxGKTGoD2vFPye30S9xydoQP5PAKmnb6M0EA9SZ2PXpf5Hvu7Z8l3f8rXLd3/rB5Zv/Lr3L1/z7Mlyg+Gh0c/MVGwuDilkNSViMCSO0mYFYbRWfWmOt/Dy9m75/JdfLv/nnS8t//G3P7/858/+0fK7n38xsuq7ZQpB1kkF0pek3OWBaVD+YAjCvVT7Mz6mLmF7gQEOPFaASgYNmjz7O6kD87hhkUcEUi8LUGl320HqhrJ0YlP2Tio1pmBIYY/0QWoJV2zK1fqhu9nnGHCtH96gjaL8BRKy7OFccXyikv6sp4/078gPkqhAarNOcE+0LK+Mfv12qr76V+1kC5BKntC721c2ZFGAH9ox1+hNxVdLHF3Hu7sEVCNrpuYCGuF1q0wauemUPm2CVLzOfI9e1HcnSBWtwTJdhKduCFLl/imCVDgAgfBfQMH6jm88i4FmKgr6tV61loOl25Y7jU1Eiw7Y4liNDmvQM80glT6lBeNx50ae1IiJ2eVXoms7fG9YaH7lupTl7Y+972b52AffXv7Cn/765aMffHt5+83e/dQa1C5U9alrvqwfZEWTGbCBAnHX3Ud6t6c4tfiFr9wuv/V7X17+9W+9s3z6D766fPmlB4frOy9BKrVFoUociqTidOSEmJPvuY4HFsZ6UveaiQOPGZxmM2wHqQ8gso8EpF4eoNLWuoPUB5C5Spf49JRLmjYFUslUUp7U2BQkL53+Lr6bn6wP92zJeo6NAUEx+mJPqvL8Jm8lZaY9/affyDlBqqZ/1pNKGXrpv2LWD4cFsvvGntQYpKY35AGQQ2ZgCPl1UB7+hoi1ewCqUdKlEyYE+yJhpl7d1BQgVeyvAZAKjensvhLivEaIcl072ETu2U31SGYzbiD6BFRZT6pwF+3XqblikMehvaBK6E6qCgFWLTat3HJqOS+TQU8qlKJNqWQtFpSWkZwfYKsdd6VAdGXiJYskqB34LB0EUB96yjcFqYIv8lBomJGaT2un+LYx06Lo3SB8DbN5IHMUMxM+zgtXv3Ol24rgLX2Wp81PU1744Am8Wa5QsUlLUltCQOgdNvrUQjeI1cYQnEnRb6+TbQFdATYnFmnEW2JDTKMA1DLiatsxTQzhPVb0MSVIqrF+fyf1QYTyEYDUhwGopLd3kPogUhd2GoFUa4/ondalNkJrNAapCCAk4of3ZAlXTRZOYyuKMse2uWYP8uOyPbMYwkxzpFm2WiKQypZir8nuVPcbSCA1OsQv7GAFHKtgpd9nTLazQhpeW0gkBLYcgf5sBaYpT+G+CuCKJ/VwtRyu4U5q+d4oDul4XNCbujFI1WMWbID0KnZlIMufU35qCQAAIABJREFUoxHfuZOKDR+X25cvlruXL5b74+1p4b6KpuoUnxWo1kFq5hfzBcN9CbAKmKMIrllLPT1kxO+kZpBKdjCHuVcNZSvRg8W6q3eoQGKXemNcs9CA5grERXXDbw6j41iS02kKiKtTIJXlN4RVeiPwQKLGwNiwCIzh1CC/mTUKUjMSTuRRNjVFUfFYdB5JD6QGycazsOKdFg1SeVzYnwepeXejrSnfU5gV/VLIzgfiTgGpFQsD50atASrGhzK7J3VIhWxXSO9g5xOj7ehV4b4kRfLfhl3sTQUqhu6WPVR234cDqKScdpD6eBYFzcYdhiOWP/RZVmVqr1H6jcyGK7xuEgISseexmLu3ajoVoJmBViv50jwXvQFYHplHINX6KcgLmLL7NpJDzdMnNTRdzGjOoOwvgxV9iHczv55eMYnWXiKDHpm+DkhFT6oCqXaqK0/QoAiBLNF/dAivXRP3y/3dcTlC9hg0cPI5PY3ohI3XHaowFNCmerKvvC8kfIJGWdFAKABUAKqUOEnmeO2BATd+YvV5Ga0D1KQrBOFDZl8K1CAXdUqctIZoqkNNU4zrNXhSMduvksnagHS23ELnuCnukYffl7pDt4KSGHhs4657kFm8rHyKI/w18pU19Zc++cMkyc8+EWX3ZRkOwF5bGDKYbJUrjYuswCJlhRPYYzg646Qd/let9WLZNzLb1UEqTWobpIJSgidVxJOqQKq8w6YUnu4LDwPu4DI9xabTjxr4lO46QckNrPieOA40kYsgi3RiASUPcNVQJcMzlaY62QsPc2AmNeJwo+csmJ+gISN1B6nn5DbvDnzF5GFA6sMCVNpId5B6fikb7QGz+2LIb7T2yRjM4YW0v+B2ql7YqIFUMZs0NNSeNWxMMIgh+H451kOBRodWKaeNAQda8flx7UnVAEnbE+cGqYnLdq9velIFOPL7pZG15WxBgal9i8eXaINUCZldC1LRg2pAqmZDBaQyKohszCGBYRtTItPyIYSzJ0V8PC/TO6nv53dSda+0z2ZPKl0F03EJ5VW1/qxgGxUgNOMQqfZkxhhcfkxDdC1IPcnui57UfIdyvSOJgSorpHQn1dv6vQlvYCI9DylsOWk9ajhVH8BWiZQqSBYlaFqujCAr3eycSsxOBzTzILVnuPLmMA0mde70UIdIyu7ejLVBalF7EqT2piDtURjiAZflOyBV747cOLQB9xQoAYxTKoG+b3NkTDm02gAlXbs30J+NiRKC49Neq3zeO0idYOQGRXvrfIMutm9iB6nb87TRIio7WrSYCIUP3Wb2ulPobQFUHZ55Sh/9ujtI7fPociW2AakUGdDKjCt2gJd5jVHT2f69Bqkjxtscv3KfHqQelqvkTasAMySnfhdzjpKJ0l1P6kODVMVVnsgc7qutQB5z8AQNfoPjpHBfus9q5wGP5NGTKneppT1GbOFruwN85sgW9KSLwwqvkPkDCef8kO5HQOqLF8vdq5d4nzZ6E3iAynaRtRvJ2nrec63bEXHEaaI5pHDf+c5sLcY16HAnB01+moifmGIurbHk+ayDR7amhcFZRDYwX5QI06+KR8mrRacjmSI5MFwJUunNMJfQRh/g6XHMvLmV2q2cQKYB0UDjB6cDJvbeJ3UnKrV2Tfeqm9rnMk00X/Du5w0C1fwjE0FhQsUprCg1BVIzm7PSnosAGRdMv3iIbjJCU3r3lszW1qz2kIrGFMFl8ozsSh+JdNKyuyd1UGGcUixZVnqzPKXBS9QVwdtB6iW4bdQ9R66kTKL8pMQl6Hh4LyrpR9DM+xM0l5jxkT4gL2nFk4q6Lb9jaUJ50xMcsudZkFrrOe3hLk9I2sJYNUFUFL336Yy2kSFNlVGGGQCVKkhVdJw93DcPQJ0/k5HaPAwlfqHZDvc1I5vTYCz6o2/xRCXcUzcq/4kAy1UglUPCayCVDBu4k6pAqhvnKhgEXnQTyWeFCMEq9gtvu5ZYK4f7sidV0QR1IRL+9sWL5fjyJT1Bw1mqUNznCSYSKhV52aYBRMWS6cnry5n4QYQDP9dUrC0vZLml7Im0WWilidFhl/iB/Z3eEzTaYFU/6J784UiGjn41eO+rzt3bIqm+7nItSiaWbUtzvS/PMP9GBQc9qfweqU6X1gSpg4pYQKq3epKGz4NBbGM8i3XNLe9RNbVV4tsE+DWsi89Q0mIxIFUjMX4XjB93NipVFRNPagFSpzasMZWt2a3FiT6vgVQtkrHopoRexddaSjOyNQrOSPwOUqenfW2F19KDuoPUtdN9aj3UTym0rPQUnNp+VP9xgNOsNXeQeo5ZXtdm05OqQaqKYOJgAHNT0HtSPTV0EC3htHaP1GXz4eulQGruPa1LguZ1r49xLKjD8HVTMFar60kV24/oIQBTMZETyaeAVOiD54jzliTQxAe3AFLxGRmcexUfTkianqDRIJnPJKCOBqnadMZZOd4lkOottnmcIkYkZBS+yu+z6gN/5ifY00BzDNkPy82TN5cnz0qQCigU6tw+5zupd3CfNj4cYMw45nF0opfpUhQ2EXAJ/4xzNDGzDqdi4VWzwAs/5llf9G0aWZU8yXCIJGSWyn7vEyUGBE9jBaK1RrFuTO7cqtLVu65rQOrIGFHhoVpJpWvqEY2NCaM4AqmBWKZHk88JUmtz2ASponcxlAhOEXOmOD3H0MbpIHULEWd1qu45F0tHEk95EZX8V4UAqsRYeOgxIlQ7SB3h0iZlJtbjJv1t0sgOUjdh49pGBKTWkoqsbTeoV3uubEiNbEiHggK7J/UsfF3XaAKpCBwcNKuAVNmDZE9PWXtVZlxPTQhSrdlj7Z8EgNZeApvnRwlSKwRGIFW6GzBW5ykjkEdbTWvlZk9q1wNds0MMcW0tUYBUA4opu28CqYbuCkhN950hqo7upUrkhVBCtt4dhvxSRh76iezaPp/z+CgbMYFUdHsaesmgA3BMwLp85xI+uX7y5vJUgVTtdECQ+tXn6E2FcF9aawF/Hb5rzoACqefX58qoTQwXAnTyVg9QtebPv48tE88hf3N3rJWqHOjTj76w1EtMkTFVuHtYYVs7CaTWYKfcb7DKsLbgHgakMu2JG9mT2hhVoepGQOrhmrP7usULCiTd4SoyNpA6sSB1VhC2WuIWpFKeA0ilzu2bzMj2tAQZVtxNLzM3x+mnFLvZGoB/9uy+p2ieSt3XEpT6sewg9QySMdik3EkFIww24bPcTiLDzcmq14pbab3BgSdzEujYw33nuHau0tMgVQnNPEiVcNq8r6XUGko4UTtpkCqQQQGrs/AjDPcVSzan5DH3FCNv5az50RsM85wOA7iwNrA9LlCvOzSbZn7GeqCiHZTRp0FqGR/KT9BIsie+wkT0kA15d8uhsw5kQkg4elPRC2vp0CAV+j9Nh1FtMpk0SM3JsxLDOdz37val0tgK5AYglZQwjfjqfllefeX58ur5y2UBkCojoyxTqWheU+K2Mm9rhLtFWacnUP57fEOn59pVVJoFmQepJ8N4cGuIRtOhR6E5osnKgr7JEhu6kzfAy2Fihgu6TqN6SnaTDjobSC1DM8xcK3JLkOon38LGlic1Lc5kzORsuoZDBRJdF+7bnR68LO9AquBjB1I9fyxILfO7pQy4VXk7TdXlZt3RDCeTwCx3ogzZc46ZiPHwmkJmJNN6Pn3jwfOdtZLCCkeRhN2TOqBa5oq8K8Cp3w7dnVRMFdhdqXN820tnC4RNDDy7wgyW5wOpUYivntmtNN789O53Uud5dr4aGqTKMzRJTjpPPW8CUjlQT7+9XgWpzIbhXBuzbJsGqQ1dubUaxQWrE8M09v807g4R6eu6EVywUJmcbZAKjlB56xQ1njo0o33mFu53YtfUvxzYoUMieWETQk+H+OhJPR6X+yPvX57IwmatCYICmfyuK2WMpVVB33IZ5UnNx4oNkGoMbAGpL5bb55I4yTolahRG0K0o66bP3GOMGvaNEkrnbJ96gjMj9Zi1frBnNI7xBTZtyWMdpOZZKOufvMyGoxM7yqRLSLfArLayq1yxfu5OampGWgjgJ65XGEAexDxI1ePL7XiQ6g2TJBbqtAtbiqwZxl8JEE6wdEhn1ECqGHYme6CEvnA6fJPdt3wtqw5StzbV3EJLIPWGWermGHMA3HGmOv4ukaQVoGe2KPVgEtSFoT1x0oSQ9oq+V0CquZTSY8r+/SwHWI1SIjjWu3PbV7Hzl3ZkRVYjtT5L/+nld5B6Og+3a+GhQaoGAXlULqtq1dCeWzk9rulwXwkzJQPZ9pM9qQP9DxTp0bXN9wEh6aOIyMA2coYp8UFCbsuLcka/sSeVHC0c/YYeRfuD+hE9qdecvdXSIfYnhN5ScqiA9r6K5E4zAAZQiuHJ6QlEoUuDVEic9FId5K4DqcvdkV9/6AuHL9GyWCOY15zZzjuekQXap7hn7ftdSP6OqKfVp/VCvBZ6fXZWUNh1f6TVVrHqeP2R1Re2xsP24v7wIFUmDSmLRDYPR4NUTj9k+JrmxoNUU8oKwGVAqh2bhPvi/QYTNkKZ7JBCPlkj0kcFZGuQ6sSWQSoqPh2qA3+xIEOWOnyYmpMJ5Cnlk0fJNsjl5RSZKA9UmFjB9wd8a67U4Wce8zY76uNo5V0FTDVLZU0rTyrKkvy3y8i5BZBAqn6TcbTHtgXWfGbGmmajHW5cbgepGzP0pOYuBVKRyJT4UbtoMwjQA9Hhvi0TFL/bKPojBqn5nm5aeXyPpnzbMpiKmk1+0qytqXwiSI22hCM8FcQgle8ze8rAdss/2bmA1oupQ4YL/L+E+qJ+dHYu2Z90sF8FqWI+ds3ADFLRj4sgVZLZCd0OpPKdVArXzccXxZ1UxwgK932x3H4Vwn0lTLlLYGiv+51c/vZYq4u9hrGdwhTexOW/x0dSo1LsWS9oPZDa+350rYyPYKjFQZ3Ue5WnvdsTJZ4DCaS+9YmfreLlOCxX0IMTqVlP6kYg1ejOKkgtWXQZkGoFFYEpZP/lN6z0xYyEyaZA6oWMcA1SA8ADp4AGpBrpp5T+OOYUKgyqkcKE8SI/J7vQm0ByhO0gdUiXVAu9awGq3sF3kHqakKyvrUHq3PZY37Z6WXz9DrSe+rU189Hafid1LQ+3rTcFUp19meWpfCc1pDIEqUofqYVA12HqxrG0b4DjiawRkBquR2N0zl95SqTNLfYTR6Srt0Bqp5vIXGIbxIDUSDXJIXsAbtI1p/SdgEayffC9VAGp+Ewi/SBIxcRJcqi6lk0epEaJk2KQ6oHBOpCaLLu1AwjrBa4LKrda9qhiWZ2SqCBY5y9rotIeYIuwGZg2O8DZ8pPTZJqP+xoZeW/qPM+/+MkfpmUjIDVq4LGBVD+IQog1SPUHHWaALKwskZuKTxTuyzIhIFUeCzfjER2SQGpP8M4LUM3hlIDUm5tikUM5BPx3oHDZkyrj5fsZkh1PMjqnsGW+xA8bOSaM8koeMSy9a2UPdM479skl/PiKy4b4+Cg7E0XRO6mdBJJnouS91azOVj5rO8Ra9/F7UGGGBaQe2BOSP+vn5xzZbd5bUrTFaGsgVfITmh0jBKkWWJQJdPT2JPcSW0la2J7mnA211VE1xGUPrXoyzA5dsFDWUWFFFO317IzB2QmbOZesu85Gh1BBHsbbre/2yekF/psPpjRH8NP0RKMmRMkTelI5aSZWJk8s2Dxo96jsvk1uN6dcZDE/QVPP7ntcjpLdF0nmsR0ons9k9zUW34ETJ9Gd1OU2SvikmSZt1z5ryxYlI5O6ZMAfUoKmDDg90Nba2PcQi6n6lPkxC1K1dIyKY77kJ1TOrJfxXgZXcGcy9Nf1viPYtbb/E0Fq0G3lCRopaZYvnibJwoiGkFcj/lZ5J7VgVQqhFZGJmZlEQSnstsrvmx5pFK07qawAYQOhpSehsJxKgN+EhYv0fZPvgkBNeVJz2EuaQRy6gFR970XGeAWJpNB7LIqbL9tjNnBOic7pzDlFnbri40HqBce9dnU9ZL13tee0xtgLglS9Zz7kPD+KvgWk0lHV3LZZatwaQMUwSOWBePihj4BUMqrKnxlD5OFH+rpQEIFU/cTMEEjlwz06RG7MU9WTytzSNm8HpI7ytwwFjkxz1Rqi8wgC589oBapsv6PE1NWw++Zcsr4hSEXjhe6kEibipwlSxuAgpLvKp9hEFztIX5VKhwjO0661Ys8mzWRYGvGd1OtrzBVg02/KEzQCUuW6FrV070Dqka9xaM0OIPEWwn0TSJ3ZEDV/hi+SEm2SlCo4Bwino7IZeenHunRnTalrm4l4ZFn4I4y5vXCkh9p+Mlp3g3LhoM4zUqC2AKllV+o9K48L/FpMlW34SFSN9gEGqVwg6VJelXlxauGxFLZZU8nw65I6jbK3sx2QnKcU4C67b4ip3M1a3hxpofQA6gOANASpfBkflVkecdqGAk8qLQtWmJBAQINU0QopJXpO465z3lhP6gOMfYO1vUkTU0NvFQ7StMd7a5vsmb1pEwa0Gskgle7Y+E3nRAJkE5N9Ahf71IScSMAjq56GfgpILcfUC/N9eC5Yzxmo6jjcVyjdQeql5syAVNlHxb4IgyoKKyMlABsHqdnDZl5P8PYQ/j1qbYxxbIv7q6V91pJXTdfkWCaLj3FAlWolHeo0hlIA15XQo0nzlM55i30xcyze/lobabBfUOfTw6UKrj16CIGfOKR3Xa0nNRvbGLn2it9JVd3DlqY9qRmkZhIPR3gn1XtS146B2xVmmmboYNJKHXhSA3bV8ElQNFdPlqs5jwptff4QHw2ozBYVyd9WOeIOj7IWmhWDE3k+211z+ZdJXqPmnRM8J2Ku0BJ6UjWb81tWQUiL4w8xmj60CXFKhzatr0kDb1DJz0xbx4xPbOvJvwhZEja4c3p9g3cR4G3R9gNYNSpaI5nk3SnCKHU1SGVFlr7ixQkPO/twXyqTQSopTaXwUF4gBTuc7CmQqspwbgfW5Q8w9i34Z6RpRkonOlfAoVmLYmioiNLTVYGvNZbeIzvHeKJ5bvUj2REhZPy8IBU3Klzsr7ssTsiWL6pk7QDPz6xKnGT1wPSecAL5q6t6o6kLUvWOajXm1qBl9ZjeJRXXgVSanwQtMGOrkmc93xpMiFfffM+MVFZnank1EKlPznlA6qgwrND5K6qMUmOBHu9vg+pZQComrGQaD9Gh5PQGOUx9o2C0QdPGbb4R/MmbOiRNoqzC8D6r0zucybgKUg8c7vu+9y/3Sq+nVu4X50mNdNwWY7fHAIwuONxXHwbMCRaV9gCfP3VNpT8VSE2jDaamClQNEs195ybmxmC563mxHvZWZ83or9g2Ay+8+UkBCao8/qrp5YjKSsdVkErN8CLARkuQ6tcw9TEBUrFZPdhMeKR8B/XNFitDjYSaa5nLWk6TaCSQek1j7BLvC4wIbLfRzXhBTKAHqeGdVPGiahUCBkJ0J5WIAJAK9a8h3Z2ji94Zo5O99wJI3XZacmsOdLa60eLlFe2UWNU20C3HONqHgFQYHNyT4UH6pTQ1Pj8O1aboxS2H+jq05fYXNJYcSNXb0MiQHr/3VI1iB6kjU/ogZdaDVAl55b1anojLyJXNG6VMokN2Ew4mLBjzMKxh2KkgdY3VkekcsVEqozqhapVPp3pSJdw3gdQ8fzqqq9hv10zcVJ3IRg6s0gZItfqYw321J1UKsCcWrnOlO6mLt9fsO6n5TmprUsUyPg08ma2nwEMMMuUCuvF3RjZE5ivWZEAT4CwTD03fMxQVwKUOq12rONOpike8SQ7ki8gwmxKWRrTGqB3V6U87OKQohoivWdREU+Zp2cYcSK1rh+KbuieVhFSDG6UKqj3EduVpAt+b+hFxqY5DQGrxTlWv11O/P8kCb3cOD0RDht5rfidVQku4FoFUeHvLJk6ir+ndripIBZkATyqC1JLzD+dJneXn5EItmg/Mhm6Trk60LEaXimmqtjkGG+QqBXWqrNv6BErpwMOAVFaCam/ZtuP3fGungdTXAqDq8KwdpD5aiT8bSEWVJyggAKouc+/srrElQ2eAawukjm4ZmfbuRlUOc0WVuhkaNNaciGy041jxylG+qmaXuVh6I1bhlrPp91oD0/wGmP9GW428qHCAiLkCdOQsbpPH5Q4SJwWJQ6dAanondc24TxOAqHZzyrFCxMMUA8rwU0FNh1oToGL718SJsueQOJGpK0GqnletT5x8NdkTj2PNLHgMVmaWiLlKXNPjVGHywMnE78BGle8Tz2IQ3QGpxMjUfAuIKxq0kiyHVld9ZnoGQH8EEE+ZIF+3p47C7yVPwYOB1AhAbMQVVnxXN9fVVCB1T6oGqaQ0LRhtg1ToEPJIkT59SBOg17eWisaGUh1G0P5pejye/HAYLVC6kQxt0ky88lGxprvcypO6SZ97I3UOlCB1VGRfG4CKNgePagepj3Yx1EBqrIkjiOY8qWhIBfPuwn7X3yk8DytHgWoPpGrqRtf0dAj7eMMKhPGvZrvNyY5SwSGQytYIXjmyHqFUXWf7HWt8w4llKlqTpewJYgmAVP30DdtckqYlBKlkkyHsaIX73kNcHL+TComTEkjVq2zEOvcTP2D0O66aFlKX8Z3VFkVkVubLpoaSLASEh5QNmt4FVRXsNBGFsYi78YbeSMJf7SXC3waFSo42CkU9KaYpJKjWofOfqsHXl54KU+eXlzRP/WgHQGrNmm6zvbZCa2I5uqJPrT/ajxesiOGaFg3kyRvOd1I38aT2gJGMqgOKZgYflMV318ST6kiSPwmk3gaXkDNIhZM9m20O1aLzpFKLaZEx/sCEx6tBak/Ln8Igrw5OkVS1KfU28L4Giwc1KlKnsOQsdVsyLomToMwOUs/C/rDRdSD1tQKouCGw7O0g9XKiNdlTy5NaNuXMyUO64MRXW9iwLyqqzClr9e/kuNYUHwWqs23PD7m3iSkKJoqW06LcWEOmUJ5/kBtKnES2SGFlGDfkLMdOLV8BqV0jVe5WEzKl/DLybBLpszu01TSzGFQZkCp8Sq7DAqTi5cBVtlk84aFt7dkYmlgdAQrq8Ig7k6R4dG/hWmqSF8Y4SM1dYnZtYC8y0REZ2mqxAdcvakGlxi1NJNy1F2Vv1GzM8iKf6hWHPgU4FMJXJwX8l9BhEKSOL7LWWGri0x0/dx/VH607PgItOPn3dSD1ejlc38wniCqIPecoBznDSSIIpIIn1d6z7YPUfCcVEqzofDO4tvkJGp846bwgVWt5PFkYZMYli7kNCsn0gLh21FZZcUYzXXIs5+7LglS6Vb//nJ8D8yD1tQOoqCp2kHp+WTqthwKkpub61gMYiMn85PwLMTUapLJlmmxY1jhnSJI0zxn/rvh8C1GNYPcZaHgCfYbgo+tO4ndKnbHY3AD0lwRSa8/+PYp9BIlwlHTRHJUXs0GAqkzY/RGuZskPyzJ7Um+evLk8wcRJCqRyY9mT+mK5B08qN4H/RjR1M+JSA+SZjGXFz0Ef3jbEMpjQ9LyNruaToiGG1CAVjzeoBrOvbLpzW1PuwoLzRkAq4rsKH5r2mz5wUNJi2usJzcRaHVj56W6nCYUmAAsA9XgneleD2szjL37yh2gW3vrEzxaUjZDqr2m0FvPrBlL1ehtZIKJDaJyczfaRgtSemBrZS8qRQkjgTmoKN3cqLg73hQboPusB3+3K2Y4FGmKQDXhhXXbfDFLpTsUxurQ9slDKAQ3setMNn6HCSNKtWrc8y0OT/Si24RP5V4LUYFs/sY+9esmBOZD6WgJU3Ax2kPrYpb8FUstjSKvzUqJy8TgVCf5Wjv7BAGtW/FuSsA6kevTS4GUNpPYMMh2SO3Tm7AEfv5Oa+reEPPgOuQqk6h3QM6W0yAEaoC12OCw3b7y5PH32/uUoiYjYUQFsBpD68ivPl9vnAlLVAU93mWggpWiKMrFm3JyBYJIDRb8uNzJREUhlgExf8f8HIBU9fz6rv1sUJV6ooB9B9YcFE4uiO9p5VFvLgVgR2Hk8Bwmf4d9UzoNfPV6q1kZ+afZcseKhAxyKn0AmDID+/QEPhQik8pvUqc0IpP54CVK7shYV8AaxBfa0z/MMyvwM96PfpVZSMCKTw31MFNTPX6exyGEAhPte3SAoy56vyoR1+7z0CJlOrRRx3iRxEoxJ+6kyJzJI9YPii/yQ4Td4kicCqXnUBFAJpHaZtbJAxOO1nU3Ml1Zu+gEu08REe93Rt8YE/ZTqNTfZomMtr6R13fZMW5qBUM8+Q6O36C5r9gIrOTAOUj1AddvDyv43rlZ7Gm0HqRszevvmVoNUti1oy+OwyNcepNYMTtKZQ9k4A1Vc2wVmtLadeW/tqj1B2Yq19tNowDjAtTtKibYwmB9YlTzQyB/+O9ql1kovNilnz9OkOu57e7tBVD9iOcMVAKYEUt9e/Dup2M79/fLqOYDUl+hcyPtsOaBSnWb50yamBgZ5lNxe+qBjJ6jOtGWQ2dICi1wqlHmyQcEAvce8oH4V8N+e3NRkbaLhQICA6fUNOW/Em5rX56iQrJVIX2+8v+LwK7JbcXhWUMlhDCCVPKlXDFLNVX8mK3tSNwCpxd3yQJt5kBreR6/x2spBKrWlCV+dZgWus+o3MIoVv2ggAGWXAqk1xeyIHpXhAqfknQKNTASZfLcB/83QpglSr+Vx6fIJGgSpKbtvJjSNDAR6E5BaM4tbW+/MxpfVdZPd1SbVYg4Vc9TquFLxxoGVYPmrthG0VtpaGmrb/2h7eivaPamjS3zbckF23wOsVzuHkQeVSsycwm9LedFa6+3uHaSemfmnN18DqXjnq5xss9EkW4RBKkT+dLVQ3/J39nG3xdOZYFqI+hOQMLiXuCZk6yrMhNWUBzSi6SLelF40EYHJrG9GeRxIhEFNGaRiKLCclK8eJ1dUUY3+uZOw6Yrh3xJn+m7W/qOOaH7lCRoLUpP1dH+/3L54udy9hMRJAlJFm5cCM2tBuUVDf0Z4IhWkPvMIZPyWS976y5T6pFvaMmImJNi3AAAa60lEQVRQyuGpy5YgFWXhmEHqFSXuSllzI8Zpk6cQgpbszyAlkR3bXmULHNCTbvqSJzWD1PuUhUqmm+jdFKQaeYkEyq0ZLMJ6oMs+VcBPQ7fuiUrFL/V8z1wTxVSJksMkQzf07AoYbGr5j5MzMrKmxKquauAsoKbaZM58SMPJF/JTWAFehMab0O6HEifBf+JZznzlZQmufwj3jWKTcBM6xJ5ULRAjLBufAC45q2JHiYg2kbpRYZR0J36rZYbQoFzqKpRRqBXR7umslZlm7GCFmjmkPwca7TuprTupszMqhI6utsGBvUuKDXhSJXGHG/GEVroMr1ogtUIB6qXj0WUer8nsLknnnMjVd1LlOTUGRxI11Ic7k0DANNhvfVtehbfuyi4id8YEqfowqskdAH68FxVEcOw1mVMD+6mAyFp7ISPLdjE5pM75wOOWQ/TNgKqhx+9jbpfRfxbPIKm67lf90OPYvkWlaG8kkPrk2dvLPTglvDUHSZdevljuXr1CT6r1lJXC4qBObm3IlFC7RCrPktMwl+K1kybUfo3tsrS6NvGoBM0L8vwJSIVwVTGXUhUNA1QPWc6d5SEZfcGT+gbkaoGSR1oXcoLhx9g1XqIKI5pkcJEHi7pfk0oQm9nOhI/uAKTiZUDksR6aHFE1QerMIeEIC6SMN0xMP/pLX5AbWDsFMzTWaCVRjpUmRfPzd5h4gUAZgdQxNZGnaUAxD7epFqBiQqsHzeOCchyPVRz5zFOdarJCJZkGkEr3dNETy+FGErOOOgA8qQ2QWn2CpiIna+b7cnUs0XlxZg1g9qZyF+dIJPUuldaUXpEYUIvczlIMGzzM6QESffH8yKLEesq46WujDVk4sgbySj33EzQ92LHhwF+zphogNTEtTGCvtcjjGPOIQewo3UHq45g6MoJAr+GlsWCXblgO5s1vCvcd8qRuMfQtL4x26InU94hlkvanAVoF6GkbIfVxD/tVjrKw0RaKOgUAhu6wT4PUyt5iQCoxk0rSG/Dwtuj2zw119jkBUIRc6H8SjhzendNWFdUZmWPth8wglRMnKXsCfoUYg1sAqeBJxeRLMncjBkJZpldLc6hXNi+BRskWiODv8n3KDFJBtdzfHZYDZ6Q1OEEhrL6tIJ2w1/SKwn3vDwBQMZ56aBhbqJ8tOqpzuvwmZYEG0H8H/OQ7qZyQKok5V83ZfYNw3xZI1W7fmgu4xsAtMIUe+owpOzOp5kBRGVsC+fLitxNB2dDAcMsg1UZlU/lyDCeOpFgZjtPBCQxuANHJqaLPh6RIOL6lXzXOX2Sdmjd9fFza3UklEiD9+3G5e3WrTuUolFiibFK0DSrMtbyqqY9x1Zc3rpY0tdqzTxgkiqpVAqXO4DFHIrBMmZAknVKPL/UakZDPaNtZ3niyXD99iomxMHCWcoPjBEAJCnniMYe0brGyFU9xnge4jeXEDwyGRDZUde3RGQ6WiTJW7JyPtjmjd16HspZHLZCa19vaFXsxfqzUKTtIvdgMdTtqgVTat4KnMlgwk7pBFHBBkMo6tju4jQvk8foAmspKZeXfe9rGeiNt0Cnq5i5IdTpjZF1uAVJ5r4lAMXwFV5lgT6T9ZbsfmgfXovoz6VrmP2Xo5a2Zycj6mHYkSYBkI36pkgV8Wgry93BL8PrJ0+XJsxikwkEQeVLpTqr1pIp1S1TN75G+xgy3B3trdZG+I/q1J5VA6rIcjuJdJtoIWGaj2fK4JisERrHu1bJc3dDpQ/EMzeCQTpfI9R3Va8bfoBdaQOoRdDJ4UlWaJT6IgTE5kGqFgRRKPPQSwKllwnSN2Je8bRSdYGv5kggvrvVMnJpAtW6xR7yPrxnhNEjYOEgdZ/hN4b5ZRdRGMrMcc7cdcCCNBp3ShiFKpRLtiRggU0YL0qulzp0fCabAMGhoi8Jq6O1VEk4AqeBJ1ZtgUrYImqCMV7O1mR3lZIy6RPXY1t1jz4UY5LYST1MV/o5BJP1FPEsJGgR4pulQtFVCoEsZaEm6E2wtFyDfbzxdbt5833J980YCpZLYL+WQSLsjjwDHkzfMfHdHyVQiaXROgjFURZw31sQ7KMhvpLL+GNsw6nxrUX0hjTSlvi5RWO3HfCAHazmHhdFBnTGDNzXsNhvjiAHc6WwHqZvNxskNvbYgNRr5gNfyFIal1VmsgeyJM7rThefi3hzQCHpAN2l1JPc6CHhxtx9Zowakaq5MAB42WKsg9XiH0V7bglSyo6hrt9OYE2He5xj0kV3EP8EGNbpnWdNQ+gDNDSBVwn0dLkB6AaQ+J5AqntT0xEjUe7xTzuyfvtWy7mRrNbsXP/dGM2ejRc+f2MNcRm9zTEJocttNk4GFgNR79qQCSI2uy02s9CYbZng03me/VVuCQCnxEnwhAlojyVEg9Z8W/fRAaqw8+uT6oYfnUkaA1JRLArdx/s2XNLZ8XrjUkL7EXzN/6SQWwlrtnVQl/JxwiDysyuOV2DfCx8hyt4ahkDx0nKXvO6ShUahDMVJ2r0YU4FfioOWKeX0K//jsEFkli71ynxU3R504qVQB+iSyimci7FOE73Bt7zLU8phONKUn57GUftKmrgGbb199Fxol7O2cl2JXw3PFqQMAGABSnzJI9ftlEqS0CvAXQ3IByAW/igeW/9V8qRpirW02HhoZqDDO/F/eyqk9E6aumim34ZMZ/q5vIBtJcuDEIFWF+WsmTMzoZXg3YvwOULKD1AEmXajIViCVDk8lcVJtn7/AoM4IVJOlIAmKcJNm0JSS+4jnmSNpWIvKwX0MUvW9Thsxlu/9kfboeWXRYuLcF00bBpMq5vc688xoO6qjgfBrS7ueYQBj5wCpkk2azMCcpEV2LHOzisuIzTRiJXodHHGEPsv8AZB6oz2pqhGSGwKpt69ecLiv9iLGfF7jU5VuazNnxz/KDdVaCgN1AzS3I5k30DyCVAKs1irm+pGtrFlrSGRPKmb3XQdS8Rw+sNWqD0XI+k3j07Z0gaL7Ci6F5cezm1u3Upc9qWDzw/DznVSz5pZl+dInf5iG+NaPlyDVqxcy8nQcqH0Fh4boxT0eZ5IN85RJnydgFW9kW9Q7a4HU1LlfNm7pO5Ca2cagF7yHHPaa8VBuo31B3y5GAWijS7QYuJFT/aAul1Sud9FlNYVjQ4NpxWLzLMxtGiXxjZYrSQcfh5sW8pbuahDtaZYqALDks6KwqONS0scIzQVye263OFD7bvXMes2rOKLllw9V3ni6vPH02XJ1c6Me8KYmzKrW5zQZqRj1ZxWNzb6oPfe13/HwRnlpc3sVo0PSnEPYr3hV8XdNv4yk3PKses59PDpgNaAiL1UkyQQfNJEnNUgmkdXIpUgb6KeXMXSgCS6yg9RxXp275BBIxRNURQkv8rztS4TPuxukJg6oA3OtIYVFpE/lQFIyj/Lu6o18jjprgSjUtRVPqjZFZAfn21OROWq2hccHUvtGP0ScXF1R3hLicT7QTTtXOhTnTxiYaBFWJuvUErP8tjZBK3ESRCsJSAXwTjae7tpjg1Mgqr0s5we4xjpKNvMQSGXugg0L4b63AlJ5DQhBDqAalpSCzZ5UvO28LFcrQKpOOluBI+vkYoKjEmFZCkAhh1mfiO6AO6kZpJaZrunA7Euf/KEWSC3l3Zx8ddBi9fRDFl3lxF2UkyzSsp11rB9avUZo2Q/D3eW7AL1zHfGkyp3UpG4SSMC7mbV32Dh0BR66jTWzF6KInraC1CccWUEyea55+l57C+0hkvYEJ1nlO4JFPTeiTCWbvMh/RV1KLc9gVeYHi3NaeFLvilXe+6jAJdczu9uQYIwWGl3gszI82m5JZywJXmauluXJ0+WNNwGkUrivvmRBkgh1TKBRKqX0NN3hUErZzqi7ZqpApBwYiDwJSGUTSYUVJ3WXBksKjteL3KWtpThrLg3f9sj9o/calE0zkkAphe6/JiB141POEqRG8lDT2evX9ahGei+VGwapTab4O6kVC/DSjD2XV9WBVGNcs3imVIlhdJBiBBjqYNs0jmqnQKp+hqblSu2G+3Z0dPo69qTC15jBG+4bpf1Fc2reBkPoBVldr2+IZwaokg2DoBXDaS2P/d2J2JoIkVE2rxWoyvu97Pqd7L7LcbmteFKN6aBJaJuk2dwIy/X34VFN6vFUVC8FvCeXJIf7RiBVNVDVFG4q0hDTnVQAqSAPwZ3UYrJHR7qVgtI2kevbvBfboMvMKdmRKdyXEydtAlLD0IzGhj9uurFRW9qebnFeYHK0i5d7F9zUBqmaNgtSsyUtYJXvYSJIJS75/6cnDSSTXLlq87M2PuZSepM6vi4v9rRoMt1RyGymjRVyMUesSBEfCOJgIxaVOYFLyrzKMMKVE67wRUjtqpcZ8NfbslzUQmQLre61/KkLuCbdp8poa9XIVlQCqe5oQj7l0GvMuJw8qQxS071Cui9TbhP24KJv+5MsRqRQXTf2gJVy5xX/FZlijyv9zUBVUWtbVajYM23l5hiG/XQn5HUu8BqD1L6QTk/MDlKnWXa2CtV3UlkJxNpVL3wpqBMnjVgyp+r9QZZsDVR5PfhnYwpq1J6dRxobbHhglXfuoqnE7QBYFvUqIFWeVNQzEz99N8jXtP14kErUwv9vAVLtFkMgFZ/mw6g6+M9drbo/LneVFw9SqKd7kzqS1jK3upVXvbfLiJtP0CBIhcRJLxKIxnqRZ5JNxyIpwdSSqReuWboTM59MUPolxyZiEiMGYhCiStlo2ZMqnytZ97xPVBvBzplWcuKkFkjVI+HRetzYWnDTjBipIHaUGvFwRmKow9EsnN0XMkcNg1QHtUJqvbhUJ4Zrp841I+X3FMvRY4zyjo0Q2Wuu9X1a/Sy7jA36nlTVKIb7xp5UbA7CfTVIhfJqXHj3AbMEBYsTFdtNWlhinGNJ+T9TTVQQfSjK5AgndGLUp81PACY35tpJqXY9njAeTu+DY7rMQoqUjvPWDs1hT9P1vh/q5N1f6HC9LG+8ubzx5vvYk2q1HkpQMvDjBFI9vdBm4oghSDJZ2mmydgig0kYJNPLblTqEir9r0srr3d5taEHRUdrfLWIUgVT2BCgQeG41Pc/N7UJ8dd87SJ2fiXPVEJBKK1LBqdUgdWZtjz80t2782kAIDNc1jZ4EUuMOBaTWdt7VINXbHClTM5tC4fvsg0xJbW8MUvXlQBeoRsnl4OmRG776ZQcodloGqY6jkniSQWoCiN5mY6uvlGS1PhSCNCD1rbcwiZLf/SAE/PYVJE4ikGrxSTnzFpwPzklYrGXPeYAhZTWMtXqh6AKr6EMWsZnF83egd1KPEC3QR4aJ2lpRZBx5T6/fqHlSJ/i1qbk715jmdpVi5q/xpGJ2Xx1CLSiFNHgR7ts3LAKlrT9ydwJzd0y272AWpJ5mCY/NtgKpySCWx+hxrAMbVxWk0rkcAFT7Dhu1mWTZeFId2RAikkIyNV9VYhr0LrGxntrNYBXShuNDzM77pGIqyxBf2fhxDngittM+eSACEgaUwNiE7qW6HGCQmrP7RluaWHotkEqTN7BCApIiTe5bSsKh6vt6Wfbz2QvLa+ERUHeAdOIKfzg0p68TbdW9qTshj7lAH6T295ELj+8MHlQagWQd5wMRDokvR1fbuFYK1oXZ97p0txVIzYmT5jSZNYW2nttIhrKnp31pszKDbM/0E/GkMCjUjM7kM41nr2ys/bYCqf4q0Ume1CpIlVU+70mlg92cF6GYAX4hARwOEu4r+f4TOff3ypPq5p+fSRI70oJUCRXOdWJJFl2evzUg9dlby71c45ABcGScBanZEBzOS/OgSqW2NstEoYnM44Eive/gbirYOJFtkgdleuiB1HQn9Vg+QTPDp67K0VDS/66N+THDPu6OPrWIRsx7YYQ8QQPh7AxSTa4AKjcHUs0mX4o7DSnf/asaKeYLFW7YnQg2PF9HkMozJqQnkHrNiRlUXDfwEf7L4b5KM8ivoJxu2JMqopAWgSgn8MQSSM2zlUHq8dUrvPhOkiApr7sSLpLWna29wGPjgFc6bGok4SBPqgapoTHirBO1t7NS4XfFKsOPIGYuGinG2kbgrggU/fnN2bXNYNUk8JD7VkUYmvbeCtjlpWPCH9R924GlpNelJb98de6xSZOJv1cn+uJt19vfo6D9QUFqJAw1q+VRcOu1JaIGUsX+iS0XMYeUaSXZfUVuBtZzzLTVFYPmqlaV3ZcHu8RiHE7bA6l4JxXNCYIg4yC1JMaAVJfrolgVOty3mDwbebUapJp2yzupcj+Rwn0l+kzbZTZJEH0zsL4dSCXdyVkq5b5oD6RCqPD1tZUVyeNxf1yOd70ncwSkMs3S/eFquX7j6fL02dvLMXAkgTzAnVQf7pu4MvCWrJajQZHdUC/VeswRjV7cDgxSIeR3uZfw1HglDI0Hq8J6gsRJ4Hi6oudn5J7qmtF2Oq7l4LVjbfDGrH56daN1OGbbFd4SwMfbjEdJnETyxyxRbrWJxEl0B7JU8aVtmLO/pdLVMZNCGJpQnE8YletxgKTpuaZLlCkduwy7F+5rpgsNN6VAkuxzinfxpHI/QiOrKQdS3aAPB7xsT9g2MyDlN4Iwx0I5EWClGvfL/auXy+0LAKn5czG7p/m1V3j9ORB4UnET8dhOj1R9N4MBxpfwORa3GKQ1by9Tx2PDvySBBUcn0D+0bvLptR2V1X3qO82zvKOnZUwb94ROfAySl0CqPEFTI+ohoWsgS5uIFzVyh/pW6+OWGT9oxD6GuT0bDZsw31FHT1DB8xjUult3xViiOeLPQKavyzBH3+wce4Ytnblmo9IDd1fFGsCgL5PEsgRYHqRqeyVzmg8o1Z1U+q5sj/jIJnOL1hpI1VeyuD6AyMIo7lmXpgL94Z9WlL3teDf6BE1l7Rcf00GreFIx74NKUkkG+716Oz7LD+3N9MQh/OcPDmRvwnfnwVMVSpRtjwpB2CXUhndSBaTm969zM5Ddl++k3sHDofRN7ofB7wVFfmjRJEYNEAYhqNwoPZnCEARBKntSk4Mp4iVXNl15A4A9p+kJGmCiYKgBGv2gZXyVqibP0YiKHGIqFeIZL7Ws2xdJrikCCbMlA1DVvHZ0Nd9J1b3BgijHbS1Y+stnVpUe7TIRY2wapApR5aqcYGevaDam9Jh7ILX0LmiQmg1PJD0AqWlBDHhSI5CKh3CI5UuQmkMwaCMvQeqKBdFj4/7968OBCkhNm48Tj6R3+PM1ILVvpvZLTDN4sEljT8iZlelMMSQB1gxoBdjKBVpK9KSUF7dZakUb+zA9voeooEFqk79Zr16WzApRg7LQppUa2UHq7IxuwnzTqbyRDCCV9kLlaQu78x8qo+JKEidV6Fy1Xa6qNMvYXL4DVIkaOEy3wCwClS1PamGSyT3Xpo9FdKWzSN1oE2BsbTAqKgb0bJ4xa5+GjJTCaepb2X1HQGokU8ENMdlAFUhFgMpOGzxsgTIMUgnQO/lhkHrwntQ0IUcCuFWQmnmfcYR4U9ogFdaYT5yUt7dYzvMUMlK48HKw8z/QOe7RNJ/yLio+mcIglb7V+TAYqFVEgFcbtodzqe6jQjPgSTVeVJdJCEW0mbYl5SRerzOKmjJ+vcppJErR8Jj4E2RtZa8XnqrbiOpWotPn1EwXpM6AyTpILXk21K7XMbXRbDgl1NQ6kEpp2nnyjCeV0KO0akAqbxTiNU86M91J9cJB7i0f7mua4aRLFO6rx0Mb9w5SNxeY17xBkE/I7luG+/ZA6vampleAG7P2BIJbVXPmc/8UUl6/6IFlw5kehT/CC/S89O1x2MajPl9zyBR+V5KzU9Y7uyRIbczWCTJQjm0HqeuEa9NJUP468qSuA6lqJD2QarfVCRYMGMcTrXWLmu5s3wRMyLC13kON3HIP7bfbFSVhdl8y5kzLA55Uc7/VVmZDWR39ccTLkGRVC0XhvjQ2SDRJT9C05rDSsE9d2gWpAEjIkgegWYJUfiZJeVLZRaEmDEAq0dzjSQap5OWCtlqeVFhj4Em9lcRJhaWpr/2QtV++DlICnTyGWAa78h4UiHqph6iq0umJHsnmS14/fBFIPKnasNd5WjQdSlzsqOSkmv69hut/ICdYiCqFklZ8qPZVAxCDwFNVd6xtNRA5DOKPIpnqrgwRNA9NQOYM61lX9EBqHrrO7NkTk8iTWtYZAqm+mnmfqkfHKd9vBFKvrvGhZlygVvZd4qQ8QaLLkhGbZl1Leh2ksjYlb2oPpMKd1AT8L7x5njI9e92NObACpMpZzMaU2BO6jRvv7dSNDY70VfzTgl7FBskn4hg6xuFjtBvpR+tWELoxq4aaS2QySK29+5wauxBIbd0j3Jy1O0gdkpULFKKZ0CDVrauChhqgwFAnTGxYNRSbX8wO9ox7b9Wg5bivILtv1nQO1KZkjJ3xFSA1m+Y1kIoRdQH486G3tZ7JNqfrF0otxVZ+MO0IofVwVaJM8aatBqkKdFhVaMN9rSfVgtSUsT41UAOpSjAlVHgApGKtNDkCUt9cnj57azli4iT6EegEn0BOk7uXL907rsxEZOjsOjihvN6gm/2WX5afqKtACUyxlxLOle8oWRkf76hxqrH7oQRfkTeVCx7ulyvMUQMF24wrIYETXF+/1VxvjtT3ud/84czVpGLZYTP22hV/RDzgbpqe1GxSTIDUnE6zKnG63ZlwX/Q8yJyeIM9jVUnq7fS3Ez0VntRJkKp1mQWpTpIiT6qWgOMR77SCl0arFjxdRiXO4b47SB0ThXd9KQ1Sn2FKfJKSjMyKN6w4MmBzm7975rtiMlYQKXusejGN1WnWXjmFCG02Ptgmsk2E+uPd7UJAlZ+ZQnXDO21v41jBgq2r2BezRkHq1lQE7emwwIiPK2ShTfUISFWGY7GDvQaTfYFp26KLEKSmhieEAc2dK34izuyghswC2Jw8iF4akhM7yKpLHYoR10owWKIM8aSylqoTU9xJrRRVYboapBrA2msr5Q+hPAE4juYd1xotHFqr6kJbVxiCyzKAd+cmPalG3zgwgYw88J1UcGTQO6nyoz2pfZDqFVv2wo54UlFDYRN89/JwWG5S4qQKSH1Bd1IX9fRPnJinI7cdFahH5oum70Qoh14x5FaKfsvNIR96sMHD91LF20wcI5kzYzeE5RMA2wPXwKZBdpv+U8vEldtGmIljZVsj+6LRnkE/gdSqMzKqkEDqiepvr75zYOfAzoGdAzsHdg7sHNg5sHNg58DOgZ0DOwc24cD/B+ZgfeTGGwt6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0" y="348182"/>
            <a:ext cx="10753016" cy="60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p 5 programming languages for backend web development | TechG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1" y="2341124"/>
            <a:ext cx="4863136" cy="33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as Adel Mehraban (Yashints) | How do I keep up with frontend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1" y="2254689"/>
            <a:ext cx="5715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1873" y="875487"/>
            <a:ext cx="2957208" cy="92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Backend</a:t>
            </a:r>
            <a:endParaRPr lang="ru-RU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34007" y="865758"/>
            <a:ext cx="2509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Frontend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51140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7362" y="2451370"/>
            <a:ext cx="77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Thanks for watching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63565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73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and Frontend devolepment</dc:title>
  <dc:creator>Meder</dc:creator>
  <cp:lastModifiedBy>Meder</cp:lastModifiedBy>
  <cp:revision>6</cp:revision>
  <dcterms:created xsi:type="dcterms:W3CDTF">2024-10-06T16:26:05Z</dcterms:created>
  <dcterms:modified xsi:type="dcterms:W3CDTF">2024-10-07T05:55:09Z</dcterms:modified>
</cp:coreProperties>
</file>