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02d977f0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02d977f0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02d977f0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02d977f0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2d977f0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2d977f0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02d977f0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02d977f0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02d977f0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02d977f0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02d977f0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02d977f0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02d977f0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02d977f0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2d977f0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2d977f0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02d977f0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02d977f0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02d977f0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02d977f0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02d977f0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02d977f0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02d977f0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02d977f0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02d977f0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02d977f0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Quiz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by:Kamila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cs-13-24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719"/>
            <a:ext cx="9143999" cy="422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316"/>
            <a:ext cx="9143999" cy="422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48" y="0"/>
            <a:ext cx="83889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046"/>
            <a:ext cx="9144000" cy="381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218"/>
            <a:ext cx="9143999" cy="375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52400"/>
            <a:ext cx="76589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9137"/>
            <a:ext cx="9144000" cy="43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346"/>
            <a:ext cx="9144000" cy="417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625"/>
            <a:ext cx="9144001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846"/>
            <a:ext cx="9144000" cy="419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9760"/>
            <a:ext cx="9143999" cy="432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883"/>
            <a:ext cx="9144001" cy="443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1665"/>
            <a:ext cx="9144000" cy="428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