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0" r:id="rId4"/>
    <p:sldId id="257" r:id="rId5"/>
    <p:sldId id="258" r:id="rId6"/>
    <p:sldId id="259" r:id="rId7"/>
    <p:sldId id="260" r:id="rId8"/>
    <p:sldId id="261" r:id="rId9"/>
    <p:sldId id="262" r:id="rId10"/>
    <p:sldId id="263" r:id="rId11"/>
    <p:sldId id="264" r:id="rId12"/>
    <p:sldId id="267" r:id="rId13"/>
    <p:sldId id="268" r:id="rId14"/>
    <p:sldId id="269"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ln/>
                <a:solidFill>
                  <a:schemeClr val="accent1"/>
                </a:solidFill>
                <a:effectLst>
                  <a:outerShdw blurRad="38100" dist="25400" dir="5400000" algn="ctr" rotWithShape="0">
                    <a:srgbClr val="6E747A">
                      <a:alpha val="43000"/>
                    </a:srgbClr>
                  </a:outerShdw>
                </a:effectLst>
              </a:rPr>
              <a:t>Heart Attack Prediction using FastAPI and Machine Learning</a:t>
            </a:r>
            <a:endParaRPr lang="en-US" dirty="0">
              <a:l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Logistic Regression Model</a:t>
            </a:r>
            <a:endParaRPr lang="en-US"/>
          </a:p>
        </p:txBody>
      </p:sp>
      <p:sp>
        <p:nvSpPr>
          <p:cNvPr id="3" name="Content Placeholder 2"/>
          <p:cNvSpPr>
            <a:spLocks noGrp="1"/>
          </p:cNvSpPr>
          <p:nvPr>
            <p:ph idx="1"/>
          </p:nvPr>
        </p:nvSpPr>
        <p:spPr>
          <a:xfrm>
            <a:off x="838200" y="1296670"/>
            <a:ext cx="10515600" cy="4880610"/>
          </a:xfrm>
        </p:spPr>
        <p:txBody>
          <a:bodyPr/>
          <a:p>
            <a:pPr marL="0" indent="0">
              <a:buNone/>
            </a:pPr>
            <a:endParaRPr lang="en-US"/>
          </a:p>
          <a:p>
            <a:r>
              <a:rPr lang="en-US"/>
              <a:t>    Training a logistic regression model using LogisticRegression()</a:t>
            </a:r>
            <a:endParaRPr lang="en-US"/>
          </a:p>
          <a:p>
            <a:r>
              <a:rPr lang="en-US"/>
              <a:t>    Evaluating the model using accuracy score</a:t>
            </a:r>
            <a:endParaRPr lang="en-US"/>
          </a:p>
          <a:p>
            <a:r>
              <a:rPr lang="en-US"/>
              <a:t>    Achieving an accuracy of 0.24</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Classification Report</a:t>
            </a:r>
            <a:endParaRPr lang="en-US"/>
          </a:p>
        </p:txBody>
      </p:sp>
      <p:pic>
        <p:nvPicPr>
          <p:cNvPr id="4" name="Content Placeholder 3" descr="Screenshot 2024-08-13 091625"/>
          <p:cNvPicPr>
            <a:picLocks noChangeAspect="1"/>
          </p:cNvPicPr>
          <p:nvPr>
            <p:ph idx="1"/>
          </p:nvPr>
        </p:nvPicPr>
        <p:blipFill>
          <a:blip r:embed="rId1"/>
          <a:stretch>
            <a:fillRect/>
          </a:stretch>
        </p:blipFill>
        <p:spPr>
          <a:xfrm>
            <a:off x="838200" y="1602740"/>
            <a:ext cx="10039350" cy="45745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Treatment</a:t>
            </a:r>
            <a:endParaRPr lang="en-US"/>
          </a:p>
        </p:txBody>
      </p:sp>
      <p:sp>
        <p:nvSpPr>
          <p:cNvPr id="3" name="Content Placeholder 2"/>
          <p:cNvSpPr>
            <a:spLocks noGrp="1"/>
          </p:cNvSpPr>
          <p:nvPr>
            <p:ph idx="1"/>
          </p:nvPr>
        </p:nvSpPr>
        <p:spPr>
          <a:xfrm>
            <a:off x="838200" y="1348105"/>
            <a:ext cx="10515600" cy="4829175"/>
          </a:xfrm>
        </p:spPr>
        <p:txBody>
          <a:bodyPr/>
          <a:p>
            <a:r>
              <a:rPr lang="en-US"/>
              <a:t>Reduce risk of heart attack or stroke: By opening up blocked arteries, angioplasty can reduce the risk of heart attack or stroke.</a:t>
            </a:r>
            <a:endParaRPr lang="en-US"/>
          </a:p>
          <a:p>
            <a:r>
              <a:rPr lang="en-US"/>
              <a:t>Improve quality of life: Angioplasty can improve overall quality of life by reducing symptoms and improving physical function.</a:t>
            </a:r>
            <a:endParaRPr lang="en-US"/>
          </a:p>
          <a:p>
            <a:r>
              <a:rPr lang="en-US"/>
              <a:t>Coronary Artery Bypass Graft (CABG)   is a medical procedure to improve blood flow to the heart</a:t>
            </a:r>
            <a:endParaRPr lang="en-US"/>
          </a:p>
          <a:p>
            <a:r>
              <a:rPr lang="en-US"/>
              <a:t>Lifestyle Changes Being active and doing regular exercise will lower your blood pressure by keeping your heart and blood vessels in good condition.Regular exercise can also help you lose weight, which will help to lower your blood pressure</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a:xfrm>
            <a:off x="838200" y="1348105"/>
            <a:ext cx="10515600" cy="4829175"/>
          </a:xfrm>
        </p:spPr>
        <p:txBody>
          <a:bodyPr/>
          <a:p>
            <a:pPr marL="0" indent="0">
              <a:buNone/>
            </a:pPr>
            <a:endParaRPr lang="en-US"/>
          </a:p>
          <a:p>
            <a:r>
              <a:rPr lang="en-US"/>
              <a:t>    Developed a machine learning model to predict heart attack treatment</a:t>
            </a:r>
            <a:endParaRPr lang="en-US"/>
          </a:p>
          <a:p>
            <a:r>
              <a:rPr lang="en-US"/>
              <a:t>    Created a FastAPI web API for predicting treatment based on patient data</a:t>
            </a:r>
            <a:endParaRPr lang="en-US"/>
          </a:p>
          <a:p>
            <a:r>
              <a:rPr lang="en-US"/>
              <a:t>    Demonstrated the potential of machine learning in healthcare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lgn="just">
              <a:buNone/>
            </a:pPr>
            <a:r>
              <a:rPr lang="en-US" sz="72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THANK YOU</a:t>
            </a:r>
            <a:endParaRPr lang="en-US" sz="72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Tools</a:t>
            </a:r>
            <a:endParaRPr lang="en-US"/>
          </a:p>
        </p:txBody>
      </p:sp>
      <p:sp>
        <p:nvSpPr>
          <p:cNvPr id="3" name="Content Placeholder 2"/>
          <p:cNvSpPr>
            <a:spLocks noGrp="1"/>
          </p:cNvSpPr>
          <p:nvPr>
            <p:ph idx="1"/>
          </p:nvPr>
        </p:nvSpPr>
        <p:spPr/>
        <p:txBody>
          <a:bodyPr/>
          <a:p>
            <a:r>
              <a:rPr lang="en-US"/>
              <a:t>Pandas (pd): Used for data manipulation and analysis.</a:t>
            </a:r>
            <a:endParaRPr lang="en-US"/>
          </a:p>
          <a:p>
            <a:r>
              <a:rPr lang="en-US"/>
              <a:t>NumPy (np): Provides support for large, multi-dimensional arrays and matrices.</a:t>
            </a:r>
            <a:endParaRPr lang="en-US"/>
          </a:p>
          <a:p>
            <a:r>
              <a:rPr lang="en-US"/>
              <a:t>Seaborn (sns) and Matplotlib (plt): Used for data visualization.</a:t>
            </a:r>
            <a:endParaRPr lang="en-US"/>
          </a:p>
          <a:p>
            <a:r>
              <a:rPr lang="en-US"/>
              <a:t>Scikit-learn: Provides tools for machine learning, including model training and evaluation.</a:t>
            </a:r>
            <a:endParaRPr lang="en-US"/>
          </a:p>
          <a:p>
            <a:r>
              <a:rPr lang="en-US"/>
              <a:t>FastAPI: Used to create a web API for the machine learning model.</a:t>
            </a:r>
            <a:endParaRPr lang="en-US"/>
          </a:p>
          <a:p>
            <a:r>
              <a:rPr lang="en-US"/>
              <a:t>Pydantic: Used for data validation and serialization.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Heart Attack Prediction</a:t>
            </a:r>
            <a:endParaRPr lang="en-US">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Content Placeholder 2"/>
          <p:cNvSpPr>
            <a:spLocks noGrp="1"/>
          </p:cNvSpPr>
          <p:nvPr>
            <p:ph idx="1"/>
          </p:nvPr>
        </p:nvSpPr>
        <p:spPr>
          <a:xfrm>
            <a:off x="838200" y="1521460"/>
            <a:ext cx="10515600" cy="3771265"/>
          </a:xfrm>
        </p:spPr>
        <p:txBody>
          <a:bodyPr/>
          <a:p>
            <a:pPr marL="0" indent="0">
              <a:buNone/>
            </a:pPr>
            <a:endParaRPr lang="en-US"/>
          </a:p>
          <a:p>
            <a:r>
              <a:rPr lang="en-US"/>
              <a:t>    Heart attacks are a leading cause of death worldwide</a:t>
            </a:r>
            <a:endParaRPr lang="en-US"/>
          </a:p>
          <a:p>
            <a:r>
              <a:rPr lang="en-US"/>
              <a:t>    Early prediction and treatment can save lives</a:t>
            </a:r>
            <a:endParaRPr lang="en-US"/>
          </a:p>
          <a:p>
            <a:r>
              <a:rPr lang="en-US"/>
              <a:t>    Machine learning can help predict heart attack risk based on patient data</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n w="6600">
                  <a:solidFill>
                    <a:schemeClr val="accent2"/>
                  </a:solidFill>
                  <a:prstDash val="solid"/>
                </a:ln>
                <a:solidFill>
                  <a:srgbClr val="FFFFFF"/>
                </a:solidFill>
                <a:effectLst>
                  <a:outerShdw dist="38100" dir="2700000" algn="tl" rotWithShape="0">
                    <a:schemeClr val="accent2"/>
                  </a:outerShdw>
                </a:effectLst>
              </a:rPr>
              <a:t>Heart Attack Dataset</a:t>
            </a:r>
            <a:endParaRPr lang="en-US">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Content Placeholder 2"/>
          <p:cNvSpPr>
            <a:spLocks noGrp="1"/>
          </p:cNvSpPr>
          <p:nvPr>
            <p:ph idx="1"/>
          </p:nvPr>
        </p:nvSpPr>
        <p:spPr>
          <a:xfrm>
            <a:off x="838200" y="1175385"/>
            <a:ext cx="10515600" cy="5001895"/>
          </a:xfrm>
        </p:spPr>
        <p:txBody>
          <a:bodyPr/>
          <a:p>
            <a:pPr marL="0" indent="0">
              <a:buNone/>
            </a:pPr>
            <a:endParaRPr lang="en-US"/>
          </a:p>
          <a:p>
            <a:r>
              <a:rPr lang="en-US"/>
              <a:t>    The dataset contains 13 features and 1 target variable (Treatment)</a:t>
            </a:r>
            <a:endParaRPr lang="en-US"/>
          </a:p>
          <a:p>
            <a:r>
              <a:rPr lang="en-US"/>
              <a:t>    Features include  medical, and lifestyle factors</a:t>
            </a:r>
            <a:endParaRPr lang="en-US"/>
          </a:p>
          <a:p>
            <a:r>
              <a:rPr lang="en-US"/>
              <a:t>    The dataset is used to train a machine learning model to predict treatment</a:t>
            </a:r>
            <a:endParaRPr lang="en-US"/>
          </a:p>
        </p:txBody>
      </p:sp>
      <p:pic>
        <p:nvPicPr>
          <p:cNvPr id="6" name="Picture 5" descr="Screenshot 2024-08-12 222656"/>
          <p:cNvPicPr>
            <a:picLocks noChangeAspect="1"/>
          </p:cNvPicPr>
          <p:nvPr/>
        </p:nvPicPr>
        <p:blipFill>
          <a:blip r:embed="rId1"/>
          <a:stretch>
            <a:fillRect/>
          </a:stretch>
        </p:blipFill>
        <p:spPr>
          <a:xfrm>
            <a:off x="561340" y="3681095"/>
            <a:ext cx="10886440" cy="30657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Preprocessing</a:t>
            </a:r>
            <a:endParaRPr lang="en-US"/>
          </a:p>
        </p:txBody>
      </p:sp>
      <p:sp>
        <p:nvSpPr>
          <p:cNvPr id="3" name="Content Placeholder 2"/>
          <p:cNvSpPr>
            <a:spLocks noGrp="1"/>
          </p:cNvSpPr>
          <p:nvPr>
            <p:ph idx="1"/>
          </p:nvPr>
        </p:nvSpPr>
        <p:spPr>
          <a:xfrm>
            <a:off x="838200" y="1378585"/>
            <a:ext cx="10515600" cy="4798695"/>
          </a:xfrm>
        </p:spPr>
        <p:txBody>
          <a:bodyPr>
            <a:normAutofit lnSpcReduction="10000"/>
          </a:bodyPr>
          <a:p>
            <a:pPr marL="0" indent="0">
              <a:buNone/>
            </a:pPr>
            <a:endParaRPr lang="en-US"/>
          </a:p>
          <a:p>
            <a:r>
              <a:rPr lang="en-US"/>
              <a:t>    Handling missing values using dropna()</a:t>
            </a:r>
            <a:endParaRPr lang="en-US"/>
          </a:p>
          <a:p>
            <a:r>
              <a:rPr lang="en-US"/>
              <a:t>    Converting categorical variables to numeric using LabelEncoder</a:t>
            </a:r>
            <a:endParaRPr lang="en-US"/>
          </a:p>
          <a:p>
            <a:r>
              <a:rPr lang="en-US"/>
              <a:t>    Selecting only numeric columns for analysis</a:t>
            </a:r>
            <a:endParaRPr lang="en-US"/>
          </a:p>
          <a:p>
            <a:r>
              <a:rPr lang="en-US"/>
              <a:t># Check for missing values and drop them if necessary</a:t>
            </a:r>
            <a:endParaRPr lang="en-US"/>
          </a:p>
          <a:p>
            <a:r>
              <a:rPr lang="en-US"/>
              <a:t>data = data.dropna()</a:t>
            </a:r>
            <a:endParaRPr lang="en-US"/>
          </a:p>
          <a:p>
            <a:r>
              <a:rPr lang="en-US"/>
              <a:t># Convert categorical variables to numeric using LabelEncoder</a:t>
            </a:r>
            <a:endParaRPr lang="en-US"/>
          </a:p>
          <a:p>
            <a:r>
              <a:rPr lang="en-US"/>
              <a:t>categorical_columns = ['Gender', 'Has Diabetes', 'Smoking Status', 'Chest Pain Type']</a:t>
            </a:r>
            <a:endParaRPr lang="en-US"/>
          </a:p>
          <a:p>
            <a:r>
              <a:rPr lang="en-US"/>
              <a:t>label_encoders =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Visualization</a:t>
            </a:r>
            <a:endParaRPr lang="en-US"/>
          </a:p>
        </p:txBody>
      </p:sp>
      <p:sp>
        <p:nvSpPr>
          <p:cNvPr id="5" name="Content Placeholder 4"/>
          <p:cNvSpPr/>
          <p:nvPr>
            <p:ph idx="1"/>
          </p:nvPr>
        </p:nvSpPr>
        <p:spPr>
          <a:xfrm>
            <a:off x="838200" y="1260475"/>
            <a:ext cx="10515600" cy="4916805"/>
          </a:xfrm>
        </p:spPr>
        <p:txBody>
          <a:bodyPr/>
          <a:p>
            <a:pPr marL="0" indent="0">
              <a:buNone/>
            </a:pPr>
            <a:endParaRPr lang="en-US"/>
          </a:p>
          <a:p>
            <a:r>
              <a:rPr lang="en-US"/>
              <a:t>    Visualizing the distribution of Age using sns.histplot()</a:t>
            </a:r>
            <a:endParaRPr lang="en-US"/>
          </a:p>
          <a:p>
            <a:r>
              <a:rPr lang="en-US"/>
              <a:t>    Visualizing Blood Pressure by Gender using sns.boxplot()</a:t>
            </a:r>
            <a:endParaRPr lang="en-US"/>
          </a:p>
          <a:p>
            <a:r>
              <a:rPr lang="en-US"/>
              <a:t>The box for Gender = 0 will represent the distribution of blood pressure values for males.</a:t>
            </a:r>
            <a:endParaRPr lang="en-US"/>
          </a:p>
          <a:p>
            <a:r>
              <a:rPr lang="en-US"/>
              <a:t>The box for Gender = 1 will represent the distribution of blood pressure values for females.</a:t>
            </a:r>
            <a:endParaRPr lang="en-US"/>
          </a:p>
          <a:p>
            <a:r>
              <a:rPr lang="en-US"/>
              <a:t>Red tones indicates positive correlation</a:t>
            </a:r>
            <a:endParaRPr lang="en-US"/>
          </a:p>
          <a:p>
            <a:r>
              <a:rPr lang="en-US"/>
              <a:t>Blue tones indicates negative correlation</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109855" y="365125"/>
            <a:ext cx="11156315" cy="58121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252730" y="66040"/>
            <a:ext cx="11939270" cy="67919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Correlation Analysis</a:t>
            </a:r>
            <a:endParaRPr lang="en-US"/>
          </a:p>
        </p:txBody>
      </p:sp>
      <p:pic>
        <p:nvPicPr>
          <p:cNvPr id="4" name="Content Placeholder 3"/>
          <p:cNvPicPr>
            <a:picLocks noChangeAspect="1"/>
          </p:cNvPicPr>
          <p:nvPr>
            <p:ph idx="1"/>
          </p:nvPr>
        </p:nvPicPr>
        <p:blipFill>
          <a:blip r:embed="rId1"/>
          <a:stretch>
            <a:fillRect/>
          </a:stretch>
        </p:blipFill>
        <p:spPr>
          <a:xfrm>
            <a:off x="838200" y="1622425"/>
            <a:ext cx="10687050" cy="45548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2760</Words>
  <Application>WPS Presentation</Application>
  <PresentationFormat>Widescreen</PresentationFormat>
  <Paragraphs>68</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Attack Prediction using FastAPI and Machine Learning</dc:title>
  <dc:creator/>
  <cp:lastModifiedBy>Kammineni BhanuRekha</cp:lastModifiedBy>
  <cp:revision>2</cp:revision>
  <dcterms:created xsi:type="dcterms:W3CDTF">2024-08-12T17:20:56Z</dcterms:created>
  <dcterms:modified xsi:type="dcterms:W3CDTF">2024-08-13T04:30:32Z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EBFDC8E4CF0F4CE2BC133FE62B392688_11</vt:lpwstr>
  </property>
  <property fmtid="{D5CDD505-2E9C-101B-9397-08002B2CF9AE}" pid="3" name="KSOProductBuildVer">
    <vt:lpwstr>1033-12.2.0.17545</vt:lpwstr>
  </property>
</Properties>
</file>