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7" r:id="rId1"/>
  </p:sldMasterIdLst>
  <p:notesMasterIdLst>
    <p:notesMasterId r:id="rId22"/>
  </p:notesMasterIdLst>
  <p:sldIdLst>
    <p:sldId id="256" r:id="rId2"/>
    <p:sldId id="341" r:id="rId3"/>
    <p:sldId id="356" r:id="rId4"/>
    <p:sldId id="265" r:id="rId5"/>
    <p:sldId id="352" r:id="rId6"/>
    <p:sldId id="293" r:id="rId7"/>
    <p:sldId id="353" r:id="rId8"/>
    <p:sldId id="360" r:id="rId9"/>
    <p:sldId id="361" r:id="rId10"/>
    <p:sldId id="362" r:id="rId11"/>
    <p:sldId id="359" r:id="rId12"/>
    <p:sldId id="358" r:id="rId13"/>
    <p:sldId id="363" r:id="rId14"/>
    <p:sldId id="364" r:id="rId15"/>
    <p:sldId id="365" r:id="rId16"/>
    <p:sldId id="366" r:id="rId17"/>
    <p:sldId id="271" r:id="rId18"/>
    <p:sldId id="279" r:id="rId19"/>
    <p:sldId id="357" r:id="rId20"/>
    <p:sldId id="28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ena meti" initials="vm" lastIdx="1" clrIdx="0">
    <p:extLst>
      <p:ext uri="{19B8F6BF-5375-455C-9EA6-DF929625EA0E}">
        <p15:presenceInfo xmlns:p15="http://schemas.microsoft.com/office/powerpoint/2012/main" userId="6774be175df3457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3A7639-97F2-F828-FB7E-75D57D024CEE}" v="472" dt="2024-09-30T14:48:45.799"/>
    <p1510:client id="{DF2CD47E-B5EF-CC53-89A1-C0C93BDC4715}" v="3" dt="2024-10-01T11:47:02.6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86392" autoAdjust="0"/>
  </p:normalViewPr>
  <p:slideViewPr>
    <p:cSldViewPr snapToGrid="0">
      <p:cViewPr varScale="1">
        <p:scale>
          <a:sx n="73" d="100"/>
          <a:sy n="73" d="100"/>
        </p:scale>
        <p:origin x="39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EEE1ED-824D-4736-BCE5-84929A95C8E2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2357D34-1606-4D72-9375-91BD15E0809D}">
      <dgm:prSet/>
      <dgm:spPr/>
      <dgm:t>
        <a:bodyPr/>
        <a:lstStyle/>
        <a:p>
          <a:r>
            <a:rPr lang="en-US" b="0" dirty="0">
              <a:solidFill>
                <a:schemeClr val="tx1"/>
              </a:solidFill>
            </a:rPr>
            <a:t>Ananya B Hegde</a:t>
          </a:r>
        </a:p>
      </dgm:t>
    </dgm:pt>
    <dgm:pt modelId="{2D6CB972-AEE5-4A34-BDD7-C6F65E5AC8EC}" type="parTrans" cxnId="{04F4B5AC-7FE8-42E6-9292-526C3E3F5EB0}">
      <dgm:prSet/>
      <dgm:spPr/>
      <dgm:t>
        <a:bodyPr/>
        <a:lstStyle/>
        <a:p>
          <a:endParaRPr lang="en-US"/>
        </a:p>
      </dgm:t>
    </dgm:pt>
    <dgm:pt modelId="{1CBE6F80-1810-426E-A948-A77ED0AF372B}" type="sibTrans" cxnId="{04F4B5AC-7FE8-42E6-9292-526C3E3F5EB0}">
      <dgm:prSet/>
      <dgm:spPr/>
      <dgm:t>
        <a:bodyPr/>
        <a:lstStyle/>
        <a:p>
          <a:endParaRPr lang="en-US"/>
        </a:p>
      </dgm:t>
    </dgm:pt>
    <dgm:pt modelId="{0C6A8F1D-835C-4C41-A688-761A57A02ABC}">
      <dgm:prSet/>
      <dgm:spPr/>
      <dgm:t>
        <a:bodyPr/>
        <a:lstStyle/>
        <a:p>
          <a:r>
            <a:rPr lang="en-US" b="0" dirty="0">
              <a:solidFill>
                <a:schemeClr val="tx1"/>
              </a:solidFill>
            </a:rPr>
            <a:t>Bharath Kumar Reddy Kotte</a:t>
          </a:r>
        </a:p>
      </dgm:t>
    </dgm:pt>
    <dgm:pt modelId="{D5D49301-976E-4955-8E8B-4F6251311599}" type="parTrans" cxnId="{53744EA8-FFE4-45F6-A2A8-44EA6A7BCC9A}">
      <dgm:prSet/>
      <dgm:spPr/>
      <dgm:t>
        <a:bodyPr/>
        <a:lstStyle/>
        <a:p>
          <a:endParaRPr lang="en-US"/>
        </a:p>
      </dgm:t>
    </dgm:pt>
    <dgm:pt modelId="{31CB8AE5-ABC5-4B96-9D10-ECC0A9ED8802}" type="sibTrans" cxnId="{53744EA8-FFE4-45F6-A2A8-44EA6A7BCC9A}">
      <dgm:prSet/>
      <dgm:spPr/>
      <dgm:t>
        <a:bodyPr/>
        <a:lstStyle/>
        <a:p>
          <a:endParaRPr lang="en-US"/>
        </a:p>
      </dgm:t>
    </dgm:pt>
    <dgm:pt modelId="{5F3314F4-ADC5-40A3-B45A-57111C71277D}">
      <dgm:prSet/>
      <dgm:spPr/>
      <dgm:t>
        <a:bodyPr/>
        <a:lstStyle/>
        <a:p>
          <a:r>
            <a:rPr lang="en-US" b="0" dirty="0">
              <a:solidFill>
                <a:schemeClr val="tx1"/>
              </a:solidFill>
            </a:rPr>
            <a:t>Bhanu Rekha</a:t>
          </a:r>
        </a:p>
      </dgm:t>
    </dgm:pt>
    <dgm:pt modelId="{6BCFDC12-6FFA-438F-8980-A015C336BF62}" type="parTrans" cxnId="{533FD943-BC7F-4F84-AC6C-3BA897A3CA24}">
      <dgm:prSet/>
      <dgm:spPr/>
      <dgm:t>
        <a:bodyPr/>
        <a:lstStyle/>
        <a:p>
          <a:endParaRPr lang="en-US"/>
        </a:p>
      </dgm:t>
    </dgm:pt>
    <dgm:pt modelId="{718C39D4-BAE4-451E-8C43-EE604E70C0CE}" type="sibTrans" cxnId="{533FD943-BC7F-4F84-AC6C-3BA897A3CA24}">
      <dgm:prSet/>
      <dgm:spPr/>
      <dgm:t>
        <a:bodyPr/>
        <a:lstStyle/>
        <a:p>
          <a:endParaRPr lang="en-US"/>
        </a:p>
      </dgm:t>
    </dgm:pt>
    <dgm:pt modelId="{E2D4E6FC-0047-4A00-8579-0472D40D3EC0}">
      <dgm:prSet/>
      <dgm:spPr/>
      <dgm:t>
        <a:bodyPr/>
        <a:lstStyle/>
        <a:p>
          <a:r>
            <a:rPr lang="en-US" b="0" dirty="0">
              <a:solidFill>
                <a:schemeClr val="tx1"/>
              </a:solidFill>
            </a:rPr>
            <a:t>Manoj Kandi</a:t>
          </a:r>
        </a:p>
      </dgm:t>
    </dgm:pt>
    <dgm:pt modelId="{64B3A67E-189E-4005-B1F7-1027BE660E8E}" type="parTrans" cxnId="{561C335D-FD13-4C01-8779-1629D9FF8A30}">
      <dgm:prSet/>
      <dgm:spPr/>
      <dgm:t>
        <a:bodyPr/>
        <a:lstStyle/>
        <a:p>
          <a:endParaRPr lang="en-US"/>
        </a:p>
      </dgm:t>
    </dgm:pt>
    <dgm:pt modelId="{D9257EC7-3064-47F9-A1C2-77B0C8F1949E}" type="sibTrans" cxnId="{561C335D-FD13-4C01-8779-1629D9FF8A30}">
      <dgm:prSet/>
      <dgm:spPr/>
      <dgm:t>
        <a:bodyPr/>
        <a:lstStyle/>
        <a:p>
          <a:endParaRPr lang="en-US"/>
        </a:p>
      </dgm:t>
    </dgm:pt>
    <dgm:pt modelId="{3D867FDB-9C01-4CA3-9261-BCC2E6A00F4C}">
      <dgm:prSet/>
      <dgm:spPr/>
      <dgm:t>
        <a:bodyPr/>
        <a:lstStyle/>
        <a:p>
          <a:r>
            <a:rPr lang="en-US" b="0" dirty="0">
              <a:solidFill>
                <a:schemeClr val="tx1"/>
              </a:solidFill>
            </a:rPr>
            <a:t>Sai Rejinthala</a:t>
          </a:r>
        </a:p>
      </dgm:t>
    </dgm:pt>
    <dgm:pt modelId="{F9C8814A-89D1-4955-9734-3A03EA4EB0E2}" type="parTrans" cxnId="{71A7B757-D281-4AB1-9B16-363575C8658C}">
      <dgm:prSet/>
      <dgm:spPr/>
      <dgm:t>
        <a:bodyPr/>
        <a:lstStyle/>
        <a:p>
          <a:endParaRPr lang="en-US"/>
        </a:p>
      </dgm:t>
    </dgm:pt>
    <dgm:pt modelId="{828E518E-E4E7-42CB-B28E-65678A143A41}" type="sibTrans" cxnId="{71A7B757-D281-4AB1-9B16-363575C8658C}">
      <dgm:prSet/>
      <dgm:spPr/>
      <dgm:t>
        <a:bodyPr/>
        <a:lstStyle/>
        <a:p>
          <a:endParaRPr lang="en-US"/>
        </a:p>
      </dgm:t>
    </dgm:pt>
    <dgm:pt modelId="{572D5F73-8E88-44B2-9259-510FFECCEEE9}">
      <dgm:prSet phldr="0"/>
      <dgm:spPr/>
      <dgm:t>
        <a:bodyPr/>
        <a:lstStyle/>
        <a:p>
          <a:pPr rtl="0"/>
          <a:r>
            <a:rPr lang="en-US" b="1" dirty="0">
              <a:solidFill>
                <a:schemeClr val="tx1"/>
              </a:solidFill>
              <a:latin typeface="Calibri Light" panose="020F0302020204030204"/>
            </a:rPr>
            <a:t>Joseph Varghese</a:t>
          </a:r>
          <a:endParaRPr lang="en-US" b="1" dirty="0">
            <a:solidFill>
              <a:schemeClr val="tx1"/>
            </a:solidFill>
          </a:endParaRPr>
        </a:p>
      </dgm:t>
    </dgm:pt>
    <dgm:pt modelId="{D1AA198B-0B3B-4500-8F82-13F43DA7EFF8}" type="parTrans" cxnId="{391B4AE1-CDBC-4E89-B943-15A42BF5DC7B}">
      <dgm:prSet/>
      <dgm:spPr/>
    </dgm:pt>
    <dgm:pt modelId="{D3AC0BB8-39A5-4878-B5FB-BA65C2673439}" type="sibTrans" cxnId="{391B4AE1-CDBC-4E89-B943-15A42BF5DC7B}">
      <dgm:prSet/>
      <dgm:spPr/>
    </dgm:pt>
    <dgm:pt modelId="{D2ECAFF6-D4F7-47DE-9CA3-35A3E07C8AF2}" type="pres">
      <dgm:prSet presAssocID="{EEEEE1ED-824D-4736-BCE5-84929A95C8E2}" presName="vert0" presStyleCnt="0">
        <dgm:presLayoutVars>
          <dgm:dir/>
          <dgm:animOne val="branch"/>
          <dgm:animLvl val="lvl"/>
        </dgm:presLayoutVars>
      </dgm:prSet>
      <dgm:spPr/>
    </dgm:pt>
    <dgm:pt modelId="{5D64A954-9AA6-4EB7-B82F-0171645CD05B}" type="pres">
      <dgm:prSet presAssocID="{C2357D34-1606-4D72-9375-91BD15E0809D}" presName="thickLine" presStyleLbl="alignNode1" presStyleIdx="0" presStyleCnt="6"/>
      <dgm:spPr/>
    </dgm:pt>
    <dgm:pt modelId="{8F5802BF-BFC5-4258-9CEC-1EDFC2B55EDC}" type="pres">
      <dgm:prSet presAssocID="{C2357D34-1606-4D72-9375-91BD15E0809D}" presName="horz1" presStyleCnt="0"/>
      <dgm:spPr/>
    </dgm:pt>
    <dgm:pt modelId="{539F3B59-CE41-4AAD-A67D-3E7D3F04C58C}" type="pres">
      <dgm:prSet presAssocID="{C2357D34-1606-4D72-9375-91BD15E0809D}" presName="tx1" presStyleLbl="revTx" presStyleIdx="0" presStyleCnt="6"/>
      <dgm:spPr/>
    </dgm:pt>
    <dgm:pt modelId="{402F20EA-28C9-40D3-BF51-BD13568B7222}" type="pres">
      <dgm:prSet presAssocID="{C2357D34-1606-4D72-9375-91BD15E0809D}" presName="vert1" presStyleCnt="0"/>
      <dgm:spPr/>
    </dgm:pt>
    <dgm:pt modelId="{4DCD6453-F74C-4E3E-9BD2-3C05EDBF35F9}" type="pres">
      <dgm:prSet presAssocID="{0C6A8F1D-835C-4C41-A688-761A57A02ABC}" presName="thickLine" presStyleLbl="alignNode1" presStyleIdx="1" presStyleCnt="6"/>
      <dgm:spPr/>
    </dgm:pt>
    <dgm:pt modelId="{9C1F0AE1-04A2-4BB1-81BB-CF3C2978B406}" type="pres">
      <dgm:prSet presAssocID="{0C6A8F1D-835C-4C41-A688-761A57A02ABC}" presName="horz1" presStyleCnt="0"/>
      <dgm:spPr/>
    </dgm:pt>
    <dgm:pt modelId="{E485EB64-082F-45AF-AB24-72F8787E1D4A}" type="pres">
      <dgm:prSet presAssocID="{0C6A8F1D-835C-4C41-A688-761A57A02ABC}" presName="tx1" presStyleLbl="revTx" presStyleIdx="1" presStyleCnt="6"/>
      <dgm:spPr/>
    </dgm:pt>
    <dgm:pt modelId="{3F865458-8887-4388-ABBE-49A9FCA0F26E}" type="pres">
      <dgm:prSet presAssocID="{0C6A8F1D-835C-4C41-A688-761A57A02ABC}" presName="vert1" presStyleCnt="0"/>
      <dgm:spPr/>
    </dgm:pt>
    <dgm:pt modelId="{E829C247-3295-46FD-8CE3-6E6F033E1F96}" type="pres">
      <dgm:prSet presAssocID="{5F3314F4-ADC5-40A3-B45A-57111C71277D}" presName="thickLine" presStyleLbl="alignNode1" presStyleIdx="2" presStyleCnt="6"/>
      <dgm:spPr/>
    </dgm:pt>
    <dgm:pt modelId="{B2946763-A4F3-47D4-A067-15877846F212}" type="pres">
      <dgm:prSet presAssocID="{5F3314F4-ADC5-40A3-B45A-57111C71277D}" presName="horz1" presStyleCnt="0"/>
      <dgm:spPr/>
    </dgm:pt>
    <dgm:pt modelId="{114E26EC-6243-440E-B134-D89E932ECB49}" type="pres">
      <dgm:prSet presAssocID="{5F3314F4-ADC5-40A3-B45A-57111C71277D}" presName="tx1" presStyleLbl="revTx" presStyleIdx="2" presStyleCnt="6"/>
      <dgm:spPr/>
    </dgm:pt>
    <dgm:pt modelId="{59AA19F8-064B-401B-8BE9-132EB87C4306}" type="pres">
      <dgm:prSet presAssocID="{5F3314F4-ADC5-40A3-B45A-57111C71277D}" presName="vert1" presStyleCnt="0"/>
      <dgm:spPr/>
    </dgm:pt>
    <dgm:pt modelId="{819D8411-A091-403C-B175-87FAF3310B14}" type="pres">
      <dgm:prSet presAssocID="{E2D4E6FC-0047-4A00-8579-0472D40D3EC0}" presName="thickLine" presStyleLbl="alignNode1" presStyleIdx="3" presStyleCnt="6"/>
      <dgm:spPr/>
    </dgm:pt>
    <dgm:pt modelId="{3AB78C7C-06E3-4EC6-992C-4C5D81130A07}" type="pres">
      <dgm:prSet presAssocID="{E2D4E6FC-0047-4A00-8579-0472D40D3EC0}" presName="horz1" presStyleCnt="0"/>
      <dgm:spPr/>
    </dgm:pt>
    <dgm:pt modelId="{4226EFC6-CA5B-4E2F-99B6-E1D4AF7ED182}" type="pres">
      <dgm:prSet presAssocID="{E2D4E6FC-0047-4A00-8579-0472D40D3EC0}" presName="tx1" presStyleLbl="revTx" presStyleIdx="3" presStyleCnt="6"/>
      <dgm:spPr/>
    </dgm:pt>
    <dgm:pt modelId="{BA4687B4-8E2E-44A3-8526-84DAE4131B7E}" type="pres">
      <dgm:prSet presAssocID="{E2D4E6FC-0047-4A00-8579-0472D40D3EC0}" presName="vert1" presStyleCnt="0"/>
      <dgm:spPr/>
    </dgm:pt>
    <dgm:pt modelId="{2A114DA1-99AF-441E-B82E-0A4871477E23}" type="pres">
      <dgm:prSet presAssocID="{572D5F73-8E88-44B2-9259-510FFECCEEE9}" presName="thickLine" presStyleLbl="alignNode1" presStyleIdx="4" presStyleCnt="6"/>
      <dgm:spPr/>
    </dgm:pt>
    <dgm:pt modelId="{9DB195BD-8E30-4500-977C-92EF410A8A42}" type="pres">
      <dgm:prSet presAssocID="{572D5F73-8E88-44B2-9259-510FFECCEEE9}" presName="horz1" presStyleCnt="0"/>
      <dgm:spPr/>
    </dgm:pt>
    <dgm:pt modelId="{C4F79374-9AAD-491C-A898-E747C17089EF}" type="pres">
      <dgm:prSet presAssocID="{572D5F73-8E88-44B2-9259-510FFECCEEE9}" presName="tx1" presStyleLbl="revTx" presStyleIdx="4" presStyleCnt="6"/>
      <dgm:spPr/>
    </dgm:pt>
    <dgm:pt modelId="{2AE9923C-7A82-4986-B4BD-32F56E7363C9}" type="pres">
      <dgm:prSet presAssocID="{572D5F73-8E88-44B2-9259-510FFECCEEE9}" presName="vert1" presStyleCnt="0"/>
      <dgm:spPr/>
    </dgm:pt>
    <dgm:pt modelId="{A74DDCEB-ADD1-44B7-A93A-B95F89653726}" type="pres">
      <dgm:prSet presAssocID="{3D867FDB-9C01-4CA3-9261-BCC2E6A00F4C}" presName="thickLine" presStyleLbl="alignNode1" presStyleIdx="5" presStyleCnt="6"/>
      <dgm:spPr/>
    </dgm:pt>
    <dgm:pt modelId="{0454E641-243F-4E02-9AF2-C1920C6C8974}" type="pres">
      <dgm:prSet presAssocID="{3D867FDB-9C01-4CA3-9261-BCC2E6A00F4C}" presName="horz1" presStyleCnt="0"/>
      <dgm:spPr/>
    </dgm:pt>
    <dgm:pt modelId="{E5FBD0D9-9D16-4B1C-B190-A060EADBFB7E}" type="pres">
      <dgm:prSet presAssocID="{3D867FDB-9C01-4CA3-9261-BCC2E6A00F4C}" presName="tx1" presStyleLbl="revTx" presStyleIdx="5" presStyleCnt="6"/>
      <dgm:spPr/>
    </dgm:pt>
    <dgm:pt modelId="{2FCEBF85-0D58-444E-B1DF-8EABE6C94A52}" type="pres">
      <dgm:prSet presAssocID="{3D867FDB-9C01-4CA3-9261-BCC2E6A00F4C}" presName="vert1" presStyleCnt="0"/>
      <dgm:spPr/>
    </dgm:pt>
  </dgm:ptLst>
  <dgm:cxnLst>
    <dgm:cxn modelId="{561C335D-FD13-4C01-8779-1629D9FF8A30}" srcId="{EEEEE1ED-824D-4736-BCE5-84929A95C8E2}" destId="{E2D4E6FC-0047-4A00-8579-0472D40D3EC0}" srcOrd="3" destOrd="0" parTransId="{64B3A67E-189E-4005-B1F7-1027BE660E8E}" sibTransId="{D9257EC7-3064-47F9-A1C2-77B0C8F1949E}"/>
    <dgm:cxn modelId="{48676241-305B-4F6F-B6A4-D30F6932790C}" type="presOf" srcId="{5F3314F4-ADC5-40A3-B45A-57111C71277D}" destId="{114E26EC-6243-440E-B134-D89E932ECB49}" srcOrd="0" destOrd="0" presId="urn:microsoft.com/office/officeart/2008/layout/LinedList"/>
    <dgm:cxn modelId="{533FD943-BC7F-4F84-AC6C-3BA897A3CA24}" srcId="{EEEEE1ED-824D-4736-BCE5-84929A95C8E2}" destId="{5F3314F4-ADC5-40A3-B45A-57111C71277D}" srcOrd="2" destOrd="0" parTransId="{6BCFDC12-6FFA-438F-8980-A015C336BF62}" sibTransId="{718C39D4-BAE4-451E-8C43-EE604E70C0CE}"/>
    <dgm:cxn modelId="{6AA0724E-4A00-41D3-B219-5DBFDDF6E42C}" type="presOf" srcId="{E2D4E6FC-0047-4A00-8579-0472D40D3EC0}" destId="{4226EFC6-CA5B-4E2F-99B6-E1D4AF7ED182}" srcOrd="0" destOrd="0" presId="urn:microsoft.com/office/officeart/2008/layout/LinedList"/>
    <dgm:cxn modelId="{44553854-CFF8-4C18-9D57-431E4E734407}" type="presOf" srcId="{3D867FDB-9C01-4CA3-9261-BCC2E6A00F4C}" destId="{E5FBD0D9-9D16-4B1C-B190-A060EADBFB7E}" srcOrd="0" destOrd="0" presId="urn:microsoft.com/office/officeart/2008/layout/LinedList"/>
    <dgm:cxn modelId="{71A7B757-D281-4AB1-9B16-363575C8658C}" srcId="{EEEEE1ED-824D-4736-BCE5-84929A95C8E2}" destId="{3D867FDB-9C01-4CA3-9261-BCC2E6A00F4C}" srcOrd="5" destOrd="0" parTransId="{F9C8814A-89D1-4955-9734-3A03EA4EB0E2}" sibTransId="{828E518E-E4E7-42CB-B28E-65678A143A41}"/>
    <dgm:cxn modelId="{070F957C-40A4-49FD-BEF8-3724F9DEFCAC}" type="presOf" srcId="{0C6A8F1D-835C-4C41-A688-761A57A02ABC}" destId="{E485EB64-082F-45AF-AB24-72F8787E1D4A}" srcOrd="0" destOrd="0" presId="urn:microsoft.com/office/officeart/2008/layout/LinedList"/>
    <dgm:cxn modelId="{4283C784-DDC4-4B50-9A3E-A60B2E8500C2}" type="presOf" srcId="{EEEEE1ED-824D-4736-BCE5-84929A95C8E2}" destId="{D2ECAFF6-D4F7-47DE-9CA3-35A3E07C8AF2}" srcOrd="0" destOrd="0" presId="urn:microsoft.com/office/officeart/2008/layout/LinedList"/>
    <dgm:cxn modelId="{53744EA8-FFE4-45F6-A2A8-44EA6A7BCC9A}" srcId="{EEEEE1ED-824D-4736-BCE5-84929A95C8E2}" destId="{0C6A8F1D-835C-4C41-A688-761A57A02ABC}" srcOrd="1" destOrd="0" parTransId="{D5D49301-976E-4955-8E8B-4F6251311599}" sibTransId="{31CB8AE5-ABC5-4B96-9D10-ECC0A9ED8802}"/>
    <dgm:cxn modelId="{04F4B5AC-7FE8-42E6-9292-526C3E3F5EB0}" srcId="{EEEEE1ED-824D-4736-BCE5-84929A95C8E2}" destId="{C2357D34-1606-4D72-9375-91BD15E0809D}" srcOrd="0" destOrd="0" parTransId="{2D6CB972-AEE5-4A34-BDD7-C6F65E5AC8EC}" sibTransId="{1CBE6F80-1810-426E-A948-A77ED0AF372B}"/>
    <dgm:cxn modelId="{B3EF25C1-E270-4091-BA12-3E90228182D2}" type="presOf" srcId="{C2357D34-1606-4D72-9375-91BD15E0809D}" destId="{539F3B59-CE41-4AAD-A67D-3E7D3F04C58C}" srcOrd="0" destOrd="0" presId="urn:microsoft.com/office/officeart/2008/layout/LinedList"/>
    <dgm:cxn modelId="{D57BB6C1-7A61-40A4-A550-E3AD51B4F9F9}" type="presOf" srcId="{572D5F73-8E88-44B2-9259-510FFECCEEE9}" destId="{C4F79374-9AAD-491C-A898-E747C17089EF}" srcOrd="0" destOrd="0" presId="urn:microsoft.com/office/officeart/2008/layout/LinedList"/>
    <dgm:cxn modelId="{391B4AE1-CDBC-4E89-B943-15A42BF5DC7B}" srcId="{EEEEE1ED-824D-4736-BCE5-84929A95C8E2}" destId="{572D5F73-8E88-44B2-9259-510FFECCEEE9}" srcOrd="4" destOrd="0" parTransId="{D1AA198B-0B3B-4500-8F82-13F43DA7EFF8}" sibTransId="{D3AC0BB8-39A5-4878-B5FB-BA65C2673439}"/>
    <dgm:cxn modelId="{FB8557F4-2DBA-460E-9D0A-EA6991F8A5A4}" type="presParOf" srcId="{D2ECAFF6-D4F7-47DE-9CA3-35A3E07C8AF2}" destId="{5D64A954-9AA6-4EB7-B82F-0171645CD05B}" srcOrd="0" destOrd="0" presId="urn:microsoft.com/office/officeart/2008/layout/LinedList"/>
    <dgm:cxn modelId="{5A5CE5A9-AA61-47DC-9F7B-9CFDB96D6006}" type="presParOf" srcId="{D2ECAFF6-D4F7-47DE-9CA3-35A3E07C8AF2}" destId="{8F5802BF-BFC5-4258-9CEC-1EDFC2B55EDC}" srcOrd="1" destOrd="0" presId="urn:microsoft.com/office/officeart/2008/layout/LinedList"/>
    <dgm:cxn modelId="{C6187363-A1D3-4901-A0DC-E7E47ABE5B01}" type="presParOf" srcId="{8F5802BF-BFC5-4258-9CEC-1EDFC2B55EDC}" destId="{539F3B59-CE41-4AAD-A67D-3E7D3F04C58C}" srcOrd="0" destOrd="0" presId="urn:microsoft.com/office/officeart/2008/layout/LinedList"/>
    <dgm:cxn modelId="{6A104CF2-A35B-4453-B7E7-B0B8535C5334}" type="presParOf" srcId="{8F5802BF-BFC5-4258-9CEC-1EDFC2B55EDC}" destId="{402F20EA-28C9-40D3-BF51-BD13568B7222}" srcOrd="1" destOrd="0" presId="urn:microsoft.com/office/officeart/2008/layout/LinedList"/>
    <dgm:cxn modelId="{DC40AAD2-A6BE-4B4E-BFF2-C59FDC404EA5}" type="presParOf" srcId="{D2ECAFF6-D4F7-47DE-9CA3-35A3E07C8AF2}" destId="{4DCD6453-F74C-4E3E-9BD2-3C05EDBF35F9}" srcOrd="2" destOrd="0" presId="urn:microsoft.com/office/officeart/2008/layout/LinedList"/>
    <dgm:cxn modelId="{37AFE843-DC97-44C7-9BE2-36BE2BEE6423}" type="presParOf" srcId="{D2ECAFF6-D4F7-47DE-9CA3-35A3E07C8AF2}" destId="{9C1F0AE1-04A2-4BB1-81BB-CF3C2978B406}" srcOrd="3" destOrd="0" presId="urn:microsoft.com/office/officeart/2008/layout/LinedList"/>
    <dgm:cxn modelId="{B0EFC721-3473-4010-9874-1C9A782DAF45}" type="presParOf" srcId="{9C1F0AE1-04A2-4BB1-81BB-CF3C2978B406}" destId="{E485EB64-082F-45AF-AB24-72F8787E1D4A}" srcOrd="0" destOrd="0" presId="urn:microsoft.com/office/officeart/2008/layout/LinedList"/>
    <dgm:cxn modelId="{696CB051-910E-49EA-9CCB-2AD5A5F1AAEB}" type="presParOf" srcId="{9C1F0AE1-04A2-4BB1-81BB-CF3C2978B406}" destId="{3F865458-8887-4388-ABBE-49A9FCA0F26E}" srcOrd="1" destOrd="0" presId="urn:microsoft.com/office/officeart/2008/layout/LinedList"/>
    <dgm:cxn modelId="{3B9B4431-9C40-4727-B3F6-6891B10C825F}" type="presParOf" srcId="{D2ECAFF6-D4F7-47DE-9CA3-35A3E07C8AF2}" destId="{E829C247-3295-46FD-8CE3-6E6F033E1F96}" srcOrd="4" destOrd="0" presId="urn:microsoft.com/office/officeart/2008/layout/LinedList"/>
    <dgm:cxn modelId="{16A52CF9-C77F-4D0E-9009-F48A351BA828}" type="presParOf" srcId="{D2ECAFF6-D4F7-47DE-9CA3-35A3E07C8AF2}" destId="{B2946763-A4F3-47D4-A067-15877846F212}" srcOrd="5" destOrd="0" presId="urn:microsoft.com/office/officeart/2008/layout/LinedList"/>
    <dgm:cxn modelId="{4DDB0F6F-BC4B-490A-917D-E783AD174171}" type="presParOf" srcId="{B2946763-A4F3-47D4-A067-15877846F212}" destId="{114E26EC-6243-440E-B134-D89E932ECB49}" srcOrd="0" destOrd="0" presId="urn:microsoft.com/office/officeart/2008/layout/LinedList"/>
    <dgm:cxn modelId="{F83100B5-F1AE-40B7-85CF-38492E68572A}" type="presParOf" srcId="{B2946763-A4F3-47D4-A067-15877846F212}" destId="{59AA19F8-064B-401B-8BE9-132EB87C4306}" srcOrd="1" destOrd="0" presId="urn:microsoft.com/office/officeart/2008/layout/LinedList"/>
    <dgm:cxn modelId="{7C8382A2-C1CE-44BA-A628-542A2D22D7EA}" type="presParOf" srcId="{D2ECAFF6-D4F7-47DE-9CA3-35A3E07C8AF2}" destId="{819D8411-A091-403C-B175-87FAF3310B14}" srcOrd="6" destOrd="0" presId="urn:microsoft.com/office/officeart/2008/layout/LinedList"/>
    <dgm:cxn modelId="{6EF66C76-7D62-4041-9057-F5967895DFF1}" type="presParOf" srcId="{D2ECAFF6-D4F7-47DE-9CA3-35A3E07C8AF2}" destId="{3AB78C7C-06E3-4EC6-992C-4C5D81130A07}" srcOrd="7" destOrd="0" presId="urn:microsoft.com/office/officeart/2008/layout/LinedList"/>
    <dgm:cxn modelId="{76FCF988-1AA5-49AA-B871-6DF9BABA1BBB}" type="presParOf" srcId="{3AB78C7C-06E3-4EC6-992C-4C5D81130A07}" destId="{4226EFC6-CA5B-4E2F-99B6-E1D4AF7ED182}" srcOrd="0" destOrd="0" presId="urn:microsoft.com/office/officeart/2008/layout/LinedList"/>
    <dgm:cxn modelId="{66E79692-39F1-47E9-A24A-D81C59E63D26}" type="presParOf" srcId="{3AB78C7C-06E3-4EC6-992C-4C5D81130A07}" destId="{BA4687B4-8E2E-44A3-8526-84DAE4131B7E}" srcOrd="1" destOrd="0" presId="urn:microsoft.com/office/officeart/2008/layout/LinedList"/>
    <dgm:cxn modelId="{E8D4E9EF-9B33-4318-B691-A2B833D2A982}" type="presParOf" srcId="{D2ECAFF6-D4F7-47DE-9CA3-35A3E07C8AF2}" destId="{2A114DA1-99AF-441E-B82E-0A4871477E23}" srcOrd="8" destOrd="0" presId="urn:microsoft.com/office/officeart/2008/layout/LinedList"/>
    <dgm:cxn modelId="{B2C402A9-BDC4-4E96-9F4A-0E108E4E1842}" type="presParOf" srcId="{D2ECAFF6-D4F7-47DE-9CA3-35A3E07C8AF2}" destId="{9DB195BD-8E30-4500-977C-92EF410A8A42}" srcOrd="9" destOrd="0" presId="urn:microsoft.com/office/officeart/2008/layout/LinedList"/>
    <dgm:cxn modelId="{2B01C59B-F4EB-4506-A937-B69349EA1D23}" type="presParOf" srcId="{9DB195BD-8E30-4500-977C-92EF410A8A42}" destId="{C4F79374-9AAD-491C-A898-E747C17089EF}" srcOrd="0" destOrd="0" presId="urn:microsoft.com/office/officeart/2008/layout/LinedList"/>
    <dgm:cxn modelId="{8723500F-036A-4747-9CBE-B7B1522FC181}" type="presParOf" srcId="{9DB195BD-8E30-4500-977C-92EF410A8A42}" destId="{2AE9923C-7A82-4986-B4BD-32F56E7363C9}" srcOrd="1" destOrd="0" presId="urn:microsoft.com/office/officeart/2008/layout/LinedList"/>
    <dgm:cxn modelId="{E200CB50-27C7-4D2B-81AB-900FD287F97C}" type="presParOf" srcId="{D2ECAFF6-D4F7-47DE-9CA3-35A3E07C8AF2}" destId="{A74DDCEB-ADD1-44B7-A93A-B95F89653726}" srcOrd="10" destOrd="0" presId="urn:microsoft.com/office/officeart/2008/layout/LinedList"/>
    <dgm:cxn modelId="{3E16A9AF-C7C5-4203-AB41-A56CDA11CC16}" type="presParOf" srcId="{D2ECAFF6-D4F7-47DE-9CA3-35A3E07C8AF2}" destId="{0454E641-243F-4E02-9AF2-C1920C6C8974}" srcOrd="11" destOrd="0" presId="urn:microsoft.com/office/officeart/2008/layout/LinedList"/>
    <dgm:cxn modelId="{ECE2815D-53E3-45EE-8AA1-918F6920D93E}" type="presParOf" srcId="{0454E641-243F-4E02-9AF2-C1920C6C8974}" destId="{E5FBD0D9-9D16-4B1C-B190-A060EADBFB7E}" srcOrd="0" destOrd="0" presId="urn:microsoft.com/office/officeart/2008/layout/LinedList"/>
    <dgm:cxn modelId="{6CC28C58-1057-4AD9-9A88-CD1E8B89AE9F}" type="presParOf" srcId="{0454E641-243F-4E02-9AF2-C1920C6C8974}" destId="{2FCEBF85-0D58-444E-B1DF-8EABE6C94A5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AB1081-A177-460E-8D9E-88ECE18A72F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C83A02E-9B05-436D-B7BD-D589AF6DD126}">
      <dgm:prSet/>
      <dgm:spPr/>
      <dgm:t>
        <a:bodyPr/>
        <a:lstStyle/>
        <a:p>
          <a:r>
            <a:rPr lang="en-US" b="1"/>
            <a:t>Introduction</a:t>
          </a:r>
          <a:endParaRPr lang="en-US"/>
        </a:p>
      </dgm:t>
    </dgm:pt>
    <dgm:pt modelId="{1E3D8056-37FF-410D-85C7-62373178F55B}" type="parTrans" cxnId="{0C15DF8B-8DA2-4959-97EB-B731C9AF4828}">
      <dgm:prSet/>
      <dgm:spPr/>
      <dgm:t>
        <a:bodyPr/>
        <a:lstStyle/>
        <a:p>
          <a:endParaRPr lang="en-US"/>
        </a:p>
      </dgm:t>
    </dgm:pt>
    <dgm:pt modelId="{13E7AABE-7764-4F56-9744-52A6110097E7}" type="sibTrans" cxnId="{0C15DF8B-8DA2-4959-97EB-B731C9AF4828}">
      <dgm:prSet/>
      <dgm:spPr/>
      <dgm:t>
        <a:bodyPr/>
        <a:lstStyle/>
        <a:p>
          <a:endParaRPr lang="en-US"/>
        </a:p>
      </dgm:t>
    </dgm:pt>
    <dgm:pt modelId="{283BD22F-76A2-4BA5-A520-EDADD8B880DB}">
      <dgm:prSet/>
      <dgm:spPr/>
      <dgm:t>
        <a:bodyPr/>
        <a:lstStyle/>
        <a:p>
          <a:r>
            <a:rPr lang="en-US" b="1"/>
            <a:t>Problem Statement</a:t>
          </a:r>
          <a:endParaRPr lang="en-US"/>
        </a:p>
      </dgm:t>
    </dgm:pt>
    <dgm:pt modelId="{4AE13131-A8F8-4605-8B09-9A9CD0FE091A}" type="parTrans" cxnId="{3C9341D5-6BC2-4D7E-BA3D-3C93789D0AF2}">
      <dgm:prSet/>
      <dgm:spPr/>
      <dgm:t>
        <a:bodyPr/>
        <a:lstStyle/>
        <a:p>
          <a:endParaRPr lang="en-US"/>
        </a:p>
      </dgm:t>
    </dgm:pt>
    <dgm:pt modelId="{D20CFEC8-9C12-4C32-9387-159DE14ABA40}" type="sibTrans" cxnId="{3C9341D5-6BC2-4D7E-BA3D-3C93789D0AF2}">
      <dgm:prSet/>
      <dgm:spPr/>
      <dgm:t>
        <a:bodyPr/>
        <a:lstStyle/>
        <a:p>
          <a:endParaRPr lang="en-US"/>
        </a:p>
      </dgm:t>
    </dgm:pt>
    <dgm:pt modelId="{E02D1EBC-C085-46FC-8EAB-334C408085B4}">
      <dgm:prSet/>
      <dgm:spPr/>
      <dgm:t>
        <a:bodyPr/>
        <a:lstStyle/>
        <a:p>
          <a:r>
            <a:rPr lang="en-US" b="1"/>
            <a:t>Technology Used</a:t>
          </a:r>
          <a:endParaRPr lang="en-US"/>
        </a:p>
      </dgm:t>
    </dgm:pt>
    <dgm:pt modelId="{EF564FB6-90CA-4F0B-9455-D7A2944D097A}" type="parTrans" cxnId="{9463AA04-77F0-4EBB-B903-5D4021AC2C17}">
      <dgm:prSet/>
      <dgm:spPr/>
      <dgm:t>
        <a:bodyPr/>
        <a:lstStyle/>
        <a:p>
          <a:endParaRPr lang="en-US"/>
        </a:p>
      </dgm:t>
    </dgm:pt>
    <dgm:pt modelId="{EE61382F-89D5-4799-8767-A6C9E1E4C354}" type="sibTrans" cxnId="{9463AA04-77F0-4EBB-B903-5D4021AC2C17}">
      <dgm:prSet/>
      <dgm:spPr/>
      <dgm:t>
        <a:bodyPr/>
        <a:lstStyle/>
        <a:p>
          <a:endParaRPr lang="en-US"/>
        </a:p>
      </dgm:t>
    </dgm:pt>
    <dgm:pt modelId="{C44DFD63-499B-49D8-97AC-D9F435FDECDA}">
      <dgm:prSet/>
      <dgm:spPr/>
      <dgm:t>
        <a:bodyPr/>
        <a:lstStyle/>
        <a:p>
          <a:r>
            <a:rPr lang="en-US" b="1"/>
            <a:t>System Architecture</a:t>
          </a:r>
          <a:endParaRPr lang="en-US"/>
        </a:p>
      </dgm:t>
    </dgm:pt>
    <dgm:pt modelId="{E77D6ACB-6F52-41A9-AF44-A9E0B25F27CC}" type="parTrans" cxnId="{5C1C46A8-EE2F-4010-A339-AC6B3A912806}">
      <dgm:prSet/>
      <dgm:spPr/>
      <dgm:t>
        <a:bodyPr/>
        <a:lstStyle/>
        <a:p>
          <a:endParaRPr lang="en-US"/>
        </a:p>
      </dgm:t>
    </dgm:pt>
    <dgm:pt modelId="{F51075C4-27DE-4E44-985C-E76E31BC2A8C}" type="sibTrans" cxnId="{5C1C46A8-EE2F-4010-A339-AC6B3A912806}">
      <dgm:prSet/>
      <dgm:spPr/>
      <dgm:t>
        <a:bodyPr/>
        <a:lstStyle/>
        <a:p>
          <a:endParaRPr lang="en-US"/>
        </a:p>
      </dgm:t>
    </dgm:pt>
    <dgm:pt modelId="{0B0606F8-6768-415F-AD46-B0C04A90C614}">
      <dgm:prSet/>
      <dgm:spPr/>
      <dgm:t>
        <a:bodyPr/>
        <a:lstStyle/>
        <a:p>
          <a:r>
            <a:rPr lang="en-US" b="1"/>
            <a:t>Results/System Snapshots</a:t>
          </a:r>
          <a:endParaRPr lang="en-US"/>
        </a:p>
      </dgm:t>
    </dgm:pt>
    <dgm:pt modelId="{6C1FAE32-4C8A-4804-8CC5-C0451FD8CF5D}" type="parTrans" cxnId="{99B45A81-CF27-4FDC-9B8E-999C0E79791E}">
      <dgm:prSet/>
      <dgm:spPr/>
      <dgm:t>
        <a:bodyPr/>
        <a:lstStyle/>
        <a:p>
          <a:endParaRPr lang="en-US"/>
        </a:p>
      </dgm:t>
    </dgm:pt>
    <dgm:pt modelId="{E3938912-3B93-4A35-9923-138FE2EEB6C4}" type="sibTrans" cxnId="{99B45A81-CF27-4FDC-9B8E-999C0E79791E}">
      <dgm:prSet/>
      <dgm:spPr/>
      <dgm:t>
        <a:bodyPr/>
        <a:lstStyle/>
        <a:p>
          <a:endParaRPr lang="en-US"/>
        </a:p>
      </dgm:t>
    </dgm:pt>
    <dgm:pt modelId="{E16FAE33-58E9-4861-83A1-76CB819A99B3}">
      <dgm:prSet/>
      <dgm:spPr/>
      <dgm:t>
        <a:bodyPr/>
        <a:lstStyle/>
        <a:p>
          <a:r>
            <a:rPr lang="en-US" b="1"/>
            <a:t>Benefits</a:t>
          </a:r>
          <a:endParaRPr lang="en-US"/>
        </a:p>
      </dgm:t>
    </dgm:pt>
    <dgm:pt modelId="{B5194A49-3CCA-44C7-BAFE-AC20ED776B90}" type="parTrans" cxnId="{A3C921A8-0B2A-46D5-8873-5364495124BA}">
      <dgm:prSet/>
      <dgm:spPr/>
      <dgm:t>
        <a:bodyPr/>
        <a:lstStyle/>
        <a:p>
          <a:endParaRPr lang="en-US"/>
        </a:p>
      </dgm:t>
    </dgm:pt>
    <dgm:pt modelId="{C06BBA62-3E88-4435-B289-C61FDB0DC616}" type="sibTrans" cxnId="{A3C921A8-0B2A-46D5-8873-5364495124BA}">
      <dgm:prSet/>
      <dgm:spPr/>
      <dgm:t>
        <a:bodyPr/>
        <a:lstStyle/>
        <a:p>
          <a:endParaRPr lang="en-US"/>
        </a:p>
      </dgm:t>
    </dgm:pt>
    <dgm:pt modelId="{30EB8796-87FD-4D59-A20E-A364AF5D693B}">
      <dgm:prSet/>
      <dgm:spPr/>
      <dgm:t>
        <a:bodyPr/>
        <a:lstStyle/>
        <a:p>
          <a:r>
            <a:rPr lang="en-US" b="1"/>
            <a:t>Conclusion &amp; Future Work</a:t>
          </a:r>
          <a:endParaRPr lang="en-US"/>
        </a:p>
      </dgm:t>
    </dgm:pt>
    <dgm:pt modelId="{1264B57A-5679-4A82-9CFB-DDAEB84DDFD6}" type="parTrans" cxnId="{FB14663F-27BF-489C-BB06-C695B2378949}">
      <dgm:prSet/>
      <dgm:spPr/>
      <dgm:t>
        <a:bodyPr/>
        <a:lstStyle/>
        <a:p>
          <a:endParaRPr lang="en-US"/>
        </a:p>
      </dgm:t>
    </dgm:pt>
    <dgm:pt modelId="{AFCBEE9E-B415-44A6-9274-451F5A620737}" type="sibTrans" cxnId="{FB14663F-27BF-489C-BB06-C695B2378949}">
      <dgm:prSet/>
      <dgm:spPr/>
      <dgm:t>
        <a:bodyPr/>
        <a:lstStyle/>
        <a:p>
          <a:endParaRPr lang="en-US"/>
        </a:p>
      </dgm:t>
    </dgm:pt>
    <dgm:pt modelId="{333BCB81-8994-479F-8766-38480B2AED31}" type="pres">
      <dgm:prSet presAssocID="{0DAB1081-A177-460E-8D9E-88ECE18A72F3}" presName="linear" presStyleCnt="0">
        <dgm:presLayoutVars>
          <dgm:animLvl val="lvl"/>
          <dgm:resizeHandles val="exact"/>
        </dgm:presLayoutVars>
      </dgm:prSet>
      <dgm:spPr/>
    </dgm:pt>
    <dgm:pt modelId="{E522F51D-EA11-4891-BEA1-2684AEB2BA92}" type="pres">
      <dgm:prSet presAssocID="{EC83A02E-9B05-436D-B7BD-D589AF6DD126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AA998E73-88B6-4AD9-9F9B-3833ABFF8FFC}" type="pres">
      <dgm:prSet presAssocID="{13E7AABE-7764-4F56-9744-52A6110097E7}" presName="spacer" presStyleCnt="0"/>
      <dgm:spPr/>
    </dgm:pt>
    <dgm:pt modelId="{FC7D6F95-D821-42AB-8815-282B328B10CF}" type="pres">
      <dgm:prSet presAssocID="{283BD22F-76A2-4BA5-A520-EDADD8B880DB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ED4D82CC-224B-4D28-963F-44071180D3B1}" type="pres">
      <dgm:prSet presAssocID="{D20CFEC8-9C12-4C32-9387-159DE14ABA40}" presName="spacer" presStyleCnt="0"/>
      <dgm:spPr/>
    </dgm:pt>
    <dgm:pt modelId="{7A8A1FA3-629B-4297-82C5-4BDE6321680D}" type="pres">
      <dgm:prSet presAssocID="{E02D1EBC-C085-46FC-8EAB-334C408085B4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AE0425FB-C1A5-4366-A969-A59DB33B1B0E}" type="pres">
      <dgm:prSet presAssocID="{EE61382F-89D5-4799-8767-A6C9E1E4C354}" presName="spacer" presStyleCnt="0"/>
      <dgm:spPr/>
    </dgm:pt>
    <dgm:pt modelId="{A79D4A38-9C09-4EBB-AD12-9EB54640D206}" type="pres">
      <dgm:prSet presAssocID="{C44DFD63-499B-49D8-97AC-D9F435FDECDA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C7A4CA89-4EE6-4817-A107-1ACF481C2A6D}" type="pres">
      <dgm:prSet presAssocID="{F51075C4-27DE-4E44-985C-E76E31BC2A8C}" presName="spacer" presStyleCnt="0"/>
      <dgm:spPr/>
    </dgm:pt>
    <dgm:pt modelId="{ECA20795-5B10-4392-9F1F-19A7B78B1315}" type="pres">
      <dgm:prSet presAssocID="{0B0606F8-6768-415F-AD46-B0C04A90C614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F2CCB4CC-2FF5-498C-864A-7CE6AE1B0C1B}" type="pres">
      <dgm:prSet presAssocID="{E3938912-3B93-4A35-9923-138FE2EEB6C4}" presName="spacer" presStyleCnt="0"/>
      <dgm:spPr/>
    </dgm:pt>
    <dgm:pt modelId="{BAE7B8CA-0119-453B-8312-82D853187DF3}" type="pres">
      <dgm:prSet presAssocID="{E16FAE33-58E9-4861-83A1-76CB819A99B3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AD2ADDD2-0990-4137-BF68-714284DC4CF1}" type="pres">
      <dgm:prSet presAssocID="{C06BBA62-3E88-4435-B289-C61FDB0DC616}" presName="spacer" presStyleCnt="0"/>
      <dgm:spPr/>
    </dgm:pt>
    <dgm:pt modelId="{DF5C8D08-4439-46F6-976C-F7BB979F4382}" type="pres">
      <dgm:prSet presAssocID="{30EB8796-87FD-4D59-A20E-A364AF5D693B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9463AA04-77F0-4EBB-B903-5D4021AC2C17}" srcId="{0DAB1081-A177-460E-8D9E-88ECE18A72F3}" destId="{E02D1EBC-C085-46FC-8EAB-334C408085B4}" srcOrd="2" destOrd="0" parTransId="{EF564FB6-90CA-4F0B-9455-D7A2944D097A}" sibTransId="{EE61382F-89D5-4799-8767-A6C9E1E4C354}"/>
    <dgm:cxn modelId="{8F6E4A1F-151C-47A0-AC9B-9A66E8130A39}" type="presOf" srcId="{30EB8796-87FD-4D59-A20E-A364AF5D693B}" destId="{DF5C8D08-4439-46F6-976C-F7BB979F4382}" srcOrd="0" destOrd="0" presId="urn:microsoft.com/office/officeart/2005/8/layout/vList2"/>
    <dgm:cxn modelId="{FB14663F-27BF-489C-BB06-C695B2378949}" srcId="{0DAB1081-A177-460E-8D9E-88ECE18A72F3}" destId="{30EB8796-87FD-4D59-A20E-A364AF5D693B}" srcOrd="6" destOrd="0" parTransId="{1264B57A-5679-4A82-9CFB-DDAEB84DDFD6}" sibTransId="{AFCBEE9E-B415-44A6-9274-451F5A620737}"/>
    <dgm:cxn modelId="{5F73B96D-4E7E-4286-86E4-314FCF8249CB}" type="presOf" srcId="{E16FAE33-58E9-4861-83A1-76CB819A99B3}" destId="{BAE7B8CA-0119-453B-8312-82D853187DF3}" srcOrd="0" destOrd="0" presId="urn:microsoft.com/office/officeart/2005/8/layout/vList2"/>
    <dgm:cxn modelId="{C32B8951-F0F2-4FE2-8C45-C4F5B0BB6EBD}" type="presOf" srcId="{C44DFD63-499B-49D8-97AC-D9F435FDECDA}" destId="{A79D4A38-9C09-4EBB-AD12-9EB54640D206}" srcOrd="0" destOrd="0" presId="urn:microsoft.com/office/officeart/2005/8/layout/vList2"/>
    <dgm:cxn modelId="{9F80647F-5AEA-41D3-9C22-143D29396AAE}" type="presOf" srcId="{EC83A02E-9B05-436D-B7BD-D589AF6DD126}" destId="{E522F51D-EA11-4891-BEA1-2684AEB2BA92}" srcOrd="0" destOrd="0" presId="urn:microsoft.com/office/officeart/2005/8/layout/vList2"/>
    <dgm:cxn modelId="{99B45A81-CF27-4FDC-9B8E-999C0E79791E}" srcId="{0DAB1081-A177-460E-8D9E-88ECE18A72F3}" destId="{0B0606F8-6768-415F-AD46-B0C04A90C614}" srcOrd="4" destOrd="0" parTransId="{6C1FAE32-4C8A-4804-8CC5-C0451FD8CF5D}" sibTransId="{E3938912-3B93-4A35-9923-138FE2EEB6C4}"/>
    <dgm:cxn modelId="{B060C58A-BE79-4D00-A1B1-002C20E6003D}" type="presOf" srcId="{0B0606F8-6768-415F-AD46-B0C04A90C614}" destId="{ECA20795-5B10-4392-9F1F-19A7B78B1315}" srcOrd="0" destOrd="0" presId="urn:microsoft.com/office/officeart/2005/8/layout/vList2"/>
    <dgm:cxn modelId="{0C15DF8B-8DA2-4959-97EB-B731C9AF4828}" srcId="{0DAB1081-A177-460E-8D9E-88ECE18A72F3}" destId="{EC83A02E-9B05-436D-B7BD-D589AF6DD126}" srcOrd="0" destOrd="0" parTransId="{1E3D8056-37FF-410D-85C7-62373178F55B}" sibTransId="{13E7AABE-7764-4F56-9744-52A6110097E7}"/>
    <dgm:cxn modelId="{6480F58D-B13D-400A-807A-F72FA30EEB2C}" type="presOf" srcId="{0DAB1081-A177-460E-8D9E-88ECE18A72F3}" destId="{333BCB81-8994-479F-8766-38480B2AED31}" srcOrd="0" destOrd="0" presId="urn:microsoft.com/office/officeart/2005/8/layout/vList2"/>
    <dgm:cxn modelId="{DA9A1C9C-C122-46B0-8537-D175A19C563C}" type="presOf" srcId="{E02D1EBC-C085-46FC-8EAB-334C408085B4}" destId="{7A8A1FA3-629B-4297-82C5-4BDE6321680D}" srcOrd="0" destOrd="0" presId="urn:microsoft.com/office/officeart/2005/8/layout/vList2"/>
    <dgm:cxn modelId="{A3C921A8-0B2A-46D5-8873-5364495124BA}" srcId="{0DAB1081-A177-460E-8D9E-88ECE18A72F3}" destId="{E16FAE33-58E9-4861-83A1-76CB819A99B3}" srcOrd="5" destOrd="0" parTransId="{B5194A49-3CCA-44C7-BAFE-AC20ED776B90}" sibTransId="{C06BBA62-3E88-4435-B289-C61FDB0DC616}"/>
    <dgm:cxn modelId="{5C1C46A8-EE2F-4010-A339-AC6B3A912806}" srcId="{0DAB1081-A177-460E-8D9E-88ECE18A72F3}" destId="{C44DFD63-499B-49D8-97AC-D9F435FDECDA}" srcOrd="3" destOrd="0" parTransId="{E77D6ACB-6F52-41A9-AF44-A9E0B25F27CC}" sibTransId="{F51075C4-27DE-4E44-985C-E76E31BC2A8C}"/>
    <dgm:cxn modelId="{3C9341D5-6BC2-4D7E-BA3D-3C93789D0AF2}" srcId="{0DAB1081-A177-460E-8D9E-88ECE18A72F3}" destId="{283BD22F-76A2-4BA5-A520-EDADD8B880DB}" srcOrd="1" destOrd="0" parTransId="{4AE13131-A8F8-4605-8B09-9A9CD0FE091A}" sibTransId="{D20CFEC8-9C12-4C32-9387-159DE14ABA40}"/>
    <dgm:cxn modelId="{AE0D49E9-0771-4E7E-AB29-480E9F88939A}" type="presOf" srcId="{283BD22F-76A2-4BA5-A520-EDADD8B880DB}" destId="{FC7D6F95-D821-42AB-8815-282B328B10CF}" srcOrd="0" destOrd="0" presId="urn:microsoft.com/office/officeart/2005/8/layout/vList2"/>
    <dgm:cxn modelId="{97204F34-9A56-486A-B695-790A83E65A10}" type="presParOf" srcId="{333BCB81-8994-479F-8766-38480B2AED31}" destId="{E522F51D-EA11-4891-BEA1-2684AEB2BA92}" srcOrd="0" destOrd="0" presId="urn:microsoft.com/office/officeart/2005/8/layout/vList2"/>
    <dgm:cxn modelId="{2AFFBFA8-6D96-42C0-9D3B-8A8924237916}" type="presParOf" srcId="{333BCB81-8994-479F-8766-38480B2AED31}" destId="{AA998E73-88B6-4AD9-9F9B-3833ABFF8FFC}" srcOrd="1" destOrd="0" presId="urn:microsoft.com/office/officeart/2005/8/layout/vList2"/>
    <dgm:cxn modelId="{01A6AAAC-4045-4408-841A-77720B2F1043}" type="presParOf" srcId="{333BCB81-8994-479F-8766-38480B2AED31}" destId="{FC7D6F95-D821-42AB-8815-282B328B10CF}" srcOrd="2" destOrd="0" presId="urn:microsoft.com/office/officeart/2005/8/layout/vList2"/>
    <dgm:cxn modelId="{153BB2C0-1536-4C1F-996D-93F90CD3A499}" type="presParOf" srcId="{333BCB81-8994-479F-8766-38480B2AED31}" destId="{ED4D82CC-224B-4D28-963F-44071180D3B1}" srcOrd="3" destOrd="0" presId="urn:microsoft.com/office/officeart/2005/8/layout/vList2"/>
    <dgm:cxn modelId="{C662450F-6367-423D-B851-60840F363D63}" type="presParOf" srcId="{333BCB81-8994-479F-8766-38480B2AED31}" destId="{7A8A1FA3-629B-4297-82C5-4BDE6321680D}" srcOrd="4" destOrd="0" presId="urn:microsoft.com/office/officeart/2005/8/layout/vList2"/>
    <dgm:cxn modelId="{DAEC5880-4193-4978-9A3D-0C67D65EA0A0}" type="presParOf" srcId="{333BCB81-8994-479F-8766-38480B2AED31}" destId="{AE0425FB-C1A5-4366-A969-A59DB33B1B0E}" srcOrd="5" destOrd="0" presId="urn:microsoft.com/office/officeart/2005/8/layout/vList2"/>
    <dgm:cxn modelId="{5A410E1F-C32A-4289-817E-C8B1BF73370D}" type="presParOf" srcId="{333BCB81-8994-479F-8766-38480B2AED31}" destId="{A79D4A38-9C09-4EBB-AD12-9EB54640D206}" srcOrd="6" destOrd="0" presId="urn:microsoft.com/office/officeart/2005/8/layout/vList2"/>
    <dgm:cxn modelId="{837C2CD6-5ACA-4057-A565-9EF0FA3B9E1B}" type="presParOf" srcId="{333BCB81-8994-479F-8766-38480B2AED31}" destId="{C7A4CA89-4EE6-4817-A107-1ACF481C2A6D}" srcOrd="7" destOrd="0" presId="urn:microsoft.com/office/officeart/2005/8/layout/vList2"/>
    <dgm:cxn modelId="{F33EBE4C-7489-4AA0-A9E2-4506147218A1}" type="presParOf" srcId="{333BCB81-8994-479F-8766-38480B2AED31}" destId="{ECA20795-5B10-4392-9F1F-19A7B78B1315}" srcOrd="8" destOrd="0" presId="urn:microsoft.com/office/officeart/2005/8/layout/vList2"/>
    <dgm:cxn modelId="{993AB8DB-0482-4C78-BD44-2E6715B6D11D}" type="presParOf" srcId="{333BCB81-8994-479F-8766-38480B2AED31}" destId="{F2CCB4CC-2FF5-498C-864A-7CE6AE1B0C1B}" srcOrd="9" destOrd="0" presId="urn:microsoft.com/office/officeart/2005/8/layout/vList2"/>
    <dgm:cxn modelId="{6357995F-EEEE-4FE9-B579-063683D39474}" type="presParOf" srcId="{333BCB81-8994-479F-8766-38480B2AED31}" destId="{BAE7B8CA-0119-453B-8312-82D853187DF3}" srcOrd="10" destOrd="0" presId="urn:microsoft.com/office/officeart/2005/8/layout/vList2"/>
    <dgm:cxn modelId="{86F5DF76-DB4E-4BAA-AB82-23883C0E879A}" type="presParOf" srcId="{333BCB81-8994-479F-8766-38480B2AED31}" destId="{AD2ADDD2-0990-4137-BF68-714284DC4CF1}" srcOrd="11" destOrd="0" presId="urn:microsoft.com/office/officeart/2005/8/layout/vList2"/>
    <dgm:cxn modelId="{9AEE93EB-6EA7-4678-AF4B-412C735CAE01}" type="presParOf" srcId="{333BCB81-8994-479F-8766-38480B2AED31}" destId="{DF5C8D08-4439-46F6-976C-F7BB979F4382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4E6047-734F-4334-B95B-D0736A9E97E1}" type="doc">
      <dgm:prSet loTypeId="urn:microsoft.com/office/officeart/2016/7/layout/VerticalSolidAction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D312D92-0549-4B57-A58F-A0C96B6A2A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Project Overview:</a:t>
          </a:r>
          <a:endParaRPr lang="en-US" dirty="0"/>
        </a:p>
      </dgm:t>
    </dgm:pt>
    <dgm:pt modelId="{CF01AD61-FA43-458C-B8EF-343CDE6A023A}" type="parTrans" cxnId="{AC79927E-023C-4C87-93F8-8C21E4D00C19}">
      <dgm:prSet/>
      <dgm:spPr/>
      <dgm:t>
        <a:bodyPr/>
        <a:lstStyle/>
        <a:p>
          <a:endParaRPr lang="en-US"/>
        </a:p>
      </dgm:t>
    </dgm:pt>
    <dgm:pt modelId="{3B490381-883E-4BB9-A617-76BBD58B62C1}" type="sibTrans" cxnId="{AC79927E-023C-4C87-93F8-8C21E4D00C19}">
      <dgm:prSet/>
      <dgm:spPr/>
      <dgm:t>
        <a:bodyPr/>
        <a:lstStyle/>
        <a:p>
          <a:endParaRPr lang="en-US"/>
        </a:p>
      </dgm:t>
    </dgm:pt>
    <dgm:pt modelId="{EF07F48D-6885-49CB-BD80-8A7C6AD240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Project Goals:</a:t>
          </a:r>
          <a:endParaRPr lang="en-US" dirty="0"/>
        </a:p>
      </dgm:t>
    </dgm:pt>
    <dgm:pt modelId="{9501C6C2-58D1-4384-A580-D581698DD86B}" type="parTrans" cxnId="{EAF00DAB-C872-4C27-9C7E-CA42E1B59B7D}">
      <dgm:prSet/>
      <dgm:spPr/>
      <dgm:t>
        <a:bodyPr/>
        <a:lstStyle/>
        <a:p>
          <a:endParaRPr lang="en-US"/>
        </a:p>
      </dgm:t>
    </dgm:pt>
    <dgm:pt modelId="{017431DA-A00A-4FCA-A04D-6B8AC00DCDBE}" type="sibTrans" cxnId="{EAF00DAB-C872-4C27-9C7E-CA42E1B59B7D}">
      <dgm:prSet/>
      <dgm:spPr/>
      <dgm:t>
        <a:bodyPr/>
        <a:lstStyle/>
        <a:p>
          <a:endParaRPr lang="en-US"/>
        </a:p>
      </dgm:t>
    </dgm:pt>
    <dgm:pt modelId="{DEBB5DE5-A7C8-40F6-B26B-4A73BFD377B6}">
      <dgm:prSet/>
      <dgm:spPr/>
      <dgm:t>
        <a:bodyPr/>
        <a:lstStyle/>
        <a:p>
          <a:pPr rtl="0"/>
          <a:r>
            <a:rPr lang="en-US" dirty="0">
              <a:latin typeface="Tenorite"/>
            </a:rPr>
            <a:t>Detect and classify deepfakes accurately.</a:t>
          </a:r>
        </a:p>
      </dgm:t>
    </dgm:pt>
    <dgm:pt modelId="{AB28EE5A-9CC9-47AC-B7B1-7ADB36594B31}" type="parTrans" cxnId="{784C95EB-A391-4245-8920-9E52B5206BD7}">
      <dgm:prSet/>
      <dgm:spPr/>
      <dgm:t>
        <a:bodyPr/>
        <a:lstStyle/>
        <a:p>
          <a:endParaRPr lang="en-US"/>
        </a:p>
      </dgm:t>
    </dgm:pt>
    <dgm:pt modelId="{3088E636-CCCA-4E3E-B7B3-DA4E4BDA2A9A}" type="sibTrans" cxnId="{784C95EB-A391-4245-8920-9E52B5206BD7}">
      <dgm:prSet/>
      <dgm:spPr/>
      <dgm:t>
        <a:bodyPr/>
        <a:lstStyle/>
        <a:p>
          <a:endParaRPr lang="en-US"/>
        </a:p>
      </dgm:t>
    </dgm:pt>
    <dgm:pt modelId="{00D3241F-9691-463B-BA8B-7F38ADAB9E03}">
      <dgm:prSet/>
      <dgm:spPr/>
      <dgm:t>
        <a:bodyPr/>
        <a:lstStyle/>
        <a:p>
          <a:r>
            <a:rPr lang="en-US" dirty="0">
              <a:latin typeface="Tenorite"/>
            </a:rPr>
            <a:t>Provide multi-language outputs and voice</a:t>
          </a:r>
          <a:r>
            <a:rPr lang="en-US" b="0" dirty="0">
              <a:latin typeface="Tenorite"/>
            </a:rPr>
            <a:t>.</a:t>
          </a:r>
        </a:p>
      </dgm:t>
    </dgm:pt>
    <dgm:pt modelId="{201D524C-123A-4F76-AB6D-0D46554E155D}" type="parTrans" cxnId="{E0E343D5-2071-4907-AD39-34AD066A9220}">
      <dgm:prSet/>
      <dgm:spPr/>
      <dgm:t>
        <a:bodyPr/>
        <a:lstStyle/>
        <a:p>
          <a:endParaRPr lang="en-US"/>
        </a:p>
      </dgm:t>
    </dgm:pt>
    <dgm:pt modelId="{6C100212-CEF1-43B8-B26C-8BD879EB01EF}" type="sibTrans" cxnId="{E0E343D5-2071-4907-AD39-34AD066A9220}">
      <dgm:prSet/>
      <dgm:spPr/>
      <dgm:t>
        <a:bodyPr/>
        <a:lstStyle/>
        <a:p>
          <a:endParaRPr lang="en-US"/>
        </a:p>
      </dgm:t>
    </dgm:pt>
    <dgm:pt modelId="{7847D40F-F516-4389-A49B-3CEAA3CF4351}">
      <dgm:prSet/>
      <dgm:spPr/>
      <dgm:t>
        <a:bodyPr/>
        <a:lstStyle/>
        <a:p>
          <a:r>
            <a:rPr lang="en-US" dirty="0">
              <a:latin typeface="Tenorite"/>
            </a:rPr>
            <a:t>Real-time web access and data insights via Power BI.</a:t>
          </a:r>
        </a:p>
      </dgm:t>
    </dgm:pt>
    <dgm:pt modelId="{BEA79E78-3790-4C0A-A286-F2C5FDC76A5A}" type="parTrans" cxnId="{2D71A3D0-6167-4E3E-B271-D69A036621C7}">
      <dgm:prSet/>
      <dgm:spPr/>
      <dgm:t>
        <a:bodyPr/>
        <a:lstStyle/>
        <a:p>
          <a:endParaRPr lang="en-US"/>
        </a:p>
      </dgm:t>
    </dgm:pt>
    <dgm:pt modelId="{0FFC41FB-252C-46D1-8CB7-4C84FF722E22}" type="sibTrans" cxnId="{2D71A3D0-6167-4E3E-B271-D69A036621C7}">
      <dgm:prSet/>
      <dgm:spPr/>
      <dgm:t>
        <a:bodyPr/>
        <a:lstStyle/>
        <a:p>
          <a:endParaRPr lang="en-US"/>
        </a:p>
      </dgm:t>
    </dgm:pt>
    <dgm:pt modelId="{3ED96181-2092-4775-AF14-9B7BC9F07AFE}">
      <dgm:prSet phldr="0"/>
      <dgm:spPr/>
      <dgm:t>
        <a:bodyPr/>
        <a:lstStyle/>
        <a:p>
          <a:r>
            <a:rPr lang="en-US" b="0" dirty="0">
              <a:latin typeface="Tenorite"/>
            </a:rPr>
            <a:t>Accessible via a </a:t>
          </a:r>
          <a:r>
            <a:rPr lang="en-US" b="0" dirty="0" err="1">
              <a:latin typeface="Tenorite"/>
            </a:rPr>
            <a:t>Streamlit</a:t>
          </a:r>
          <a:r>
            <a:rPr lang="en-US" b="0" dirty="0">
              <a:latin typeface="Tenorite"/>
            </a:rPr>
            <a:t> webpage with results stored in SQL and visualized using Power BI</a:t>
          </a:r>
          <a:endParaRPr lang="en-US" dirty="0"/>
        </a:p>
      </dgm:t>
    </dgm:pt>
    <dgm:pt modelId="{805F7F35-9A3E-4DB6-AF46-BAB439380399}" type="parTrans" cxnId="{93205B0B-994D-4189-AF9B-FEAC0645CE06}">
      <dgm:prSet/>
      <dgm:spPr/>
    </dgm:pt>
    <dgm:pt modelId="{85169221-02F1-4E6C-B7A5-99859073A8C7}" type="sibTrans" cxnId="{93205B0B-994D-4189-AF9B-FEAC0645CE06}">
      <dgm:prSet/>
      <dgm:spPr/>
    </dgm:pt>
    <dgm:pt modelId="{8922B5E9-DA7F-4677-9A65-623A7387ADA4}">
      <dgm:prSet phldr="0"/>
      <dgm:spPr/>
      <dgm:t>
        <a:bodyPr/>
        <a:lstStyle/>
        <a:p>
          <a:pPr rtl="0"/>
          <a:r>
            <a:rPr lang="en-US" b="0" dirty="0">
              <a:latin typeface="Tenorite"/>
            </a:rPr>
            <a:t>Detects and classifies deepfake images using Azure services.</a:t>
          </a:r>
        </a:p>
      </dgm:t>
    </dgm:pt>
    <dgm:pt modelId="{C55CCB0C-2E56-4A43-B332-3AB61E96B164}" type="parTrans" cxnId="{207166ED-903C-479D-9578-2C1CF112B576}">
      <dgm:prSet/>
      <dgm:spPr/>
    </dgm:pt>
    <dgm:pt modelId="{01FAFC32-6BD2-4418-9030-5D657A70E4F2}" type="sibTrans" cxnId="{207166ED-903C-479D-9578-2C1CF112B576}">
      <dgm:prSet/>
      <dgm:spPr/>
    </dgm:pt>
    <dgm:pt modelId="{BCC105BC-1FE9-4213-88E0-5194F8953A2C}">
      <dgm:prSet phldr="0"/>
      <dgm:spPr/>
      <dgm:t>
        <a:bodyPr/>
        <a:lstStyle/>
        <a:p>
          <a:r>
            <a:rPr lang="en-US" b="0" dirty="0">
              <a:latin typeface="Tenorite"/>
            </a:rPr>
            <a:t>Generates image descriptions, translates them, and provides voice outputs in Hindi, Telugu, and Tamil.</a:t>
          </a:r>
        </a:p>
      </dgm:t>
    </dgm:pt>
    <dgm:pt modelId="{E73937D4-E329-45D3-9717-5916A03090DD}" type="parTrans" cxnId="{A26C621E-30C9-4F69-812C-7DDA2449900A}">
      <dgm:prSet/>
      <dgm:spPr/>
    </dgm:pt>
    <dgm:pt modelId="{8CABD6D6-8EDA-487E-A978-EBFEC51742FE}" type="sibTrans" cxnId="{A26C621E-30C9-4F69-812C-7DDA2449900A}">
      <dgm:prSet/>
      <dgm:spPr/>
    </dgm:pt>
    <dgm:pt modelId="{90B3C95E-82B3-4256-A7B1-E6FD2D0D7506}" type="pres">
      <dgm:prSet presAssocID="{AF4E6047-734F-4334-B95B-D0736A9E97E1}" presName="Name0" presStyleCnt="0">
        <dgm:presLayoutVars>
          <dgm:dir/>
          <dgm:animLvl val="lvl"/>
          <dgm:resizeHandles val="exact"/>
        </dgm:presLayoutVars>
      </dgm:prSet>
      <dgm:spPr/>
    </dgm:pt>
    <dgm:pt modelId="{367E7954-1D26-4C99-959A-46400749E7A2}" type="pres">
      <dgm:prSet presAssocID="{AD312D92-0549-4B57-A58F-A0C96B6A2A88}" presName="linNode" presStyleCnt="0"/>
      <dgm:spPr/>
    </dgm:pt>
    <dgm:pt modelId="{15611921-A270-46A2-A627-A833D46A3164}" type="pres">
      <dgm:prSet presAssocID="{AD312D92-0549-4B57-A58F-A0C96B6A2A88}" presName="parentText" presStyleLbl="alignNode1" presStyleIdx="0" presStyleCnt="2">
        <dgm:presLayoutVars>
          <dgm:chMax val="1"/>
          <dgm:bulletEnabled/>
        </dgm:presLayoutVars>
      </dgm:prSet>
      <dgm:spPr/>
    </dgm:pt>
    <dgm:pt modelId="{CB7A440F-838C-47F5-8754-49B5C442F411}" type="pres">
      <dgm:prSet presAssocID="{AD312D92-0549-4B57-A58F-A0C96B6A2A88}" presName="descendantText" presStyleLbl="alignAccFollowNode1" presStyleIdx="0" presStyleCnt="2">
        <dgm:presLayoutVars>
          <dgm:bulletEnabled/>
        </dgm:presLayoutVars>
      </dgm:prSet>
      <dgm:spPr/>
    </dgm:pt>
    <dgm:pt modelId="{9C5B1F9B-DAB9-4DA0-B345-23C6266BFCEC}" type="pres">
      <dgm:prSet presAssocID="{3B490381-883E-4BB9-A617-76BBD58B62C1}" presName="sp" presStyleCnt="0"/>
      <dgm:spPr/>
    </dgm:pt>
    <dgm:pt modelId="{98CA31B8-C6FA-4C63-9E3B-6FAA30890D45}" type="pres">
      <dgm:prSet presAssocID="{EF07F48D-6885-49CB-BD80-8A7C6AD24046}" presName="linNode" presStyleCnt="0"/>
      <dgm:spPr/>
    </dgm:pt>
    <dgm:pt modelId="{76D535D8-DBF7-45EB-AD8F-7B216F4CFFDC}" type="pres">
      <dgm:prSet presAssocID="{EF07F48D-6885-49CB-BD80-8A7C6AD24046}" presName="parentText" presStyleLbl="alignNode1" presStyleIdx="1" presStyleCnt="2">
        <dgm:presLayoutVars>
          <dgm:chMax val="1"/>
          <dgm:bulletEnabled/>
        </dgm:presLayoutVars>
      </dgm:prSet>
      <dgm:spPr/>
    </dgm:pt>
    <dgm:pt modelId="{20D04945-96BF-4D4E-A5BA-73EEAECDD361}" type="pres">
      <dgm:prSet presAssocID="{EF07F48D-6885-49CB-BD80-8A7C6AD24046}" presName="descendantText" presStyleLbl="alignAccFollowNode1" presStyleIdx="1" presStyleCnt="2">
        <dgm:presLayoutVars>
          <dgm:bulletEnabled/>
        </dgm:presLayoutVars>
      </dgm:prSet>
      <dgm:spPr/>
    </dgm:pt>
  </dgm:ptLst>
  <dgm:cxnLst>
    <dgm:cxn modelId="{93205B0B-994D-4189-AF9B-FEAC0645CE06}" srcId="{AD312D92-0549-4B57-A58F-A0C96B6A2A88}" destId="{3ED96181-2092-4775-AF14-9B7BC9F07AFE}" srcOrd="2" destOrd="0" parTransId="{805F7F35-9A3E-4DB6-AF46-BAB439380399}" sibTransId="{85169221-02F1-4E6C-B7A5-99859073A8C7}"/>
    <dgm:cxn modelId="{A5D69B1C-A85D-422A-9B1A-A2BEFD5DC9B0}" type="presOf" srcId="{3ED96181-2092-4775-AF14-9B7BC9F07AFE}" destId="{CB7A440F-838C-47F5-8754-49B5C442F411}" srcOrd="0" destOrd="2" presId="urn:microsoft.com/office/officeart/2016/7/layout/VerticalSolidActionList"/>
    <dgm:cxn modelId="{27A80D1D-E406-4344-A1B3-F397FE445A27}" type="presOf" srcId="{AF4E6047-734F-4334-B95B-D0736A9E97E1}" destId="{90B3C95E-82B3-4256-A7B1-E6FD2D0D7506}" srcOrd="0" destOrd="0" presId="urn:microsoft.com/office/officeart/2016/7/layout/VerticalSolidActionList"/>
    <dgm:cxn modelId="{A26C621E-30C9-4F69-812C-7DDA2449900A}" srcId="{AD312D92-0549-4B57-A58F-A0C96B6A2A88}" destId="{BCC105BC-1FE9-4213-88E0-5194F8953A2C}" srcOrd="1" destOrd="0" parTransId="{E73937D4-E329-45D3-9717-5916A03090DD}" sibTransId="{8CABD6D6-8EDA-487E-A978-EBFEC51742FE}"/>
    <dgm:cxn modelId="{D766D460-1291-4F35-8C79-02D67886261C}" type="presOf" srcId="{8922B5E9-DA7F-4677-9A65-623A7387ADA4}" destId="{CB7A440F-838C-47F5-8754-49B5C442F411}" srcOrd="0" destOrd="0" presId="urn:microsoft.com/office/officeart/2016/7/layout/VerticalSolidActionList"/>
    <dgm:cxn modelId="{51740F4C-9265-4B2D-855A-829B6BFFE761}" type="presOf" srcId="{AD312D92-0549-4B57-A58F-A0C96B6A2A88}" destId="{15611921-A270-46A2-A627-A833D46A3164}" srcOrd="0" destOrd="0" presId="urn:microsoft.com/office/officeart/2016/7/layout/VerticalSolidActionList"/>
    <dgm:cxn modelId="{A5AD8E54-74FC-4C94-90ED-859B672565C7}" type="presOf" srcId="{7847D40F-F516-4389-A49B-3CEAA3CF4351}" destId="{20D04945-96BF-4D4E-A5BA-73EEAECDD361}" srcOrd="0" destOrd="2" presId="urn:microsoft.com/office/officeart/2016/7/layout/VerticalSolidActionList"/>
    <dgm:cxn modelId="{AC79927E-023C-4C87-93F8-8C21E4D00C19}" srcId="{AF4E6047-734F-4334-B95B-D0736A9E97E1}" destId="{AD312D92-0549-4B57-A58F-A0C96B6A2A88}" srcOrd="0" destOrd="0" parTransId="{CF01AD61-FA43-458C-B8EF-343CDE6A023A}" sibTransId="{3B490381-883E-4BB9-A617-76BBD58B62C1}"/>
    <dgm:cxn modelId="{D94FC49E-D154-4DB9-9517-D0804A7518F8}" type="presOf" srcId="{00D3241F-9691-463B-BA8B-7F38ADAB9E03}" destId="{20D04945-96BF-4D4E-A5BA-73EEAECDD361}" srcOrd="0" destOrd="1" presId="urn:microsoft.com/office/officeart/2016/7/layout/VerticalSolidActionList"/>
    <dgm:cxn modelId="{EAF00DAB-C872-4C27-9C7E-CA42E1B59B7D}" srcId="{AF4E6047-734F-4334-B95B-D0736A9E97E1}" destId="{EF07F48D-6885-49CB-BD80-8A7C6AD24046}" srcOrd="1" destOrd="0" parTransId="{9501C6C2-58D1-4384-A580-D581698DD86B}" sibTransId="{017431DA-A00A-4FCA-A04D-6B8AC00DCDBE}"/>
    <dgm:cxn modelId="{8E789ABA-E6DD-48DB-BABB-7716DBA77864}" type="presOf" srcId="{DEBB5DE5-A7C8-40F6-B26B-4A73BFD377B6}" destId="{20D04945-96BF-4D4E-A5BA-73EEAECDD361}" srcOrd="0" destOrd="0" presId="urn:microsoft.com/office/officeart/2016/7/layout/VerticalSolidActionList"/>
    <dgm:cxn modelId="{2D71A3D0-6167-4E3E-B271-D69A036621C7}" srcId="{EF07F48D-6885-49CB-BD80-8A7C6AD24046}" destId="{7847D40F-F516-4389-A49B-3CEAA3CF4351}" srcOrd="2" destOrd="0" parTransId="{BEA79E78-3790-4C0A-A286-F2C5FDC76A5A}" sibTransId="{0FFC41FB-252C-46D1-8CB7-4C84FF722E22}"/>
    <dgm:cxn modelId="{E0E343D5-2071-4907-AD39-34AD066A9220}" srcId="{EF07F48D-6885-49CB-BD80-8A7C6AD24046}" destId="{00D3241F-9691-463B-BA8B-7F38ADAB9E03}" srcOrd="1" destOrd="0" parTransId="{201D524C-123A-4F76-AB6D-0D46554E155D}" sibTransId="{6C100212-CEF1-43B8-B26C-8BD879EB01EF}"/>
    <dgm:cxn modelId="{784C95EB-A391-4245-8920-9E52B5206BD7}" srcId="{EF07F48D-6885-49CB-BD80-8A7C6AD24046}" destId="{DEBB5DE5-A7C8-40F6-B26B-4A73BFD377B6}" srcOrd="0" destOrd="0" parTransId="{AB28EE5A-9CC9-47AC-B7B1-7ADB36594B31}" sibTransId="{3088E636-CCCA-4E3E-B7B3-DA4E4BDA2A9A}"/>
    <dgm:cxn modelId="{01C17DEC-E71B-43E2-B635-DE4DCFBC8C15}" type="presOf" srcId="{BCC105BC-1FE9-4213-88E0-5194F8953A2C}" destId="{CB7A440F-838C-47F5-8754-49B5C442F411}" srcOrd="0" destOrd="1" presId="urn:microsoft.com/office/officeart/2016/7/layout/VerticalSolidActionList"/>
    <dgm:cxn modelId="{207166ED-903C-479D-9578-2C1CF112B576}" srcId="{AD312D92-0549-4B57-A58F-A0C96B6A2A88}" destId="{8922B5E9-DA7F-4677-9A65-623A7387ADA4}" srcOrd="0" destOrd="0" parTransId="{C55CCB0C-2E56-4A43-B332-3AB61E96B164}" sibTransId="{01FAFC32-6BD2-4418-9030-5D657A70E4F2}"/>
    <dgm:cxn modelId="{AEB37BF0-773F-4796-A8FD-3EA29789AD1C}" type="presOf" srcId="{EF07F48D-6885-49CB-BD80-8A7C6AD24046}" destId="{76D535D8-DBF7-45EB-AD8F-7B216F4CFFDC}" srcOrd="0" destOrd="0" presId="urn:microsoft.com/office/officeart/2016/7/layout/VerticalSolidActionList"/>
    <dgm:cxn modelId="{3732A4D8-71F6-44E1-B392-6328B6FA53B1}" type="presParOf" srcId="{90B3C95E-82B3-4256-A7B1-E6FD2D0D7506}" destId="{367E7954-1D26-4C99-959A-46400749E7A2}" srcOrd="0" destOrd="0" presId="urn:microsoft.com/office/officeart/2016/7/layout/VerticalSolidActionList"/>
    <dgm:cxn modelId="{048788EA-6EEB-4B2C-BD43-AB54CFD8AADE}" type="presParOf" srcId="{367E7954-1D26-4C99-959A-46400749E7A2}" destId="{15611921-A270-46A2-A627-A833D46A3164}" srcOrd="0" destOrd="0" presId="urn:microsoft.com/office/officeart/2016/7/layout/VerticalSolidActionList"/>
    <dgm:cxn modelId="{8AE67177-FAE6-43D9-A769-7E973CB62AB2}" type="presParOf" srcId="{367E7954-1D26-4C99-959A-46400749E7A2}" destId="{CB7A440F-838C-47F5-8754-49B5C442F411}" srcOrd="1" destOrd="0" presId="urn:microsoft.com/office/officeart/2016/7/layout/VerticalSolidActionList"/>
    <dgm:cxn modelId="{C0B8D44E-3766-4C13-B47C-5D0661F7F8ED}" type="presParOf" srcId="{90B3C95E-82B3-4256-A7B1-E6FD2D0D7506}" destId="{9C5B1F9B-DAB9-4DA0-B345-23C6266BFCEC}" srcOrd="1" destOrd="0" presId="urn:microsoft.com/office/officeart/2016/7/layout/VerticalSolidActionList"/>
    <dgm:cxn modelId="{801A63FC-02E2-40FC-A41A-A677188B6E8F}" type="presParOf" srcId="{90B3C95E-82B3-4256-A7B1-E6FD2D0D7506}" destId="{98CA31B8-C6FA-4C63-9E3B-6FAA30890D45}" srcOrd="2" destOrd="0" presId="urn:microsoft.com/office/officeart/2016/7/layout/VerticalSolidActionList"/>
    <dgm:cxn modelId="{B97BA3C9-A059-49E9-8B6B-95BB6BCF79AB}" type="presParOf" srcId="{98CA31B8-C6FA-4C63-9E3B-6FAA30890D45}" destId="{76D535D8-DBF7-45EB-AD8F-7B216F4CFFDC}" srcOrd="0" destOrd="0" presId="urn:microsoft.com/office/officeart/2016/7/layout/VerticalSolidActionList"/>
    <dgm:cxn modelId="{1BC84B99-404C-4E7D-9C86-060E1183B7F7}" type="presParOf" srcId="{98CA31B8-C6FA-4C63-9E3B-6FAA30890D45}" destId="{20D04945-96BF-4D4E-A5BA-73EEAECDD361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46A60B4-A9E5-49E4-A50E-A2038A4FE80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D4F6D8D-FF79-491C-9D89-97B9C269440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Problem:</a:t>
          </a:r>
          <a:endParaRPr lang="en-US"/>
        </a:p>
      </dgm:t>
    </dgm:pt>
    <dgm:pt modelId="{B6CD0E3E-E62B-46A7-BF6C-CF57A965539D}" type="parTrans" cxnId="{D24AF32C-5259-48A8-B197-809B94CE1D77}">
      <dgm:prSet/>
      <dgm:spPr/>
      <dgm:t>
        <a:bodyPr/>
        <a:lstStyle/>
        <a:p>
          <a:endParaRPr lang="en-US"/>
        </a:p>
      </dgm:t>
    </dgm:pt>
    <dgm:pt modelId="{184820C4-812F-46D8-903C-F00CF2DCD1BE}" type="sibTrans" cxnId="{D24AF32C-5259-48A8-B197-809B94CE1D77}">
      <dgm:prSet/>
      <dgm:spPr/>
      <dgm:t>
        <a:bodyPr/>
        <a:lstStyle/>
        <a:p>
          <a:endParaRPr lang="en-US"/>
        </a:p>
      </dgm:t>
    </dgm:pt>
    <dgm:pt modelId="{D8F0CF64-F2AE-4362-B02B-521CE37F55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Deepfakes pose a serious threat to digital integrity, privacy, and security. Manual detection is inefficient and lacks scalability.</a:t>
          </a:r>
        </a:p>
      </dgm:t>
    </dgm:pt>
    <dgm:pt modelId="{FB8233CB-9A39-4E8D-99A8-01185A3332B1}" type="parTrans" cxnId="{270FA9B9-678B-400F-A453-070F1070CF67}">
      <dgm:prSet/>
      <dgm:spPr/>
      <dgm:t>
        <a:bodyPr/>
        <a:lstStyle/>
        <a:p>
          <a:endParaRPr lang="en-US"/>
        </a:p>
      </dgm:t>
    </dgm:pt>
    <dgm:pt modelId="{DFCCAF84-48BD-4C50-8881-84AADBD1D628}" type="sibTrans" cxnId="{270FA9B9-678B-400F-A453-070F1070CF67}">
      <dgm:prSet/>
      <dgm:spPr/>
      <dgm:t>
        <a:bodyPr/>
        <a:lstStyle/>
        <a:p>
          <a:endParaRPr lang="en-US"/>
        </a:p>
      </dgm:t>
    </dgm:pt>
    <dgm:pt modelId="{53803971-0FEC-4B8F-8457-561459879A2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Need:</a:t>
          </a:r>
          <a:endParaRPr lang="en-US"/>
        </a:p>
      </dgm:t>
    </dgm:pt>
    <dgm:pt modelId="{BED932B6-36A8-4AC6-B93A-D0A1EE11D5D9}" type="parTrans" cxnId="{0B99B7AD-A8FD-4E6D-8A9A-7C071B6FFB29}">
      <dgm:prSet/>
      <dgm:spPr/>
      <dgm:t>
        <a:bodyPr/>
        <a:lstStyle/>
        <a:p>
          <a:endParaRPr lang="en-US"/>
        </a:p>
      </dgm:t>
    </dgm:pt>
    <dgm:pt modelId="{A4DD8F55-84C1-4476-8D36-6D0A47C749B4}" type="sibTrans" cxnId="{0B99B7AD-A8FD-4E6D-8A9A-7C071B6FFB29}">
      <dgm:prSet/>
      <dgm:spPr/>
      <dgm:t>
        <a:bodyPr/>
        <a:lstStyle/>
        <a:p>
          <a:endParaRPr lang="en-US"/>
        </a:p>
      </dgm:t>
    </dgm:pt>
    <dgm:pt modelId="{EA5F9BF2-4FB3-46AB-AD90-8D74012874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 automated, scalable solution that accurately detects deepfakes, supports multi-language outputs, and provides real-time insights.</a:t>
          </a:r>
        </a:p>
      </dgm:t>
    </dgm:pt>
    <dgm:pt modelId="{9B9BCF04-E6E0-453D-85AF-1476ACCF7A6F}" type="parTrans" cxnId="{C8567A62-DF0C-4EDF-93F0-4F9A70EDD291}">
      <dgm:prSet/>
      <dgm:spPr/>
      <dgm:t>
        <a:bodyPr/>
        <a:lstStyle/>
        <a:p>
          <a:endParaRPr lang="en-US"/>
        </a:p>
      </dgm:t>
    </dgm:pt>
    <dgm:pt modelId="{D8C54ABF-6596-49F6-A9CF-1EB481FFFA17}" type="sibTrans" cxnId="{C8567A62-DF0C-4EDF-93F0-4F9A70EDD291}">
      <dgm:prSet/>
      <dgm:spPr/>
      <dgm:t>
        <a:bodyPr/>
        <a:lstStyle/>
        <a:p>
          <a:endParaRPr lang="en-US"/>
        </a:p>
      </dgm:t>
    </dgm:pt>
    <dgm:pt modelId="{CEE0BA71-1EB2-4714-8C57-EC0F3B915D7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Approach:</a:t>
          </a:r>
          <a:endParaRPr lang="en-US"/>
        </a:p>
      </dgm:t>
    </dgm:pt>
    <dgm:pt modelId="{8DFF0FFE-3DAE-4BA0-8AB1-A8EF56A1E59F}" type="parTrans" cxnId="{8C471D71-9396-429E-AE88-4B6FBBF98DF9}">
      <dgm:prSet/>
      <dgm:spPr/>
      <dgm:t>
        <a:bodyPr/>
        <a:lstStyle/>
        <a:p>
          <a:endParaRPr lang="en-US"/>
        </a:p>
      </dgm:t>
    </dgm:pt>
    <dgm:pt modelId="{6460B328-BC4A-41AC-AE75-36D21A7769C8}" type="sibTrans" cxnId="{8C471D71-9396-429E-AE88-4B6FBBF98DF9}">
      <dgm:prSet/>
      <dgm:spPr/>
      <dgm:t>
        <a:bodyPr/>
        <a:lstStyle/>
        <a:p>
          <a:endParaRPr lang="en-US"/>
        </a:p>
      </dgm:t>
    </dgm:pt>
    <dgm:pt modelId="{D37A7DA7-72FA-409F-9970-827E346615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Leverage Azure services to classify images as real or fake, generate multi-language descriptions, and offer voice outputs.</a:t>
          </a:r>
        </a:p>
      </dgm:t>
    </dgm:pt>
    <dgm:pt modelId="{E2A52A05-7A0B-4831-89A6-EB583321673B}" type="parTrans" cxnId="{7CF59CBB-90C8-463A-B34D-E9526CB1B6E4}">
      <dgm:prSet/>
      <dgm:spPr/>
      <dgm:t>
        <a:bodyPr/>
        <a:lstStyle/>
        <a:p>
          <a:endParaRPr lang="en-US"/>
        </a:p>
      </dgm:t>
    </dgm:pt>
    <dgm:pt modelId="{A1431DB7-3FF9-4BA5-AF26-C862BE709055}" type="sibTrans" cxnId="{7CF59CBB-90C8-463A-B34D-E9526CB1B6E4}">
      <dgm:prSet/>
      <dgm:spPr/>
      <dgm:t>
        <a:bodyPr/>
        <a:lstStyle/>
        <a:p>
          <a:endParaRPr lang="en-US"/>
        </a:p>
      </dgm:t>
    </dgm:pt>
    <dgm:pt modelId="{29011BAA-91AE-4029-9BA9-3458ACC4CA8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Implementation:</a:t>
          </a:r>
          <a:endParaRPr lang="en-US"/>
        </a:p>
      </dgm:t>
    </dgm:pt>
    <dgm:pt modelId="{9D1366F1-1043-4795-8B10-9E59CB9A09C6}" type="parTrans" cxnId="{46448AD5-D8F5-427F-B591-02DD6A4E44BD}">
      <dgm:prSet/>
      <dgm:spPr/>
      <dgm:t>
        <a:bodyPr/>
        <a:lstStyle/>
        <a:p>
          <a:endParaRPr lang="en-US"/>
        </a:p>
      </dgm:t>
    </dgm:pt>
    <dgm:pt modelId="{1A1EA5A8-3873-4012-AE6A-A9EB25EF0C11}" type="sibTrans" cxnId="{46448AD5-D8F5-427F-B591-02DD6A4E44BD}">
      <dgm:prSet/>
      <dgm:spPr/>
      <dgm:t>
        <a:bodyPr/>
        <a:lstStyle/>
        <a:p>
          <a:endParaRPr lang="en-US"/>
        </a:p>
      </dgm:t>
    </dgm:pt>
    <dgm:pt modelId="{61002ABC-F367-41BC-85EF-2A17AD91D8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Integrate Azure Custom Vision and Computer Vision with a CNN-based model for deepfake detection, supported by Translator and Speech services for multilingual and voice-enabled functionality. Deploy the solution via a Streamlit webpage with data analysis through Power BI.</a:t>
          </a:r>
        </a:p>
      </dgm:t>
    </dgm:pt>
    <dgm:pt modelId="{28E18B3E-ED8B-4CDE-B57F-16F59E07284C}" type="parTrans" cxnId="{84FBF63B-D1F8-4F92-9D21-29EA92676D89}">
      <dgm:prSet/>
      <dgm:spPr/>
      <dgm:t>
        <a:bodyPr/>
        <a:lstStyle/>
        <a:p>
          <a:endParaRPr lang="en-US"/>
        </a:p>
      </dgm:t>
    </dgm:pt>
    <dgm:pt modelId="{A716A718-1F6F-4154-8540-DD0C6443CC60}" type="sibTrans" cxnId="{84FBF63B-D1F8-4F92-9D21-29EA92676D89}">
      <dgm:prSet/>
      <dgm:spPr/>
      <dgm:t>
        <a:bodyPr/>
        <a:lstStyle/>
        <a:p>
          <a:endParaRPr lang="en-US"/>
        </a:p>
      </dgm:t>
    </dgm:pt>
    <dgm:pt modelId="{C97065DE-35E8-4F28-AE46-51120EF5CEED}" type="pres">
      <dgm:prSet presAssocID="{E46A60B4-A9E5-49E4-A50E-A2038A4FE808}" presName="linear" presStyleCnt="0">
        <dgm:presLayoutVars>
          <dgm:animLvl val="lvl"/>
          <dgm:resizeHandles val="exact"/>
        </dgm:presLayoutVars>
      </dgm:prSet>
      <dgm:spPr/>
    </dgm:pt>
    <dgm:pt modelId="{607E75AD-B8FC-4FC4-A8D9-43D3AFE99C15}" type="pres">
      <dgm:prSet presAssocID="{6D4F6D8D-FF79-491C-9D89-97B9C269440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D97433E-7AF2-4A12-B58E-BC2C2520816A}" type="pres">
      <dgm:prSet presAssocID="{6D4F6D8D-FF79-491C-9D89-97B9C2694405}" presName="childText" presStyleLbl="revTx" presStyleIdx="0" presStyleCnt="4">
        <dgm:presLayoutVars>
          <dgm:bulletEnabled val="1"/>
        </dgm:presLayoutVars>
      </dgm:prSet>
      <dgm:spPr/>
    </dgm:pt>
    <dgm:pt modelId="{F885859E-2F85-4FDA-976A-64AD9A6B2600}" type="pres">
      <dgm:prSet presAssocID="{53803971-0FEC-4B8F-8457-561459879A2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C2CEA80-937A-4D07-AD6F-0DE4D8AF721C}" type="pres">
      <dgm:prSet presAssocID="{53803971-0FEC-4B8F-8457-561459879A29}" presName="childText" presStyleLbl="revTx" presStyleIdx="1" presStyleCnt="4">
        <dgm:presLayoutVars>
          <dgm:bulletEnabled val="1"/>
        </dgm:presLayoutVars>
      </dgm:prSet>
      <dgm:spPr/>
    </dgm:pt>
    <dgm:pt modelId="{01448E23-9648-433E-8EE0-1C8D29F0001E}" type="pres">
      <dgm:prSet presAssocID="{CEE0BA71-1EB2-4714-8C57-EC0F3B915D7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BD5486D-617C-4AE0-86B7-2BB47E2B2D8C}" type="pres">
      <dgm:prSet presAssocID="{CEE0BA71-1EB2-4714-8C57-EC0F3B915D74}" presName="childText" presStyleLbl="revTx" presStyleIdx="2" presStyleCnt="4">
        <dgm:presLayoutVars>
          <dgm:bulletEnabled val="1"/>
        </dgm:presLayoutVars>
      </dgm:prSet>
      <dgm:spPr/>
    </dgm:pt>
    <dgm:pt modelId="{A65A49A0-952E-4077-87C0-4580CBAED184}" type="pres">
      <dgm:prSet presAssocID="{29011BAA-91AE-4029-9BA9-3458ACC4CA8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BCB64E3-C35A-4E02-85C9-68952837FE13}" type="pres">
      <dgm:prSet presAssocID="{29011BAA-91AE-4029-9BA9-3458ACC4CA82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6505C625-68F5-4640-BF7C-B64F2BF0772D}" type="presOf" srcId="{61002ABC-F367-41BC-85EF-2A17AD91D8EB}" destId="{4BCB64E3-C35A-4E02-85C9-68952837FE13}" srcOrd="0" destOrd="0" presId="urn:microsoft.com/office/officeart/2005/8/layout/vList2"/>
    <dgm:cxn modelId="{D24AF32C-5259-48A8-B197-809B94CE1D77}" srcId="{E46A60B4-A9E5-49E4-A50E-A2038A4FE808}" destId="{6D4F6D8D-FF79-491C-9D89-97B9C2694405}" srcOrd="0" destOrd="0" parTransId="{B6CD0E3E-E62B-46A7-BF6C-CF57A965539D}" sibTransId="{184820C4-812F-46D8-903C-F00CF2DCD1BE}"/>
    <dgm:cxn modelId="{67F3402F-C04D-430D-9309-A243AEAEB2E1}" type="presOf" srcId="{29011BAA-91AE-4029-9BA9-3458ACC4CA82}" destId="{A65A49A0-952E-4077-87C0-4580CBAED184}" srcOrd="0" destOrd="0" presId="urn:microsoft.com/office/officeart/2005/8/layout/vList2"/>
    <dgm:cxn modelId="{84FBF63B-D1F8-4F92-9D21-29EA92676D89}" srcId="{29011BAA-91AE-4029-9BA9-3458ACC4CA82}" destId="{61002ABC-F367-41BC-85EF-2A17AD91D8EB}" srcOrd="0" destOrd="0" parTransId="{28E18B3E-ED8B-4CDE-B57F-16F59E07284C}" sibTransId="{A716A718-1F6F-4154-8540-DD0C6443CC60}"/>
    <dgm:cxn modelId="{C8567A62-DF0C-4EDF-93F0-4F9A70EDD291}" srcId="{53803971-0FEC-4B8F-8457-561459879A29}" destId="{EA5F9BF2-4FB3-46AB-AD90-8D740128741B}" srcOrd="0" destOrd="0" parTransId="{9B9BCF04-E6E0-453D-85AF-1476ACCF7A6F}" sibTransId="{D8C54ABF-6596-49F6-A9CF-1EB481FFFA17}"/>
    <dgm:cxn modelId="{FEBA336E-A830-4153-8D20-83C8312F1892}" type="presOf" srcId="{E46A60B4-A9E5-49E4-A50E-A2038A4FE808}" destId="{C97065DE-35E8-4F28-AE46-51120EF5CEED}" srcOrd="0" destOrd="0" presId="urn:microsoft.com/office/officeart/2005/8/layout/vList2"/>
    <dgm:cxn modelId="{8C471D71-9396-429E-AE88-4B6FBBF98DF9}" srcId="{E46A60B4-A9E5-49E4-A50E-A2038A4FE808}" destId="{CEE0BA71-1EB2-4714-8C57-EC0F3B915D74}" srcOrd="2" destOrd="0" parTransId="{8DFF0FFE-3DAE-4BA0-8AB1-A8EF56A1E59F}" sibTransId="{6460B328-BC4A-41AC-AE75-36D21A7769C8}"/>
    <dgm:cxn modelId="{1FEE1B83-D194-4A72-A733-0AC59F30CA86}" type="presOf" srcId="{D8F0CF64-F2AE-4362-B02B-521CE37F55FA}" destId="{AD97433E-7AF2-4A12-B58E-BC2C2520816A}" srcOrd="0" destOrd="0" presId="urn:microsoft.com/office/officeart/2005/8/layout/vList2"/>
    <dgm:cxn modelId="{BBE78992-5E2D-428B-BE8D-D1D1B9919FA6}" type="presOf" srcId="{CEE0BA71-1EB2-4714-8C57-EC0F3B915D74}" destId="{01448E23-9648-433E-8EE0-1C8D29F0001E}" srcOrd="0" destOrd="0" presId="urn:microsoft.com/office/officeart/2005/8/layout/vList2"/>
    <dgm:cxn modelId="{1006AE98-8B92-44A4-BA96-DFE79F0384DA}" type="presOf" srcId="{6D4F6D8D-FF79-491C-9D89-97B9C2694405}" destId="{607E75AD-B8FC-4FC4-A8D9-43D3AFE99C15}" srcOrd="0" destOrd="0" presId="urn:microsoft.com/office/officeart/2005/8/layout/vList2"/>
    <dgm:cxn modelId="{0B99B7AD-A8FD-4E6D-8A9A-7C071B6FFB29}" srcId="{E46A60B4-A9E5-49E4-A50E-A2038A4FE808}" destId="{53803971-0FEC-4B8F-8457-561459879A29}" srcOrd="1" destOrd="0" parTransId="{BED932B6-36A8-4AC6-B93A-D0A1EE11D5D9}" sibTransId="{A4DD8F55-84C1-4476-8D36-6D0A47C749B4}"/>
    <dgm:cxn modelId="{270FA9B9-678B-400F-A453-070F1070CF67}" srcId="{6D4F6D8D-FF79-491C-9D89-97B9C2694405}" destId="{D8F0CF64-F2AE-4362-B02B-521CE37F55FA}" srcOrd="0" destOrd="0" parTransId="{FB8233CB-9A39-4E8D-99A8-01185A3332B1}" sibTransId="{DFCCAF84-48BD-4C50-8881-84AADBD1D628}"/>
    <dgm:cxn modelId="{7CF59CBB-90C8-463A-B34D-E9526CB1B6E4}" srcId="{CEE0BA71-1EB2-4714-8C57-EC0F3B915D74}" destId="{D37A7DA7-72FA-409F-9970-827E346615B1}" srcOrd="0" destOrd="0" parTransId="{E2A52A05-7A0B-4831-89A6-EB583321673B}" sibTransId="{A1431DB7-3FF9-4BA5-AF26-C862BE709055}"/>
    <dgm:cxn modelId="{E2B333C3-0172-4544-8E97-6DFAF8BDC287}" type="presOf" srcId="{D37A7DA7-72FA-409F-9970-827E346615B1}" destId="{EBD5486D-617C-4AE0-86B7-2BB47E2B2D8C}" srcOrd="0" destOrd="0" presId="urn:microsoft.com/office/officeart/2005/8/layout/vList2"/>
    <dgm:cxn modelId="{F9564ED2-6BD6-434A-AC6C-5CA934D43D5C}" type="presOf" srcId="{EA5F9BF2-4FB3-46AB-AD90-8D740128741B}" destId="{3C2CEA80-937A-4D07-AD6F-0DE4D8AF721C}" srcOrd="0" destOrd="0" presId="urn:microsoft.com/office/officeart/2005/8/layout/vList2"/>
    <dgm:cxn modelId="{46448AD5-D8F5-427F-B591-02DD6A4E44BD}" srcId="{E46A60B4-A9E5-49E4-A50E-A2038A4FE808}" destId="{29011BAA-91AE-4029-9BA9-3458ACC4CA82}" srcOrd="3" destOrd="0" parTransId="{9D1366F1-1043-4795-8B10-9E59CB9A09C6}" sibTransId="{1A1EA5A8-3873-4012-AE6A-A9EB25EF0C11}"/>
    <dgm:cxn modelId="{7D3591E9-C521-4CC3-A5D0-E2770712EE33}" type="presOf" srcId="{53803971-0FEC-4B8F-8457-561459879A29}" destId="{F885859E-2F85-4FDA-976A-64AD9A6B2600}" srcOrd="0" destOrd="0" presId="urn:microsoft.com/office/officeart/2005/8/layout/vList2"/>
    <dgm:cxn modelId="{9395FD4D-FFA7-4272-AE68-232B2EE68679}" type="presParOf" srcId="{C97065DE-35E8-4F28-AE46-51120EF5CEED}" destId="{607E75AD-B8FC-4FC4-A8D9-43D3AFE99C15}" srcOrd="0" destOrd="0" presId="urn:microsoft.com/office/officeart/2005/8/layout/vList2"/>
    <dgm:cxn modelId="{21BBCA2D-2691-4C86-9852-2C818203124C}" type="presParOf" srcId="{C97065DE-35E8-4F28-AE46-51120EF5CEED}" destId="{AD97433E-7AF2-4A12-B58E-BC2C2520816A}" srcOrd="1" destOrd="0" presId="urn:microsoft.com/office/officeart/2005/8/layout/vList2"/>
    <dgm:cxn modelId="{2378A41E-13C0-4F54-BECF-01E46352C5B9}" type="presParOf" srcId="{C97065DE-35E8-4F28-AE46-51120EF5CEED}" destId="{F885859E-2F85-4FDA-976A-64AD9A6B2600}" srcOrd="2" destOrd="0" presId="urn:microsoft.com/office/officeart/2005/8/layout/vList2"/>
    <dgm:cxn modelId="{319AB096-7E7B-4D60-A8AC-4E9EEB24C64D}" type="presParOf" srcId="{C97065DE-35E8-4F28-AE46-51120EF5CEED}" destId="{3C2CEA80-937A-4D07-AD6F-0DE4D8AF721C}" srcOrd="3" destOrd="0" presId="urn:microsoft.com/office/officeart/2005/8/layout/vList2"/>
    <dgm:cxn modelId="{790CC1E6-9B36-4AC4-BE3C-52B2757C6ACE}" type="presParOf" srcId="{C97065DE-35E8-4F28-AE46-51120EF5CEED}" destId="{01448E23-9648-433E-8EE0-1C8D29F0001E}" srcOrd="4" destOrd="0" presId="urn:microsoft.com/office/officeart/2005/8/layout/vList2"/>
    <dgm:cxn modelId="{35D2B97E-5154-4E42-B261-3F6E9DFCD424}" type="presParOf" srcId="{C97065DE-35E8-4F28-AE46-51120EF5CEED}" destId="{EBD5486D-617C-4AE0-86B7-2BB47E2B2D8C}" srcOrd="5" destOrd="0" presId="urn:microsoft.com/office/officeart/2005/8/layout/vList2"/>
    <dgm:cxn modelId="{DF179D18-8F31-43AB-B088-4A7EEC923EF0}" type="presParOf" srcId="{C97065DE-35E8-4F28-AE46-51120EF5CEED}" destId="{A65A49A0-952E-4077-87C0-4580CBAED184}" srcOrd="6" destOrd="0" presId="urn:microsoft.com/office/officeart/2005/8/layout/vList2"/>
    <dgm:cxn modelId="{9CDE990F-9BBF-4243-A0F1-9C537803C03B}" type="presParOf" srcId="{C97065DE-35E8-4F28-AE46-51120EF5CEED}" destId="{4BCB64E3-C35A-4E02-85C9-68952837FE13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ED0ADAC-B29E-4254-8C5D-342A00F8937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A76A6AB-29D6-4240-9478-CA69778D7942}">
      <dgm:prSet/>
      <dgm:spPr/>
      <dgm:t>
        <a:bodyPr/>
        <a:lstStyle/>
        <a:p>
          <a:r>
            <a:rPr lang="en-US" b="1"/>
            <a:t>Real-Time Detection:</a:t>
          </a:r>
          <a:r>
            <a:rPr lang="en-US"/>
            <a:t> Enables immediate alerts and continuous media verification.</a:t>
          </a:r>
        </a:p>
      </dgm:t>
    </dgm:pt>
    <dgm:pt modelId="{D3FFEAEA-DCAF-47F6-8B97-2414D85DDC2A}" type="parTrans" cxnId="{597315B4-FED4-491C-9D25-861816C4EC6B}">
      <dgm:prSet/>
      <dgm:spPr/>
      <dgm:t>
        <a:bodyPr/>
        <a:lstStyle/>
        <a:p>
          <a:endParaRPr lang="en-US"/>
        </a:p>
      </dgm:t>
    </dgm:pt>
    <dgm:pt modelId="{8EE87B5C-FE1D-4FA2-851D-7E878C2FDDEF}" type="sibTrans" cxnId="{597315B4-FED4-491C-9D25-861816C4EC6B}">
      <dgm:prSet/>
      <dgm:spPr/>
      <dgm:t>
        <a:bodyPr/>
        <a:lstStyle/>
        <a:p>
          <a:endParaRPr lang="en-US"/>
        </a:p>
      </dgm:t>
    </dgm:pt>
    <dgm:pt modelId="{D87F9AB1-0BCB-45D9-8556-6C9C24F979F6}">
      <dgm:prSet/>
      <dgm:spPr/>
      <dgm:t>
        <a:bodyPr/>
        <a:lstStyle/>
        <a:p>
          <a:r>
            <a:rPr lang="en-US" b="1"/>
            <a:t>IoT Integration:</a:t>
          </a:r>
          <a:r>
            <a:rPr lang="en-US"/>
            <a:t> Smart devices add real-time data for comprehensive media authenticity analysis.</a:t>
          </a:r>
        </a:p>
      </dgm:t>
    </dgm:pt>
    <dgm:pt modelId="{8E76DE0B-C028-4D42-AAC4-8F28E0D717C3}" type="parTrans" cxnId="{272C0F26-9FFA-4D42-BA56-AC7BC346A8BE}">
      <dgm:prSet/>
      <dgm:spPr/>
      <dgm:t>
        <a:bodyPr/>
        <a:lstStyle/>
        <a:p>
          <a:endParaRPr lang="en-US"/>
        </a:p>
      </dgm:t>
    </dgm:pt>
    <dgm:pt modelId="{AEC63F26-A341-4FBB-B1D2-5F7657548753}" type="sibTrans" cxnId="{272C0F26-9FFA-4D42-BA56-AC7BC346A8BE}">
      <dgm:prSet/>
      <dgm:spPr/>
      <dgm:t>
        <a:bodyPr/>
        <a:lstStyle/>
        <a:p>
          <a:endParaRPr lang="en-US"/>
        </a:p>
      </dgm:t>
    </dgm:pt>
    <dgm:pt modelId="{3A73ACFF-C9A8-4AB2-9008-2B8A5B744082}">
      <dgm:prSet/>
      <dgm:spPr/>
      <dgm:t>
        <a:bodyPr/>
        <a:lstStyle/>
        <a:p>
          <a:r>
            <a:rPr lang="en-US" b="1"/>
            <a:t>Enhanced UX:</a:t>
          </a:r>
          <a:r>
            <a:rPr lang="en-US"/>
            <a:t> Intuitive interface with multilingual support and tutorials increases accessibility.</a:t>
          </a:r>
        </a:p>
      </dgm:t>
    </dgm:pt>
    <dgm:pt modelId="{1D8A6BC9-3973-47B0-941D-302AD2BD4D0A}" type="parTrans" cxnId="{75E94E66-D953-4B9B-86EB-93F314954045}">
      <dgm:prSet/>
      <dgm:spPr/>
      <dgm:t>
        <a:bodyPr/>
        <a:lstStyle/>
        <a:p>
          <a:endParaRPr lang="en-US"/>
        </a:p>
      </dgm:t>
    </dgm:pt>
    <dgm:pt modelId="{314D1065-9CCA-492B-9D7D-B70BD35F4E70}" type="sibTrans" cxnId="{75E94E66-D953-4B9B-86EB-93F314954045}">
      <dgm:prSet/>
      <dgm:spPr/>
      <dgm:t>
        <a:bodyPr/>
        <a:lstStyle/>
        <a:p>
          <a:endParaRPr lang="en-US"/>
        </a:p>
      </dgm:t>
    </dgm:pt>
    <dgm:pt modelId="{51D26FD3-C135-4AE1-ABC8-11FD4003B3F0}" type="pres">
      <dgm:prSet presAssocID="{2ED0ADAC-B29E-4254-8C5D-342A00F8937F}" presName="linear" presStyleCnt="0">
        <dgm:presLayoutVars>
          <dgm:animLvl val="lvl"/>
          <dgm:resizeHandles val="exact"/>
        </dgm:presLayoutVars>
      </dgm:prSet>
      <dgm:spPr/>
    </dgm:pt>
    <dgm:pt modelId="{4CB1F913-9EE3-45E6-B61A-EB9C2065F2F2}" type="pres">
      <dgm:prSet presAssocID="{DA76A6AB-29D6-4240-9478-CA69778D794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192D0C0-C068-479F-8CDC-72B9EA01B155}" type="pres">
      <dgm:prSet presAssocID="{8EE87B5C-FE1D-4FA2-851D-7E878C2FDDEF}" presName="spacer" presStyleCnt="0"/>
      <dgm:spPr/>
    </dgm:pt>
    <dgm:pt modelId="{998855A1-6C69-40BF-942A-BC75094EEED5}" type="pres">
      <dgm:prSet presAssocID="{D87F9AB1-0BCB-45D9-8556-6C9C24F979F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BDCEA4F-AA98-49BD-ABF8-2C608E4FA7B4}" type="pres">
      <dgm:prSet presAssocID="{AEC63F26-A341-4FBB-B1D2-5F7657548753}" presName="spacer" presStyleCnt="0"/>
      <dgm:spPr/>
    </dgm:pt>
    <dgm:pt modelId="{0C79A679-C214-4EA2-9397-0C2B94283166}" type="pres">
      <dgm:prSet presAssocID="{3A73ACFF-C9A8-4AB2-9008-2B8A5B74408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72C0F26-9FFA-4D42-BA56-AC7BC346A8BE}" srcId="{2ED0ADAC-B29E-4254-8C5D-342A00F8937F}" destId="{D87F9AB1-0BCB-45D9-8556-6C9C24F979F6}" srcOrd="1" destOrd="0" parTransId="{8E76DE0B-C028-4D42-AAC4-8F28E0D717C3}" sibTransId="{AEC63F26-A341-4FBB-B1D2-5F7657548753}"/>
    <dgm:cxn modelId="{01EDDE5B-26AE-4472-9F46-FCB990F91BE6}" type="presOf" srcId="{DA76A6AB-29D6-4240-9478-CA69778D7942}" destId="{4CB1F913-9EE3-45E6-B61A-EB9C2065F2F2}" srcOrd="0" destOrd="0" presId="urn:microsoft.com/office/officeart/2005/8/layout/vList2"/>
    <dgm:cxn modelId="{4E4CCC5F-4CA9-4A80-9F65-BB4D996C74C8}" type="presOf" srcId="{3A73ACFF-C9A8-4AB2-9008-2B8A5B744082}" destId="{0C79A679-C214-4EA2-9397-0C2B94283166}" srcOrd="0" destOrd="0" presId="urn:microsoft.com/office/officeart/2005/8/layout/vList2"/>
    <dgm:cxn modelId="{75E94E66-D953-4B9B-86EB-93F314954045}" srcId="{2ED0ADAC-B29E-4254-8C5D-342A00F8937F}" destId="{3A73ACFF-C9A8-4AB2-9008-2B8A5B744082}" srcOrd="2" destOrd="0" parTransId="{1D8A6BC9-3973-47B0-941D-302AD2BD4D0A}" sibTransId="{314D1065-9CCA-492B-9D7D-B70BD35F4E70}"/>
    <dgm:cxn modelId="{8AA7634C-51F5-4E91-AC9C-873235456982}" type="presOf" srcId="{2ED0ADAC-B29E-4254-8C5D-342A00F8937F}" destId="{51D26FD3-C135-4AE1-ABC8-11FD4003B3F0}" srcOrd="0" destOrd="0" presId="urn:microsoft.com/office/officeart/2005/8/layout/vList2"/>
    <dgm:cxn modelId="{511EE698-B615-4013-BB13-0C3FB408895D}" type="presOf" srcId="{D87F9AB1-0BCB-45D9-8556-6C9C24F979F6}" destId="{998855A1-6C69-40BF-942A-BC75094EEED5}" srcOrd="0" destOrd="0" presId="urn:microsoft.com/office/officeart/2005/8/layout/vList2"/>
    <dgm:cxn modelId="{597315B4-FED4-491C-9D25-861816C4EC6B}" srcId="{2ED0ADAC-B29E-4254-8C5D-342A00F8937F}" destId="{DA76A6AB-29D6-4240-9478-CA69778D7942}" srcOrd="0" destOrd="0" parTransId="{D3FFEAEA-DCAF-47F6-8B97-2414D85DDC2A}" sibTransId="{8EE87B5C-FE1D-4FA2-851D-7E878C2FDDEF}"/>
    <dgm:cxn modelId="{0C675714-9297-477B-8EC2-2D6AAE76B3CE}" type="presParOf" srcId="{51D26FD3-C135-4AE1-ABC8-11FD4003B3F0}" destId="{4CB1F913-9EE3-45E6-B61A-EB9C2065F2F2}" srcOrd="0" destOrd="0" presId="urn:microsoft.com/office/officeart/2005/8/layout/vList2"/>
    <dgm:cxn modelId="{336CEEC1-CDCF-46F7-895A-C2EC5A758CE4}" type="presParOf" srcId="{51D26FD3-C135-4AE1-ABC8-11FD4003B3F0}" destId="{F192D0C0-C068-479F-8CDC-72B9EA01B155}" srcOrd="1" destOrd="0" presId="urn:microsoft.com/office/officeart/2005/8/layout/vList2"/>
    <dgm:cxn modelId="{AA9134A5-EE1C-4F2C-8F7C-D4E6ACF2F682}" type="presParOf" srcId="{51D26FD3-C135-4AE1-ABC8-11FD4003B3F0}" destId="{998855A1-6C69-40BF-942A-BC75094EEED5}" srcOrd="2" destOrd="0" presId="urn:microsoft.com/office/officeart/2005/8/layout/vList2"/>
    <dgm:cxn modelId="{B32D719D-EC91-4C8F-867F-0B12B23F1AD8}" type="presParOf" srcId="{51D26FD3-C135-4AE1-ABC8-11FD4003B3F0}" destId="{3BDCEA4F-AA98-49BD-ABF8-2C608E4FA7B4}" srcOrd="3" destOrd="0" presId="urn:microsoft.com/office/officeart/2005/8/layout/vList2"/>
    <dgm:cxn modelId="{18E1C6E3-DF8A-4656-AF34-52AF49CCC4B0}" type="presParOf" srcId="{51D26FD3-C135-4AE1-ABC8-11FD4003B3F0}" destId="{0C79A679-C214-4EA2-9397-0C2B9428316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64A954-9AA6-4EB7-B82F-0171645CD05B}">
      <dsp:nvSpPr>
        <dsp:cNvPr id="0" name=""/>
        <dsp:cNvSpPr/>
      </dsp:nvSpPr>
      <dsp:spPr>
        <a:xfrm>
          <a:off x="0" y="2700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9F3B59-CE41-4AAD-A67D-3E7D3F04C58C}">
      <dsp:nvSpPr>
        <dsp:cNvPr id="0" name=""/>
        <dsp:cNvSpPr/>
      </dsp:nvSpPr>
      <dsp:spPr>
        <a:xfrm>
          <a:off x="0" y="2700"/>
          <a:ext cx="6291714" cy="92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0" kern="1200" dirty="0">
              <a:solidFill>
                <a:schemeClr val="tx1"/>
              </a:solidFill>
            </a:rPr>
            <a:t>Ananya B Hegde</a:t>
          </a:r>
        </a:p>
      </dsp:txBody>
      <dsp:txXfrm>
        <a:off x="0" y="2700"/>
        <a:ext cx="6291714" cy="920888"/>
      </dsp:txXfrm>
    </dsp:sp>
    <dsp:sp modelId="{4DCD6453-F74C-4E3E-9BD2-3C05EDBF35F9}">
      <dsp:nvSpPr>
        <dsp:cNvPr id="0" name=""/>
        <dsp:cNvSpPr/>
      </dsp:nvSpPr>
      <dsp:spPr>
        <a:xfrm>
          <a:off x="0" y="923589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85EB64-082F-45AF-AB24-72F8787E1D4A}">
      <dsp:nvSpPr>
        <dsp:cNvPr id="0" name=""/>
        <dsp:cNvSpPr/>
      </dsp:nvSpPr>
      <dsp:spPr>
        <a:xfrm>
          <a:off x="0" y="923589"/>
          <a:ext cx="6291714" cy="92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0" kern="1200" dirty="0">
              <a:solidFill>
                <a:schemeClr val="tx1"/>
              </a:solidFill>
            </a:rPr>
            <a:t>Bharath Kumar Reddy Kotte</a:t>
          </a:r>
        </a:p>
      </dsp:txBody>
      <dsp:txXfrm>
        <a:off x="0" y="923589"/>
        <a:ext cx="6291714" cy="920888"/>
      </dsp:txXfrm>
    </dsp:sp>
    <dsp:sp modelId="{E829C247-3295-46FD-8CE3-6E6F033E1F96}">
      <dsp:nvSpPr>
        <dsp:cNvPr id="0" name=""/>
        <dsp:cNvSpPr/>
      </dsp:nvSpPr>
      <dsp:spPr>
        <a:xfrm>
          <a:off x="0" y="1844478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4E26EC-6243-440E-B134-D89E932ECB49}">
      <dsp:nvSpPr>
        <dsp:cNvPr id="0" name=""/>
        <dsp:cNvSpPr/>
      </dsp:nvSpPr>
      <dsp:spPr>
        <a:xfrm>
          <a:off x="0" y="1844478"/>
          <a:ext cx="6291714" cy="92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0" kern="1200" dirty="0">
              <a:solidFill>
                <a:schemeClr val="tx1"/>
              </a:solidFill>
            </a:rPr>
            <a:t>Bhanu Rekha</a:t>
          </a:r>
        </a:p>
      </dsp:txBody>
      <dsp:txXfrm>
        <a:off x="0" y="1844478"/>
        <a:ext cx="6291714" cy="920888"/>
      </dsp:txXfrm>
    </dsp:sp>
    <dsp:sp modelId="{819D8411-A091-403C-B175-87FAF3310B14}">
      <dsp:nvSpPr>
        <dsp:cNvPr id="0" name=""/>
        <dsp:cNvSpPr/>
      </dsp:nvSpPr>
      <dsp:spPr>
        <a:xfrm>
          <a:off x="0" y="2765367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26EFC6-CA5B-4E2F-99B6-E1D4AF7ED182}">
      <dsp:nvSpPr>
        <dsp:cNvPr id="0" name=""/>
        <dsp:cNvSpPr/>
      </dsp:nvSpPr>
      <dsp:spPr>
        <a:xfrm>
          <a:off x="0" y="2765367"/>
          <a:ext cx="6291714" cy="92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0" kern="1200" dirty="0">
              <a:solidFill>
                <a:schemeClr val="tx1"/>
              </a:solidFill>
            </a:rPr>
            <a:t>Manoj Kandi</a:t>
          </a:r>
        </a:p>
      </dsp:txBody>
      <dsp:txXfrm>
        <a:off x="0" y="2765367"/>
        <a:ext cx="6291714" cy="920888"/>
      </dsp:txXfrm>
    </dsp:sp>
    <dsp:sp modelId="{2A114DA1-99AF-441E-B82E-0A4871477E23}">
      <dsp:nvSpPr>
        <dsp:cNvPr id="0" name=""/>
        <dsp:cNvSpPr/>
      </dsp:nvSpPr>
      <dsp:spPr>
        <a:xfrm>
          <a:off x="0" y="3686256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F79374-9AAD-491C-A898-E747C17089EF}">
      <dsp:nvSpPr>
        <dsp:cNvPr id="0" name=""/>
        <dsp:cNvSpPr/>
      </dsp:nvSpPr>
      <dsp:spPr>
        <a:xfrm>
          <a:off x="0" y="3686256"/>
          <a:ext cx="6291714" cy="92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1" kern="1200" dirty="0">
              <a:solidFill>
                <a:schemeClr val="tx1"/>
              </a:solidFill>
              <a:latin typeface="Calibri Light" panose="020F0302020204030204"/>
            </a:rPr>
            <a:t>Joseph Varghese</a:t>
          </a:r>
          <a:endParaRPr lang="en-US" sz="4100" b="1" kern="1200" dirty="0">
            <a:solidFill>
              <a:schemeClr val="tx1"/>
            </a:solidFill>
          </a:endParaRPr>
        </a:p>
      </dsp:txBody>
      <dsp:txXfrm>
        <a:off x="0" y="3686256"/>
        <a:ext cx="6291714" cy="920888"/>
      </dsp:txXfrm>
    </dsp:sp>
    <dsp:sp modelId="{A74DDCEB-ADD1-44B7-A93A-B95F89653726}">
      <dsp:nvSpPr>
        <dsp:cNvPr id="0" name=""/>
        <dsp:cNvSpPr/>
      </dsp:nvSpPr>
      <dsp:spPr>
        <a:xfrm>
          <a:off x="0" y="4607145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FBD0D9-9D16-4B1C-B190-A060EADBFB7E}">
      <dsp:nvSpPr>
        <dsp:cNvPr id="0" name=""/>
        <dsp:cNvSpPr/>
      </dsp:nvSpPr>
      <dsp:spPr>
        <a:xfrm>
          <a:off x="0" y="4607145"/>
          <a:ext cx="6291714" cy="92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0" kern="1200" dirty="0">
              <a:solidFill>
                <a:schemeClr val="tx1"/>
              </a:solidFill>
            </a:rPr>
            <a:t>Sai Rejinthala</a:t>
          </a:r>
        </a:p>
      </dsp:txBody>
      <dsp:txXfrm>
        <a:off x="0" y="4607145"/>
        <a:ext cx="6291714" cy="9208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22F51D-EA11-4891-BEA1-2684AEB2BA92}">
      <dsp:nvSpPr>
        <dsp:cNvPr id="0" name=""/>
        <dsp:cNvSpPr/>
      </dsp:nvSpPr>
      <dsp:spPr>
        <a:xfrm>
          <a:off x="0" y="80329"/>
          <a:ext cx="6291714" cy="69556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Introduction</a:t>
          </a:r>
          <a:endParaRPr lang="en-US" sz="2900" kern="1200"/>
        </a:p>
      </dsp:txBody>
      <dsp:txXfrm>
        <a:off x="33955" y="114284"/>
        <a:ext cx="6223804" cy="627655"/>
      </dsp:txXfrm>
    </dsp:sp>
    <dsp:sp modelId="{FC7D6F95-D821-42AB-8815-282B328B10CF}">
      <dsp:nvSpPr>
        <dsp:cNvPr id="0" name=""/>
        <dsp:cNvSpPr/>
      </dsp:nvSpPr>
      <dsp:spPr>
        <a:xfrm>
          <a:off x="0" y="859414"/>
          <a:ext cx="6291714" cy="695565"/>
        </a:xfrm>
        <a:prstGeom prst="roundRect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Problem Statement</a:t>
          </a:r>
          <a:endParaRPr lang="en-US" sz="2900" kern="1200"/>
        </a:p>
      </dsp:txBody>
      <dsp:txXfrm>
        <a:off x="33955" y="893369"/>
        <a:ext cx="6223804" cy="627655"/>
      </dsp:txXfrm>
    </dsp:sp>
    <dsp:sp modelId="{7A8A1FA3-629B-4297-82C5-4BDE6321680D}">
      <dsp:nvSpPr>
        <dsp:cNvPr id="0" name=""/>
        <dsp:cNvSpPr/>
      </dsp:nvSpPr>
      <dsp:spPr>
        <a:xfrm>
          <a:off x="0" y="1638499"/>
          <a:ext cx="6291714" cy="695565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Technology Used</a:t>
          </a:r>
          <a:endParaRPr lang="en-US" sz="2900" kern="1200"/>
        </a:p>
      </dsp:txBody>
      <dsp:txXfrm>
        <a:off x="33955" y="1672454"/>
        <a:ext cx="6223804" cy="627655"/>
      </dsp:txXfrm>
    </dsp:sp>
    <dsp:sp modelId="{A79D4A38-9C09-4EBB-AD12-9EB54640D206}">
      <dsp:nvSpPr>
        <dsp:cNvPr id="0" name=""/>
        <dsp:cNvSpPr/>
      </dsp:nvSpPr>
      <dsp:spPr>
        <a:xfrm>
          <a:off x="0" y="2417585"/>
          <a:ext cx="6291714" cy="69556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System Architecture</a:t>
          </a:r>
          <a:endParaRPr lang="en-US" sz="2900" kern="1200"/>
        </a:p>
      </dsp:txBody>
      <dsp:txXfrm>
        <a:off x="33955" y="2451540"/>
        <a:ext cx="6223804" cy="627655"/>
      </dsp:txXfrm>
    </dsp:sp>
    <dsp:sp modelId="{ECA20795-5B10-4392-9F1F-19A7B78B1315}">
      <dsp:nvSpPr>
        <dsp:cNvPr id="0" name=""/>
        <dsp:cNvSpPr/>
      </dsp:nvSpPr>
      <dsp:spPr>
        <a:xfrm>
          <a:off x="0" y="3196670"/>
          <a:ext cx="6291714" cy="695565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Results/System Snapshots</a:t>
          </a:r>
          <a:endParaRPr lang="en-US" sz="2900" kern="1200"/>
        </a:p>
      </dsp:txBody>
      <dsp:txXfrm>
        <a:off x="33955" y="3230625"/>
        <a:ext cx="6223804" cy="627655"/>
      </dsp:txXfrm>
    </dsp:sp>
    <dsp:sp modelId="{BAE7B8CA-0119-453B-8312-82D853187DF3}">
      <dsp:nvSpPr>
        <dsp:cNvPr id="0" name=""/>
        <dsp:cNvSpPr/>
      </dsp:nvSpPr>
      <dsp:spPr>
        <a:xfrm>
          <a:off x="0" y="3975755"/>
          <a:ext cx="6291714" cy="695565"/>
        </a:xfrm>
        <a:prstGeom prst="roundRect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Benefits</a:t>
          </a:r>
          <a:endParaRPr lang="en-US" sz="2900" kern="1200"/>
        </a:p>
      </dsp:txBody>
      <dsp:txXfrm>
        <a:off x="33955" y="4009710"/>
        <a:ext cx="6223804" cy="627655"/>
      </dsp:txXfrm>
    </dsp:sp>
    <dsp:sp modelId="{DF5C8D08-4439-46F6-976C-F7BB979F4382}">
      <dsp:nvSpPr>
        <dsp:cNvPr id="0" name=""/>
        <dsp:cNvSpPr/>
      </dsp:nvSpPr>
      <dsp:spPr>
        <a:xfrm>
          <a:off x="0" y="4754840"/>
          <a:ext cx="6291714" cy="69556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Conclusion &amp; Future Work</a:t>
          </a:r>
          <a:endParaRPr lang="en-US" sz="2900" kern="1200"/>
        </a:p>
      </dsp:txBody>
      <dsp:txXfrm>
        <a:off x="33955" y="4788795"/>
        <a:ext cx="6223804" cy="6276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7A440F-838C-47F5-8754-49B5C442F411}">
      <dsp:nvSpPr>
        <dsp:cNvPr id="0" name=""/>
        <dsp:cNvSpPr/>
      </dsp:nvSpPr>
      <dsp:spPr>
        <a:xfrm>
          <a:off x="2008549" y="424"/>
          <a:ext cx="8034197" cy="234685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886" tIns="596100" rIns="155886" bIns="59610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>
              <a:latin typeface="Tenorite"/>
            </a:rPr>
            <a:t>Detects and classifies deepfake images using Azure services.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>
              <a:latin typeface="Tenorite"/>
            </a:rPr>
            <a:t>Generates image descriptions, translates them, and provides voice outputs in Hindi, Telugu, and Tamil.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>
              <a:latin typeface="Tenorite"/>
            </a:rPr>
            <a:t>Accessible via a </a:t>
          </a:r>
          <a:r>
            <a:rPr lang="en-US" sz="1500" b="0" kern="1200" dirty="0" err="1">
              <a:latin typeface="Tenorite"/>
            </a:rPr>
            <a:t>Streamlit</a:t>
          </a:r>
          <a:r>
            <a:rPr lang="en-US" sz="1500" b="0" kern="1200" dirty="0">
              <a:latin typeface="Tenorite"/>
            </a:rPr>
            <a:t> webpage with results stored in SQL and visualized using Power BI</a:t>
          </a:r>
          <a:endParaRPr lang="en-US" sz="1500" kern="1200" dirty="0"/>
        </a:p>
      </dsp:txBody>
      <dsp:txXfrm>
        <a:off x="2008549" y="424"/>
        <a:ext cx="8034197" cy="2346850"/>
      </dsp:txXfrm>
    </dsp:sp>
    <dsp:sp modelId="{15611921-A270-46A2-A627-A833D46A3164}">
      <dsp:nvSpPr>
        <dsp:cNvPr id="0" name=""/>
        <dsp:cNvSpPr/>
      </dsp:nvSpPr>
      <dsp:spPr>
        <a:xfrm>
          <a:off x="0" y="424"/>
          <a:ext cx="2008549" cy="23468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286" tIns="231817" rIns="106286" bIns="231817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Project Overview:</a:t>
          </a:r>
          <a:endParaRPr lang="en-US" sz="1900" kern="1200" dirty="0"/>
        </a:p>
      </dsp:txBody>
      <dsp:txXfrm>
        <a:off x="0" y="424"/>
        <a:ext cx="2008549" cy="2346850"/>
      </dsp:txXfrm>
    </dsp:sp>
    <dsp:sp modelId="{20D04945-96BF-4D4E-A5BA-73EEAECDD361}">
      <dsp:nvSpPr>
        <dsp:cNvPr id="0" name=""/>
        <dsp:cNvSpPr/>
      </dsp:nvSpPr>
      <dsp:spPr>
        <a:xfrm>
          <a:off x="2008549" y="2488086"/>
          <a:ext cx="8034197" cy="234685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886" tIns="596100" rIns="155886" bIns="59610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enorite"/>
            </a:rPr>
            <a:t>Detect and classify deepfakes accurately.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enorite"/>
            </a:rPr>
            <a:t>Provide multi-language outputs and voice</a:t>
          </a:r>
          <a:r>
            <a:rPr lang="en-US" sz="1500" b="0" kern="1200" dirty="0">
              <a:latin typeface="Tenorite"/>
            </a:rPr>
            <a:t>.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enorite"/>
            </a:rPr>
            <a:t>Real-time web access and data insights via Power BI.</a:t>
          </a:r>
        </a:p>
      </dsp:txBody>
      <dsp:txXfrm>
        <a:off x="2008549" y="2488086"/>
        <a:ext cx="8034197" cy="2346850"/>
      </dsp:txXfrm>
    </dsp:sp>
    <dsp:sp modelId="{76D535D8-DBF7-45EB-AD8F-7B216F4CFFDC}">
      <dsp:nvSpPr>
        <dsp:cNvPr id="0" name=""/>
        <dsp:cNvSpPr/>
      </dsp:nvSpPr>
      <dsp:spPr>
        <a:xfrm>
          <a:off x="0" y="2488086"/>
          <a:ext cx="2008549" cy="23468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286" tIns="231817" rIns="106286" bIns="231817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Project Goals:</a:t>
          </a:r>
          <a:endParaRPr lang="en-US" sz="1900" kern="1200" dirty="0"/>
        </a:p>
      </dsp:txBody>
      <dsp:txXfrm>
        <a:off x="0" y="2488086"/>
        <a:ext cx="2008549" cy="23468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E75AD-B8FC-4FC4-A8D9-43D3AFE99C15}">
      <dsp:nvSpPr>
        <dsp:cNvPr id="0" name=""/>
        <dsp:cNvSpPr/>
      </dsp:nvSpPr>
      <dsp:spPr>
        <a:xfrm>
          <a:off x="0" y="203845"/>
          <a:ext cx="6735443" cy="566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b="1" kern="1200"/>
            <a:t>Problem:</a:t>
          </a:r>
          <a:endParaRPr lang="en-US" sz="2200" kern="1200"/>
        </a:p>
      </dsp:txBody>
      <dsp:txXfrm>
        <a:off x="27644" y="231489"/>
        <a:ext cx="6680155" cy="510992"/>
      </dsp:txXfrm>
    </dsp:sp>
    <dsp:sp modelId="{AD97433E-7AF2-4A12-B58E-BC2C2520816A}">
      <dsp:nvSpPr>
        <dsp:cNvPr id="0" name=""/>
        <dsp:cNvSpPr/>
      </dsp:nvSpPr>
      <dsp:spPr>
        <a:xfrm>
          <a:off x="0" y="770126"/>
          <a:ext cx="6735443" cy="592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85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Deepfakes pose a serious threat to digital integrity, privacy, and security. Manual detection is inefficient and lacks scalability.</a:t>
          </a:r>
        </a:p>
      </dsp:txBody>
      <dsp:txXfrm>
        <a:off x="0" y="770126"/>
        <a:ext cx="6735443" cy="592020"/>
      </dsp:txXfrm>
    </dsp:sp>
    <dsp:sp modelId="{F885859E-2F85-4FDA-976A-64AD9A6B2600}">
      <dsp:nvSpPr>
        <dsp:cNvPr id="0" name=""/>
        <dsp:cNvSpPr/>
      </dsp:nvSpPr>
      <dsp:spPr>
        <a:xfrm>
          <a:off x="0" y="1362146"/>
          <a:ext cx="6735443" cy="56628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b="1" kern="1200"/>
            <a:t>Need:</a:t>
          </a:r>
          <a:endParaRPr lang="en-US" sz="2200" kern="1200"/>
        </a:p>
      </dsp:txBody>
      <dsp:txXfrm>
        <a:off x="27644" y="1389790"/>
        <a:ext cx="6680155" cy="510992"/>
      </dsp:txXfrm>
    </dsp:sp>
    <dsp:sp modelId="{3C2CEA80-937A-4D07-AD6F-0DE4D8AF721C}">
      <dsp:nvSpPr>
        <dsp:cNvPr id="0" name=""/>
        <dsp:cNvSpPr/>
      </dsp:nvSpPr>
      <dsp:spPr>
        <a:xfrm>
          <a:off x="0" y="1928426"/>
          <a:ext cx="6735443" cy="592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85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An automated, scalable solution that accurately detects deepfakes, supports multi-language outputs, and provides real-time insights.</a:t>
          </a:r>
        </a:p>
      </dsp:txBody>
      <dsp:txXfrm>
        <a:off x="0" y="1928426"/>
        <a:ext cx="6735443" cy="592020"/>
      </dsp:txXfrm>
    </dsp:sp>
    <dsp:sp modelId="{01448E23-9648-433E-8EE0-1C8D29F0001E}">
      <dsp:nvSpPr>
        <dsp:cNvPr id="0" name=""/>
        <dsp:cNvSpPr/>
      </dsp:nvSpPr>
      <dsp:spPr>
        <a:xfrm>
          <a:off x="0" y="2520446"/>
          <a:ext cx="6735443" cy="56628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b="1" kern="1200"/>
            <a:t>Approach:</a:t>
          </a:r>
          <a:endParaRPr lang="en-US" sz="2200" kern="1200"/>
        </a:p>
      </dsp:txBody>
      <dsp:txXfrm>
        <a:off x="27644" y="2548090"/>
        <a:ext cx="6680155" cy="510992"/>
      </dsp:txXfrm>
    </dsp:sp>
    <dsp:sp modelId="{EBD5486D-617C-4AE0-86B7-2BB47E2B2D8C}">
      <dsp:nvSpPr>
        <dsp:cNvPr id="0" name=""/>
        <dsp:cNvSpPr/>
      </dsp:nvSpPr>
      <dsp:spPr>
        <a:xfrm>
          <a:off x="0" y="3086726"/>
          <a:ext cx="6735443" cy="592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85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Leverage Azure services to classify images as real or fake, generate multi-language descriptions, and offer voice outputs.</a:t>
          </a:r>
        </a:p>
      </dsp:txBody>
      <dsp:txXfrm>
        <a:off x="0" y="3086726"/>
        <a:ext cx="6735443" cy="592020"/>
      </dsp:txXfrm>
    </dsp:sp>
    <dsp:sp modelId="{A65A49A0-952E-4077-87C0-4580CBAED184}">
      <dsp:nvSpPr>
        <dsp:cNvPr id="0" name=""/>
        <dsp:cNvSpPr/>
      </dsp:nvSpPr>
      <dsp:spPr>
        <a:xfrm>
          <a:off x="0" y="3678746"/>
          <a:ext cx="6735443" cy="5662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b="1" kern="1200"/>
            <a:t>Implementation:</a:t>
          </a:r>
          <a:endParaRPr lang="en-US" sz="2200" kern="1200"/>
        </a:p>
      </dsp:txBody>
      <dsp:txXfrm>
        <a:off x="27644" y="3706390"/>
        <a:ext cx="6680155" cy="510992"/>
      </dsp:txXfrm>
    </dsp:sp>
    <dsp:sp modelId="{4BCB64E3-C35A-4E02-85C9-68952837FE13}">
      <dsp:nvSpPr>
        <dsp:cNvPr id="0" name=""/>
        <dsp:cNvSpPr/>
      </dsp:nvSpPr>
      <dsp:spPr>
        <a:xfrm>
          <a:off x="0" y="4245026"/>
          <a:ext cx="6735443" cy="1115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85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Integrate Azure Custom Vision and Computer Vision with a CNN-based model for deepfake detection, supported by Translator and Speech services for multilingual and voice-enabled functionality. Deploy the solution via a Streamlit webpage with data analysis through Power BI.</a:t>
          </a:r>
        </a:p>
      </dsp:txBody>
      <dsp:txXfrm>
        <a:off x="0" y="4245026"/>
        <a:ext cx="6735443" cy="11157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B1F913-9EE3-45E6-B61A-EB9C2065F2F2}">
      <dsp:nvSpPr>
        <dsp:cNvPr id="0" name=""/>
        <dsp:cNvSpPr/>
      </dsp:nvSpPr>
      <dsp:spPr>
        <a:xfrm>
          <a:off x="0" y="62993"/>
          <a:ext cx="6245265" cy="17596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Real-Time Detection:</a:t>
          </a:r>
          <a:r>
            <a:rPr lang="en-US" sz="3200" kern="1200"/>
            <a:t> Enables immediate alerts and continuous media verification.</a:t>
          </a:r>
        </a:p>
      </dsp:txBody>
      <dsp:txXfrm>
        <a:off x="85900" y="148893"/>
        <a:ext cx="6073465" cy="1587880"/>
      </dsp:txXfrm>
    </dsp:sp>
    <dsp:sp modelId="{998855A1-6C69-40BF-942A-BC75094EEED5}">
      <dsp:nvSpPr>
        <dsp:cNvPr id="0" name=""/>
        <dsp:cNvSpPr/>
      </dsp:nvSpPr>
      <dsp:spPr>
        <a:xfrm>
          <a:off x="0" y="1914833"/>
          <a:ext cx="6245265" cy="175968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IoT Integration:</a:t>
          </a:r>
          <a:r>
            <a:rPr lang="en-US" sz="3200" kern="1200"/>
            <a:t> Smart devices add real-time data for comprehensive media authenticity analysis.</a:t>
          </a:r>
        </a:p>
      </dsp:txBody>
      <dsp:txXfrm>
        <a:off x="85900" y="2000733"/>
        <a:ext cx="6073465" cy="1587880"/>
      </dsp:txXfrm>
    </dsp:sp>
    <dsp:sp modelId="{0C79A679-C214-4EA2-9397-0C2B94283166}">
      <dsp:nvSpPr>
        <dsp:cNvPr id="0" name=""/>
        <dsp:cNvSpPr/>
      </dsp:nvSpPr>
      <dsp:spPr>
        <a:xfrm>
          <a:off x="0" y="3766673"/>
          <a:ext cx="6245265" cy="17596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Enhanced UX:</a:t>
          </a:r>
          <a:r>
            <a:rPr lang="en-US" sz="3200" kern="1200"/>
            <a:t> Intuitive interface with multilingual support and tutorials increases accessibility.</a:t>
          </a:r>
        </a:p>
      </dsp:txBody>
      <dsp:txXfrm>
        <a:off x="85900" y="3852573"/>
        <a:ext cx="6073465" cy="1587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6A9AC-EB0E-4576-92F4-3188BDA53997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DB014-0CAF-4158-9FBA-52533EF86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615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DDB014-0CAF-4158-9FBA-52533EF8614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650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DDB014-0CAF-4158-9FBA-52533EF86143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125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08016-6663-91F4-E8F6-77BFD80CF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EC0A58-1685-6502-A314-1977EAA41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B4A21-C655-FFA4-D9E2-E8485285F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64D40-6F65-49BE-D930-1C7A47A4A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27B71-A6B4-1DF7-FF6C-81B84162C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45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063B5-B626-F49C-1743-252B45F77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0AC35-82C6-1C2C-12D8-A2A1AD5A8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21860-CB6C-E35C-7242-EBF491797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989BC-74F5-79B8-2AD5-79C6D26B5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F4A76-C526-D863-1F1D-BB2C38ABD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0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99C10A-265C-2944-A880-BB89AF31E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7FCA9E-A438-1F5F-9ECF-9C0BAC469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8D5A3-590B-2A87-D0EC-2532A36C1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7829E-7021-8646-89B1-9A64C45E4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DF9B8-0566-97CD-3CB4-E1EB07BD8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83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27C9E-03E3-1B57-2FE8-41A7E56BE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100A4-C6A7-059E-21DE-30A52C9BB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6DAF9-06AD-7DDD-ABFA-B4242E70F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DFC57-BDD2-1CD0-6F0D-15766D2BD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5734E-55B2-050F-CB56-963229CAC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8576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5DB8A-F8A0-7519-DE6A-477F77BD6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02D58-4571-E0A0-3F17-F73175C2F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B51F9-2031-1CCF-A7C8-28257436E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DCC70-9C51-DBA1-D6EB-D13BCD55D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71B6B-BFFC-C7AC-450E-BB906C88F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84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E635F-63C4-8E1E-FD7B-276CAF3FA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B70B1-BDB9-7109-0C38-A8B9066A8E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2F5CCA-3AAD-00EB-C1F8-E20618E15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C2BC5-B5CD-CBE6-12E9-2DD23A314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0F8A7-75DE-D345-C733-9B49900ED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0CB6E-E360-C7D4-8DD0-CAC0349D1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82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39816-D94E-8E86-D7BD-6BB77722A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D527A-3DED-C1E1-9991-5E91218F8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F501BB-EE72-5DAD-06A2-30440BB1D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9140E-4AD3-0D1A-CEAB-2CEF1FDAD9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C3C4B2-2A61-C277-21B4-7E635F7ACD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086F25-CE42-6AEA-311B-D99D0DD0F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09E343-B744-332F-8501-81C3F5FD7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285115-C37F-278B-26D4-55DD6A2F9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16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6B394-3EA1-9A85-411E-81B0F095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E6A9AC-611A-DE55-9F9B-E51BBF760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39CB91-DDAA-D8E2-F879-7F7058D6E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8D65EC-BDD1-C141-D476-C2F1EEAD9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77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1E7136-DF77-469E-9F67-9ABFB9C68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EFF5B8-A287-72FE-D783-4222F9355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469A7-B700-2A6F-7C24-116BFCFE0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5024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9C81-0090-5895-09F8-9A753629F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8279A-0024-25A3-D1E2-2086B11B6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B79425-277E-F2FA-CB79-AF40CEE97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EE5C4-8C67-B9E7-C76D-AFF5C4FEF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EDAF6-44C7-E686-B40E-1C5A12421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B0BB9-14D8-48A3-5C86-5A3680E70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80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CC997-8E57-C1E4-DBE8-6376DDE96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28D1FC-FAC7-4DB8-AA8E-2BD8FA2B9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F166A9-4CF1-CF5E-A805-1686364E8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A43B6-2ADC-4584-FFEB-1A8555768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2860B-8666-9603-AE54-A5D8EE258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8D5A7-B12C-8922-B2A2-68D6F3C80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8766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07E2F0-2BF0-1C47-2D38-3169F8D4B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F97C2-3370-1C31-765A-D0A650713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0B1E5-3A41-CD7F-AEEC-DECF59B7AE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83964-7642-447F-B3B2-452A3C4C469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7F7D1-3950-A329-C585-B695BE065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5FE7D-06F5-01B3-28FB-C22557BC6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2047B-3AA5-4DFA-9160-E72AF7A79A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872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8" r:id="rId1"/>
    <p:sldLayoutId id="2147484209" r:id="rId2"/>
    <p:sldLayoutId id="2147484210" r:id="rId3"/>
    <p:sldLayoutId id="2147484211" r:id="rId4"/>
    <p:sldLayoutId id="2147484212" r:id="rId5"/>
    <p:sldLayoutId id="2147484213" r:id="rId6"/>
    <p:sldLayoutId id="2147484214" r:id="rId7"/>
    <p:sldLayoutId id="2147484215" r:id="rId8"/>
    <p:sldLayoutId id="2147484216" r:id="rId9"/>
    <p:sldLayoutId id="2147484217" r:id="rId10"/>
    <p:sldLayoutId id="21474842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838200" y="643467"/>
            <a:ext cx="2951205" cy="557106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l"/>
            <a:r>
              <a:rPr lang="en-US" sz="4400" b="1" dirty="0">
                <a:solidFill>
                  <a:srgbClr val="FFFFFF"/>
                </a:solidFill>
              </a:rPr>
              <a:t>Fake</a:t>
            </a:r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dirty="0">
                <a:solidFill>
                  <a:srgbClr val="FFFFFF"/>
                </a:solidFill>
              </a:rPr>
              <a:t>Image </a:t>
            </a:r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Detection System </a:t>
            </a:r>
          </a:p>
          <a:p>
            <a:pPr algn="l"/>
            <a:endParaRPr lang="en-US" sz="44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04" name="Google Shape;91;p1">
            <a:extLst>
              <a:ext uri="{FF2B5EF4-FFF2-40B4-BE49-F238E27FC236}">
                <a16:creationId xmlns:a16="http://schemas.microsoft.com/office/drawing/2014/main" id="{6D46E54B-9E55-C5A3-90E1-34FB35416A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0990320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2543507-E82C-FF6A-77E6-67182C40FD2B}"/>
              </a:ext>
            </a:extLst>
          </p:cNvPr>
          <p:cNvSpPr txBox="1">
            <a:spLocks/>
          </p:cNvSpPr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RESULTS/SYSTEM SNAPSHOTS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5D440C9B-401F-8002-13B2-8F09F43B4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918977"/>
            <a:ext cx="6780700" cy="501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828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2543507-E82C-FF6A-77E6-67182C40FD2B}"/>
              </a:ext>
            </a:extLst>
          </p:cNvPr>
          <p:cNvSpPr txBox="1">
            <a:spLocks/>
          </p:cNvSpPr>
          <p:nvPr/>
        </p:nvSpPr>
        <p:spPr>
          <a:xfrm>
            <a:off x="838200" y="184805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RESULTS/SYSTEM SNAPSHOTS</a:t>
            </a:r>
          </a:p>
        </p:txBody>
      </p:sp>
      <p:pic>
        <p:nvPicPr>
          <p:cNvPr id="3" name="Picture 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913BC3BC-4984-EFF5-860C-57B75905C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96585"/>
            <a:ext cx="10512547" cy="354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355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2543507-E82C-FF6A-77E6-67182C40FD2B}"/>
              </a:ext>
            </a:extLst>
          </p:cNvPr>
          <p:cNvSpPr txBox="1">
            <a:spLocks/>
          </p:cNvSpPr>
          <p:nvPr/>
        </p:nvSpPr>
        <p:spPr>
          <a:xfrm>
            <a:off x="577098" y="-150340"/>
            <a:ext cx="11022909" cy="13486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RESULTS/SYSTEM SNAPSHOTS</a:t>
            </a:r>
            <a:endParaRPr lang="en-US" sz="5400" kern="1200" dirty="0">
              <a:solidFill>
                <a:schemeClr val="tx1"/>
              </a:solidFill>
              <a:latin typeface="+mj-lt"/>
              <a:ea typeface="Calibri Light"/>
              <a:cs typeface="Calibri Light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1E03A0E-D465-2FDB-BB16-5858C56C2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45" y="1322785"/>
            <a:ext cx="10807469" cy="2803019"/>
          </a:xfrm>
          <a:prstGeom prst="rect">
            <a:avLst/>
          </a:prstGeom>
        </p:spPr>
      </p:pic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0B178FAC-AA13-19EF-C634-20238B761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542" y="4252656"/>
            <a:ext cx="10820915" cy="234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024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2543507-E82C-FF6A-77E6-67182C40FD2B}"/>
              </a:ext>
            </a:extLst>
          </p:cNvPr>
          <p:cNvSpPr txBox="1">
            <a:spLocks/>
          </p:cNvSpPr>
          <p:nvPr/>
        </p:nvSpPr>
        <p:spPr>
          <a:xfrm>
            <a:off x="0" y="466725"/>
            <a:ext cx="12192000" cy="549111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chemeClr val="bg1"/>
                </a:solidFill>
                <a:latin typeface="Cambria" panose="02040503050406030204" pitchFamily="18" charset="0"/>
              </a:rPr>
              <a:t>RESULTS/SYSTEM SNAPSHOTS</a:t>
            </a:r>
            <a:endParaRPr lang="en-IN" sz="36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B14ECF0-447F-1671-874B-68193C033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1270557"/>
            <a:ext cx="1057275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922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2543507-E82C-FF6A-77E6-67182C40FD2B}"/>
              </a:ext>
            </a:extLst>
          </p:cNvPr>
          <p:cNvSpPr txBox="1">
            <a:spLocks/>
          </p:cNvSpPr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RESULTS/SYSTEM SNAPSHOTS</a:t>
            </a:r>
          </a:p>
        </p:txBody>
      </p:sp>
      <p:pic>
        <p:nvPicPr>
          <p:cNvPr id="3" name="Picture 2" descr="A screenshot of a video chat&#10;&#10;Description automatically generated">
            <a:extLst>
              <a:ext uri="{FF2B5EF4-FFF2-40B4-BE49-F238E27FC236}">
                <a16:creationId xmlns:a16="http://schemas.microsoft.com/office/drawing/2014/main" id="{06EED800-76AF-E658-828A-806F51459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412" y="643466"/>
            <a:ext cx="6456508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993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2543507-E82C-FF6A-77E6-67182C40FD2B}"/>
              </a:ext>
            </a:extLst>
          </p:cNvPr>
          <p:cNvSpPr txBox="1">
            <a:spLocks/>
          </p:cNvSpPr>
          <p:nvPr/>
        </p:nvSpPr>
        <p:spPr>
          <a:xfrm>
            <a:off x="9267909" y="2023110"/>
            <a:ext cx="2469624" cy="2846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RESULTS/SYSTEM SNAPSHOTS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524A5392-BCE0-5F2B-498A-C16B9BD74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38" y="900810"/>
            <a:ext cx="7608304" cy="512733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35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2543507-E82C-FF6A-77E6-67182C40FD2B}"/>
              </a:ext>
            </a:extLst>
          </p:cNvPr>
          <p:cNvSpPr txBox="1">
            <a:spLocks/>
          </p:cNvSpPr>
          <p:nvPr/>
        </p:nvSpPr>
        <p:spPr>
          <a:xfrm>
            <a:off x="484451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RESULTS/SYSTEM SNAPSHOTS</a:t>
            </a:r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BC64DF4C-4509-019D-F566-285ABDDDB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236" y="1510469"/>
            <a:ext cx="9225229" cy="514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265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Cambria" panose="02040503050406030204" pitchFamily="18" charset="0"/>
              </a:rPr>
              <a:t>BENEFITS</a:t>
            </a:r>
            <a:endParaRPr lang="en-IN">
              <a:solidFill>
                <a:srgbClr val="FFFFFF"/>
              </a:solidFill>
              <a:latin typeface="Cambria" panose="02040503050406030204" pitchFamily="18" charset="0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Early Detection:</a:t>
            </a:r>
            <a:r>
              <a:rPr lang="en-US" dirty="0">
                <a:ea typeface="+mn-lt"/>
                <a:cs typeface="+mn-lt"/>
              </a:rPr>
              <a:t> AI detects deep fakes early, allowing quick action to prevent misinformation.</a:t>
            </a:r>
          </a:p>
          <a:p>
            <a:pPr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Accessibility:</a:t>
            </a:r>
            <a:r>
              <a:rPr lang="en-US" dirty="0">
                <a:ea typeface="+mn-lt"/>
                <a:cs typeface="+mn-lt"/>
              </a:rPr>
              <a:t> User-friendly apps let anyone easily check media authenticity.</a:t>
            </a:r>
          </a:p>
          <a:p>
            <a:pPr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Adaptability:</a:t>
            </a:r>
            <a:r>
              <a:rPr lang="en-US" dirty="0">
                <a:ea typeface="+mn-lt"/>
                <a:cs typeface="+mn-lt"/>
              </a:rPr>
              <a:t> The method adapts to different datasets and tasks, making it versatile across platforms.</a:t>
            </a:r>
            <a:endParaRPr lang="en-IN" dirty="0">
              <a:ea typeface="+mn-lt"/>
              <a:cs typeface="+mn-lt"/>
            </a:endParaRPr>
          </a:p>
          <a:p>
            <a:pPr marL="0" lvl="0" indent="0">
              <a:buNone/>
            </a:pPr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94902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3800" b="1" cap="all">
                <a:latin typeface="Cambria" panose="02040503050406030204" pitchFamily="18" charset="0"/>
              </a:rPr>
              <a:t>FUTURE ENHANCEMENT</a:t>
            </a:r>
            <a:endParaRPr lang="en-IN" sz="3800">
              <a:latin typeface="Cambria" panose="02040503050406030204" pitchFamily="18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B9011A2D-7D34-AE4D-4FD2-C19E439B2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8065940"/>
              </p:ext>
            </p:extLst>
          </p:nvPr>
        </p:nvGraphicFramePr>
        <p:xfrm>
          <a:off x="5160021" y="638313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7593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700" b="1" cap="all">
                <a:solidFill>
                  <a:srgbClr val="FFFFFF"/>
                </a:solidFill>
                <a:latin typeface="Cambria" panose="02040503050406030204" pitchFamily="18" charset="0"/>
              </a:rPr>
              <a:t>C</a:t>
            </a:r>
            <a:r>
              <a:rPr lang="en-IN" sz="3700" b="1" cap="all">
                <a:solidFill>
                  <a:srgbClr val="FFFFFF"/>
                </a:solidFill>
                <a:latin typeface="Cambria" panose="02040503050406030204" pitchFamily="18" charset="0"/>
              </a:rPr>
              <a:t>ONCLUSION</a:t>
            </a:r>
            <a:endParaRPr lang="en-IN" sz="3700">
              <a:solidFill>
                <a:srgbClr val="FFFFFF"/>
              </a:solidFill>
              <a:latin typeface="Cambria" panose="02040503050406030204" pitchFamily="18" charset="0"/>
            </a:endParaRPr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87C3A1B-8DAA-BB92-55D4-4EDCCA5A4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The project provides an automated solution for detecting deepfake images, enhancing digital integrity and security.</a:t>
            </a:r>
            <a:endParaRPr lang="en-US" sz="2200">
              <a:ea typeface="Calibri" panose="020F0502020204030204"/>
              <a:cs typeface="Calibri" panose="020F0502020204030204"/>
            </a:endParaRPr>
          </a:p>
          <a:p>
            <a:r>
              <a:rPr lang="en-US" sz="2200">
                <a:ea typeface="+mn-lt"/>
                <a:cs typeface="+mn-lt"/>
              </a:rPr>
              <a:t>Integration of Azure services ensures scalability and robustness in classification and analysis.</a:t>
            </a:r>
            <a:endParaRPr lang="en-US" sz="2200"/>
          </a:p>
          <a:p>
            <a:r>
              <a:rPr lang="en-US" sz="2200">
                <a:ea typeface="+mn-lt"/>
                <a:cs typeface="+mn-lt"/>
              </a:rPr>
              <a:t>Advanced machine learning models enable accurate differentiation between real and fake images.</a:t>
            </a:r>
            <a:endParaRPr lang="en-US" sz="2200"/>
          </a:p>
          <a:p>
            <a:r>
              <a:rPr lang="en-US" sz="2200">
                <a:ea typeface="+mn-lt"/>
                <a:cs typeface="+mn-lt"/>
              </a:rPr>
              <a:t>Multi-language support enhances accessibility by offering translations and voice outputs in Hindi, Telugu, and Tamil.</a:t>
            </a:r>
            <a:endParaRPr lang="en-US" sz="2200"/>
          </a:p>
          <a:p>
            <a:r>
              <a:rPr lang="en-US" sz="2200">
                <a:ea typeface="+mn-lt"/>
                <a:cs typeface="+mn-lt"/>
              </a:rPr>
              <a:t>The Streamlit web interface allows for user-friendly interaction and real-time results.</a:t>
            </a:r>
            <a:endParaRPr lang="en-US" sz="2200"/>
          </a:p>
          <a:p>
            <a:r>
              <a:rPr lang="en-US" sz="2200">
                <a:ea typeface="+mn-lt"/>
                <a:cs typeface="+mn-lt"/>
              </a:rPr>
              <a:t>Data is effectively stored in Azure SQL Database, facilitating easy retrieval and analysis.</a:t>
            </a:r>
            <a:endParaRPr lang="en-US" sz="2200"/>
          </a:p>
          <a:p>
            <a:r>
              <a:rPr lang="en-US" sz="2200">
                <a:ea typeface="+mn-lt"/>
                <a:cs typeface="+mn-lt"/>
              </a:rPr>
              <a:t>Insights are visualized through Power BI dashboards, providing valuable trends and analytics for users.</a:t>
            </a:r>
            <a:endParaRPr lang="en-US" sz="2200"/>
          </a:p>
          <a:p>
            <a:endParaRPr lang="en-US" sz="22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8432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IN" sz="4100" b="1" cap="all">
                <a:solidFill>
                  <a:srgbClr val="FFFFFF"/>
                </a:solidFill>
                <a:latin typeface="Cambria" panose="02040503050406030204" pitchFamily="18" charset="0"/>
              </a:rPr>
              <a:t>Contents</a:t>
            </a:r>
            <a:endParaRPr lang="en-IN" sz="4100">
              <a:solidFill>
                <a:srgbClr val="FFFFFF"/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413B36-D246-040B-632A-4E3F0513B2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9011501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8166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3949" y="1407735"/>
            <a:ext cx="10848975" cy="528834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sz="9600" dirty="0">
              <a:solidFill>
                <a:schemeClr val="tx2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0" lvl="0" indent="0" algn="ctr">
              <a:buNone/>
            </a:pPr>
            <a:r>
              <a:rPr lang="en-IN" sz="9600" dirty="0">
                <a:latin typeface="Bookman Old Style" panose="02050604050505020204" pitchFamily="18" charset="0"/>
              </a:rPr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1254663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2254" y="1135"/>
            <a:ext cx="3312352" cy="1263621"/>
          </a:xfrm>
        </p:spPr>
        <p:txBody>
          <a:bodyPr>
            <a:normAutofit/>
          </a:bodyPr>
          <a:lstStyle/>
          <a:p>
            <a:r>
              <a:rPr lang="en-IN" sz="3300" b="1" cap="all">
                <a:latin typeface="Cambria" panose="02040503050406030204" pitchFamily="18" charset="0"/>
              </a:rPr>
              <a:t>introduction</a:t>
            </a:r>
            <a:endParaRPr lang="en-IN" sz="3300">
              <a:latin typeface="Cambria" panose="020405030504060302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1F18BA-AE73-B88A-A50A-EC7B9AFDE3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7051796"/>
              </p:ext>
            </p:extLst>
          </p:nvPr>
        </p:nvGraphicFramePr>
        <p:xfrm>
          <a:off x="1077263" y="1063177"/>
          <a:ext cx="10042747" cy="4835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3093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AE5A632B-B15A-489E-8337-BC0F40DB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c 65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05262" y="859948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IN" sz="3700" b="1" cap="all">
                <a:solidFill>
                  <a:srgbClr val="FFFFFF"/>
                </a:solidFill>
                <a:latin typeface="Cambria" panose="02040503050406030204" pitchFamily="18" charset="0"/>
              </a:rPr>
              <a:t>Problem Statement</a:t>
            </a:r>
            <a:br>
              <a:rPr lang="en-US" sz="37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700">
              <a:solidFill>
                <a:srgbClr val="FFFFFF"/>
              </a:solidFill>
              <a:latin typeface="Cambria" panose="02040503050406030204" pitchFamily="18" charset="0"/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651547D7-AD18-407B-A5F4-F8225B5DC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5452" y="434266"/>
            <a:ext cx="7217701" cy="5922084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2BB4D82F-72EF-A587-D1F4-F446D8E9FB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9754637"/>
              </p:ext>
            </p:extLst>
          </p:nvPr>
        </p:nvGraphicFramePr>
        <p:xfrm>
          <a:off x="4763911" y="609600"/>
          <a:ext cx="6735443" cy="5564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6568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87A624-344E-B7BE-1E29-53C16483251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5584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TECHNOLOGY USED</a:t>
            </a:r>
            <a:endParaRPr lang="en-US" b="1" kern="1200" dirty="0">
              <a:solidFill>
                <a:schemeClr val="tx1"/>
              </a:solidFill>
              <a:latin typeface="+mj-lt"/>
              <a:ea typeface="Calibri Light"/>
              <a:cs typeface="Calibri Light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52F40DC-26EA-DB16-8D7B-813AE7B525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88846"/>
            <a:ext cx="6114543" cy="337698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Azure Storage</a:t>
            </a:r>
            <a:r>
              <a:rPr lang="en-US" dirty="0">
                <a:ea typeface="+mn-lt"/>
                <a:cs typeface="+mn-lt"/>
              </a:rPr>
              <a:t>: Image storage.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Custom Vision</a:t>
            </a:r>
            <a:r>
              <a:rPr lang="en-US" dirty="0">
                <a:ea typeface="+mn-lt"/>
                <a:cs typeface="+mn-lt"/>
              </a:rPr>
              <a:t>: Image classification.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kumimoji="0" lang="en-US" b="1" i="0" u="none" strike="noStrike" cap="none" normalizeH="0" baseline="0" dirty="0">
                <a:ln>
                  <a:noFill/>
                </a:ln>
                <a:effectLst/>
                <a:ea typeface="+mn-lt"/>
                <a:cs typeface="+mn-lt"/>
              </a:rPr>
              <a:t>Computer Vision</a:t>
            </a:r>
            <a:r>
              <a:rPr lang="en-US" dirty="0">
                <a:ea typeface="+mn-lt"/>
                <a:cs typeface="+mn-lt"/>
              </a:rPr>
              <a:t>: Image descriptions.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Translator</a:t>
            </a:r>
            <a:r>
              <a:rPr lang="en-US" dirty="0">
                <a:ea typeface="+mn-lt"/>
                <a:cs typeface="+mn-lt"/>
              </a:rPr>
              <a:t>: Multi-language translation.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Speech</a:t>
            </a:r>
            <a:r>
              <a:rPr lang="en-US" dirty="0">
                <a:ea typeface="+mn-lt"/>
                <a:cs typeface="+mn-lt"/>
              </a:rPr>
              <a:t>: Text-to-speech conversion.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Azure SQL</a:t>
            </a:r>
            <a:r>
              <a:rPr lang="en-US" dirty="0">
                <a:ea typeface="+mn-lt"/>
                <a:cs typeface="+mn-lt"/>
              </a:rPr>
              <a:t>: Storing results.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b="1" dirty="0" err="1">
                <a:ea typeface="+mn-lt"/>
                <a:cs typeface="+mn-lt"/>
              </a:rPr>
              <a:t>Streamlit</a:t>
            </a:r>
            <a:r>
              <a:rPr lang="en-US" dirty="0">
                <a:ea typeface="+mn-lt"/>
                <a:cs typeface="+mn-lt"/>
              </a:rPr>
              <a:t>: Web interface.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Power BI</a:t>
            </a:r>
            <a:r>
              <a:rPr lang="en-US" dirty="0">
                <a:ea typeface="+mn-lt"/>
                <a:cs typeface="+mn-lt"/>
              </a:rPr>
              <a:t>: Data visualization.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b="1" i="0" u="none" strike="noStrike" cap="none" normalizeH="0" baseline="0" dirty="0">
              <a:ln>
                <a:noFill/>
              </a:ln>
              <a:effectLst/>
              <a:ea typeface="Calibri"/>
              <a:cs typeface="Calibri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Block Arc 55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" name="Arc 63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74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6725"/>
            <a:ext cx="12192000" cy="549111"/>
          </a:xfr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>
            <a:noAutofit/>
          </a:bodyPr>
          <a:lstStyle/>
          <a:p>
            <a:pPr algn="ctr"/>
            <a:r>
              <a:rPr lang="en-IN" sz="3600" b="1" cap="all" dirty="0">
                <a:solidFill>
                  <a:schemeClr val="bg1"/>
                </a:solidFill>
                <a:latin typeface="Cambria" panose="02040503050406030204" pitchFamily="18" charset="0"/>
              </a:rPr>
              <a:t>system architecture </a:t>
            </a:r>
            <a:endParaRPr lang="en-IN" sz="36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7BE0983-E9C6-9618-6C50-B6D860F78970}"/>
              </a:ext>
            </a:extLst>
          </p:cNvPr>
          <p:cNvSpPr/>
          <p:nvPr/>
        </p:nvSpPr>
        <p:spPr>
          <a:xfrm>
            <a:off x="1153571" y="1874656"/>
            <a:ext cx="2545080" cy="1234440"/>
          </a:xfrm>
          <a:prstGeom prst="roundRect">
            <a:avLst/>
          </a:prstGeom>
          <a:solidFill>
            <a:schemeClr val="bg1"/>
          </a:solidFill>
          <a:effectLst>
            <a:reflection stA="40000" endPos="5400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ea typeface="Calibri"/>
                <a:cs typeface="Calibri"/>
              </a:rPr>
              <a:t>dffdx</a:t>
            </a:r>
            <a:endParaRPr lang="en-US" dirty="0" err="1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242EF25-5CB5-2E88-4E3D-50D34FA9B6A6}"/>
              </a:ext>
            </a:extLst>
          </p:cNvPr>
          <p:cNvSpPr/>
          <p:nvPr/>
        </p:nvSpPr>
        <p:spPr>
          <a:xfrm>
            <a:off x="9596530" y="4048895"/>
            <a:ext cx="2118360" cy="1234440"/>
          </a:xfrm>
          <a:prstGeom prst="roundRect">
            <a:avLst/>
          </a:prstGeom>
          <a:solidFill>
            <a:schemeClr val="bg1"/>
          </a:solidFill>
          <a:effectLst>
            <a:reflection stA="40000" endPos="5400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200" b="1">
              <a:solidFill>
                <a:srgbClr val="111111"/>
              </a:solidFill>
              <a:ea typeface="Calibri" panose="020F0502020204030204"/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pPr algn="ctr"/>
            <a:endParaRPr lang="en-US" dirty="0">
              <a:ea typeface="Calibri"/>
              <a:cs typeface="Calibri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60A0662-AA56-7462-81ED-01C4FE57C7E9}"/>
              </a:ext>
            </a:extLst>
          </p:cNvPr>
          <p:cNvSpPr/>
          <p:nvPr/>
        </p:nvSpPr>
        <p:spPr>
          <a:xfrm>
            <a:off x="8316370" y="1834015"/>
            <a:ext cx="2545080" cy="1234440"/>
          </a:xfrm>
          <a:prstGeom prst="roundRect">
            <a:avLst/>
          </a:prstGeom>
          <a:solidFill>
            <a:schemeClr val="bg1"/>
          </a:solidFill>
          <a:effectLst>
            <a:reflection stA="40000" endPos="5400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1E7E072-FCBE-308B-1425-A9637E699F0B}"/>
              </a:ext>
            </a:extLst>
          </p:cNvPr>
          <p:cNvSpPr/>
          <p:nvPr/>
        </p:nvSpPr>
        <p:spPr>
          <a:xfrm>
            <a:off x="3419250" y="4048895"/>
            <a:ext cx="2118360" cy="1234440"/>
          </a:xfrm>
          <a:prstGeom prst="roundRect">
            <a:avLst/>
          </a:prstGeom>
          <a:solidFill>
            <a:schemeClr val="bg1"/>
          </a:solidFill>
          <a:effectLst>
            <a:reflection stA="40000" endPos="5400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B74E393-BEB7-8730-CAD4-7453FC12BB95}"/>
              </a:ext>
            </a:extLst>
          </p:cNvPr>
          <p:cNvSpPr/>
          <p:nvPr/>
        </p:nvSpPr>
        <p:spPr>
          <a:xfrm>
            <a:off x="330610" y="4048895"/>
            <a:ext cx="2118360" cy="1234440"/>
          </a:xfrm>
          <a:prstGeom prst="roundRect">
            <a:avLst/>
          </a:prstGeom>
          <a:solidFill>
            <a:schemeClr val="bg1"/>
          </a:solidFill>
          <a:effectLst>
            <a:reflection stA="40000" endPos="5400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42BB46-E313-A142-ADA6-BC3FE170B232}"/>
              </a:ext>
            </a:extLst>
          </p:cNvPr>
          <p:cNvSpPr/>
          <p:nvPr/>
        </p:nvSpPr>
        <p:spPr>
          <a:xfrm>
            <a:off x="6507890" y="4048895"/>
            <a:ext cx="2118360" cy="1234440"/>
          </a:xfrm>
          <a:prstGeom prst="roundRect">
            <a:avLst/>
          </a:prstGeom>
          <a:solidFill>
            <a:schemeClr val="bg1"/>
          </a:solidFill>
          <a:effectLst>
            <a:reflection stA="40000" endPos="5400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111111"/>
                </a:solidFill>
                <a:latin typeface="-apple-system"/>
                <a:ea typeface="+mn-lt"/>
                <a:cs typeface="+mn-lt"/>
              </a:rPr>
              <a:t>Voice Output</a:t>
            </a:r>
            <a:endParaRPr lang="en-US" b="1" dirty="0">
              <a:ea typeface="Calibri"/>
              <a:cs typeface="Calibri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45E5EA8-7EF9-7CCA-BCBC-E10994BF0BDB}"/>
              </a:ext>
            </a:extLst>
          </p:cNvPr>
          <p:cNvSpPr/>
          <p:nvPr/>
        </p:nvSpPr>
        <p:spPr>
          <a:xfrm>
            <a:off x="4851810" y="1834015"/>
            <a:ext cx="2545080" cy="1234440"/>
          </a:xfrm>
          <a:prstGeom prst="roundRect">
            <a:avLst/>
          </a:prstGeom>
          <a:solidFill>
            <a:schemeClr val="bg1"/>
          </a:solidFill>
          <a:effectLst>
            <a:reflection stA="40000" endPos="5400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D462120-642B-EE34-6DA6-3A1746C0B43C}"/>
              </a:ext>
            </a:extLst>
          </p:cNvPr>
          <p:cNvSpPr/>
          <p:nvPr/>
        </p:nvSpPr>
        <p:spPr>
          <a:xfrm>
            <a:off x="3927252" y="2321697"/>
            <a:ext cx="655320" cy="32004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0CB5FCE-EDA3-EA45-D743-9A436093711D}"/>
              </a:ext>
            </a:extLst>
          </p:cNvPr>
          <p:cNvSpPr/>
          <p:nvPr/>
        </p:nvSpPr>
        <p:spPr>
          <a:xfrm>
            <a:off x="7452771" y="2321697"/>
            <a:ext cx="655320" cy="32004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3429984-D033-E6DC-2BB0-2C16D80352F9}"/>
              </a:ext>
            </a:extLst>
          </p:cNvPr>
          <p:cNvSpPr/>
          <p:nvPr/>
        </p:nvSpPr>
        <p:spPr>
          <a:xfrm rot="10800000">
            <a:off x="2606452" y="4495937"/>
            <a:ext cx="655320" cy="32004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3D37177-F238-E80D-6064-DFE28446E603}"/>
              </a:ext>
            </a:extLst>
          </p:cNvPr>
          <p:cNvSpPr/>
          <p:nvPr/>
        </p:nvSpPr>
        <p:spPr>
          <a:xfrm rot="10800000">
            <a:off x="5695092" y="4495937"/>
            <a:ext cx="655320" cy="32004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C8511F6-063B-3FAC-8FD2-A484717D65C4}"/>
              </a:ext>
            </a:extLst>
          </p:cNvPr>
          <p:cNvSpPr/>
          <p:nvPr/>
        </p:nvSpPr>
        <p:spPr>
          <a:xfrm rot="10800000">
            <a:off x="8773572" y="4495937"/>
            <a:ext cx="655320" cy="32004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9F96EED9-95D4-7355-66F9-D419C3403700}"/>
              </a:ext>
            </a:extLst>
          </p:cNvPr>
          <p:cNvSpPr/>
          <p:nvPr/>
        </p:nvSpPr>
        <p:spPr>
          <a:xfrm rot="5400000">
            <a:off x="10897012" y="2717937"/>
            <a:ext cx="1209040" cy="65532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37BD68-8F48-DF0F-2F51-A9A3E34FB9D5}"/>
              </a:ext>
            </a:extLst>
          </p:cNvPr>
          <p:cNvSpPr txBox="1"/>
          <p:nvPr/>
        </p:nvSpPr>
        <p:spPr>
          <a:xfrm>
            <a:off x="1658278" y="2260738"/>
            <a:ext cx="15194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Image Upload</a:t>
            </a:r>
            <a:endParaRPr lang="en-US" b="1">
              <a:ea typeface="Calibri"/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E3492B-537B-7E4A-EFDD-716D3B2D0071}"/>
              </a:ext>
            </a:extLst>
          </p:cNvPr>
          <p:cNvSpPr txBox="1"/>
          <p:nvPr/>
        </p:nvSpPr>
        <p:spPr>
          <a:xfrm>
            <a:off x="5027416" y="2260736"/>
            <a:ext cx="21887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Image Classification</a:t>
            </a:r>
            <a:endParaRPr lang="en-US" b="1" dirty="0">
              <a:ea typeface="Calibri"/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9BDA5D-9814-849E-05E6-CC62360B213C}"/>
              </a:ext>
            </a:extLst>
          </p:cNvPr>
          <p:cNvSpPr txBox="1"/>
          <p:nvPr/>
        </p:nvSpPr>
        <p:spPr>
          <a:xfrm>
            <a:off x="8788675" y="2116572"/>
            <a:ext cx="159155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Description Generation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8752F1-0637-CB0B-9171-BEA3E795D1E4}"/>
              </a:ext>
            </a:extLst>
          </p:cNvPr>
          <p:cNvSpPr txBox="1"/>
          <p:nvPr/>
        </p:nvSpPr>
        <p:spPr>
          <a:xfrm>
            <a:off x="457612" y="4353696"/>
            <a:ext cx="185928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ea typeface="Calibri"/>
                <a:cs typeface="Calibri"/>
              </a:rPr>
              <a:t>Result Visualization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6B31BA-E28A-CA73-45AB-C58C401B887C}"/>
              </a:ext>
            </a:extLst>
          </p:cNvPr>
          <p:cNvSpPr txBox="1"/>
          <p:nvPr/>
        </p:nvSpPr>
        <p:spPr>
          <a:xfrm>
            <a:off x="3546252" y="4455296"/>
            <a:ext cx="18592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ea typeface="Calibri"/>
                <a:cs typeface="Calibri"/>
              </a:rPr>
              <a:t>Data Storage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32D209-C6FB-C58E-7391-E79FA9DF6749}"/>
              </a:ext>
            </a:extLst>
          </p:cNvPr>
          <p:cNvSpPr txBox="1"/>
          <p:nvPr/>
        </p:nvSpPr>
        <p:spPr>
          <a:xfrm>
            <a:off x="9991262" y="4465319"/>
            <a:ext cx="13238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Calibri"/>
                <a:cs typeface="Calibri"/>
              </a:rPr>
              <a:t>Translation</a:t>
            </a:r>
          </a:p>
        </p:txBody>
      </p:sp>
    </p:spTree>
    <p:extLst>
      <p:ext uri="{BB962C8B-B14F-4D97-AF65-F5344CB8AC3E}">
        <p14:creationId xmlns:p14="http://schemas.microsoft.com/office/powerpoint/2010/main" val="3652114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2543507-E82C-FF6A-77E6-67182C40FD2B}"/>
              </a:ext>
            </a:extLst>
          </p:cNvPr>
          <p:cNvSpPr txBox="1">
            <a:spLocks/>
          </p:cNvSpPr>
          <p:nvPr/>
        </p:nvSpPr>
        <p:spPr>
          <a:xfrm>
            <a:off x="638881" y="457201"/>
            <a:ext cx="10909640" cy="18326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RESULTS/SYSTEM SNAPSHOTS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4D062B5-5773-A07C-E90E-17C37463C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3159843"/>
            <a:ext cx="11548872" cy="303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848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2543507-E82C-FF6A-77E6-67182C40FD2B}"/>
              </a:ext>
            </a:extLst>
          </p:cNvPr>
          <p:cNvSpPr txBox="1">
            <a:spLocks/>
          </p:cNvSpPr>
          <p:nvPr/>
        </p:nvSpPr>
        <p:spPr>
          <a:xfrm>
            <a:off x="762001" y="5074024"/>
            <a:ext cx="10109199" cy="598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>
                <a:solidFill>
                  <a:schemeClr val="tx1"/>
                </a:solidFill>
              </a:rPr>
              <a:t>RESULTS/SYSTEM SNAPSHOTS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B97A38A-6AB3-036D-44E6-DD6BBE6754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907"/>
          <a:stretch/>
        </p:blipFill>
        <p:spPr>
          <a:xfrm>
            <a:off x="20" y="-39"/>
            <a:ext cx="12191980" cy="417274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67AA61-5C27-F30F-D229-06CBE5709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1" y="4811517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17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2543507-E82C-FF6A-77E6-67182C40FD2B}"/>
              </a:ext>
            </a:extLst>
          </p:cNvPr>
          <p:cNvSpPr txBox="1">
            <a:spLocks/>
          </p:cNvSpPr>
          <p:nvPr/>
        </p:nvSpPr>
        <p:spPr>
          <a:xfrm>
            <a:off x="9267909" y="2023110"/>
            <a:ext cx="2469624" cy="2846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RESULTS/SYSTEM SNAPSHOTS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D9E681E5-AA8F-BBB6-38FF-B2C5A7685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38" y="951819"/>
            <a:ext cx="7608304" cy="502531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53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12306</TotalTime>
  <Words>1385</Words>
  <Application>Microsoft Office PowerPoint</Application>
  <PresentationFormat>Widescreen</PresentationFormat>
  <Paragraphs>127</Paragraphs>
  <Slides>20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Fake Image Detection System  </vt:lpstr>
      <vt:lpstr>Contents</vt:lpstr>
      <vt:lpstr>introduction</vt:lpstr>
      <vt:lpstr>Problem Statement </vt:lpstr>
      <vt:lpstr>PowerPoint Presentation</vt:lpstr>
      <vt:lpstr>system architecture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BENEFITS</vt:lpstr>
      <vt:lpstr>FUTURE ENHANCEMENT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Puneeth G J</dc:creator>
  <cp:lastModifiedBy>manoj K</cp:lastModifiedBy>
  <cp:revision>1402</cp:revision>
  <dcterms:created xsi:type="dcterms:W3CDTF">2019-08-07T09:19:41Z</dcterms:created>
  <dcterms:modified xsi:type="dcterms:W3CDTF">2024-10-02T07:28:03Z</dcterms:modified>
</cp:coreProperties>
</file>