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3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3ADD-04D3-4D38-B48D-94708A278100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8352-D660-4ABE-9EC1-5B81C085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Buffer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409700"/>
            <a:ext cx="3200400" cy="432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Datapath</a:t>
            </a:r>
            <a:r>
              <a:rPr lang="en-US" dirty="0" smtClean="0"/>
              <a:t> “TOP”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1409700"/>
            <a:ext cx="3200400" cy="431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2362200" y="457200"/>
            <a:ext cx="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2362200" y="5734050"/>
            <a:ext cx="0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62400" y="2743200"/>
            <a:ext cx="1181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45082" y="3048000"/>
            <a:ext cx="1210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45082" y="3352800"/>
            <a:ext cx="1198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45082" y="3893992"/>
            <a:ext cx="1191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45082" y="4191001"/>
            <a:ext cx="1236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0499" y="4881564"/>
            <a:ext cx="118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62400" y="5181600"/>
            <a:ext cx="118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9159" y="5486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67400" y="762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5200" y="7620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962400" y="2362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52900" y="2362200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184073" y="1905000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920837" y="1905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267200" y="7620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67250" y="762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91" y="642937"/>
            <a:ext cx="523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68" y="86042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/>
          <p:cNvCxnSpPr/>
          <p:nvPr/>
        </p:nvCxnSpPr>
        <p:spPr>
          <a:xfrm flipH="1">
            <a:off x="2227116" y="1085850"/>
            <a:ext cx="352425" cy="3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03303" y="6125549"/>
            <a:ext cx="352425" cy="3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28" y="603029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91" y="5875301"/>
            <a:ext cx="4667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61974"/>
            <a:ext cx="5143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46388"/>
            <a:ext cx="54292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43" y="2543175"/>
            <a:ext cx="666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37" y="2809875"/>
            <a:ext cx="9525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136756"/>
            <a:ext cx="923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13" y="3429001"/>
            <a:ext cx="889288" cy="1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49" y="3673185"/>
            <a:ext cx="962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85" y="4000500"/>
            <a:ext cx="828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H="1">
            <a:off x="3945082" y="3621527"/>
            <a:ext cx="1236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54" y="4267200"/>
            <a:ext cx="7524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616" y="4456402"/>
            <a:ext cx="895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6" name="Straight Arrow Connector 115"/>
          <p:cNvCxnSpPr/>
          <p:nvPr/>
        </p:nvCxnSpPr>
        <p:spPr>
          <a:xfrm flipH="1">
            <a:off x="3932310" y="4438650"/>
            <a:ext cx="1236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000499" y="4670282"/>
            <a:ext cx="118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37" y="4691064"/>
            <a:ext cx="8953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4967289"/>
            <a:ext cx="809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74" y="5327074"/>
            <a:ext cx="828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913425"/>
            <a:ext cx="628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18" y="1059874"/>
            <a:ext cx="4381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1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Memory Buffer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13</cp:revision>
  <dcterms:created xsi:type="dcterms:W3CDTF">2013-08-13T16:33:57Z</dcterms:created>
  <dcterms:modified xsi:type="dcterms:W3CDTF">2013-08-13T17:09:16Z</dcterms:modified>
</cp:coreProperties>
</file>