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ADD-04D3-4D38-B48D-94708A278100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8352-D660-4ABE-9EC1-5B81C085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ADD-04D3-4D38-B48D-94708A278100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8352-D660-4ABE-9EC1-5B81C085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5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ADD-04D3-4D38-B48D-94708A278100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8352-D660-4ABE-9EC1-5B81C085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4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ADD-04D3-4D38-B48D-94708A278100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8352-D660-4ABE-9EC1-5B81C085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4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ADD-04D3-4D38-B48D-94708A278100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8352-D660-4ABE-9EC1-5B81C085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4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ADD-04D3-4D38-B48D-94708A278100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8352-D660-4ABE-9EC1-5B81C085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8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ADD-04D3-4D38-B48D-94708A278100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8352-D660-4ABE-9EC1-5B81C085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2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ADD-04D3-4D38-B48D-94708A278100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8352-D660-4ABE-9EC1-5B81C085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7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ADD-04D3-4D38-B48D-94708A278100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8352-D660-4ABE-9EC1-5B81C085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3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ADD-04D3-4D38-B48D-94708A278100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8352-D660-4ABE-9EC1-5B81C085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3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ADD-04D3-4D38-B48D-94708A278100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8352-D660-4ABE-9EC1-5B81C085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3ADD-04D3-4D38-B48D-94708A278100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38352-D660-4ABE-9EC1-5B81C085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9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Buffer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 1 = Interface between </a:t>
            </a:r>
            <a:r>
              <a:rPr lang="en-US" dirty="0" err="1" smtClean="0"/>
              <a:t>Datapath</a:t>
            </a:r>
            <a:r>
              <a:rPr lang="en-US" dirty="0" smtClean="0"/>
              <a:t> and Controller</a:t>
            </a:r>
          </a:p>
          <a:p>
            <a:r>
              <a:rPr lang="en-US" dirty="0" smtClean="0"/>
              <a:t>Slide 2 </a:t>
            </a:r>
            <a:r>
              <a:rPr lang="en-US" smtClean="0"/>
              <a:t>= Controller Logic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1409700"/>
            <a:ext cx="3200400" cy="432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Datapath</a:t>
            </a:r>
            <a:r>
              <a:rPr lang="en-US" dirty="0" smtClean="0"/>
              <a:t> “TOP”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81600" y="1409700"/>
            <a:ext cx="3200400" cy="431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4" idx="0"/>
          </p:cNvCxnSpPr>
          <p:nvPr/>
        </p:nvCxnSpPr>
        <p:spPr>
          <a:xfrm>
            <a:off x="2362200" y="457200"/>
            <a:ext cx="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</p:cNvCxnSpPr>
          <p:nvPr/>
        </p:nvCxnSpPr>
        <p:spPr>
          <a:xfrm>
            <a:off x="2362200" y="5734050"/>
            <a:ext cx="0" cy="819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962400" y="2743200"/>
            <a:ext cx="1181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945082" y="3048000"/>
            <a:ext cx="1210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945082" y="3352800"/>
            <a:ext cx="1198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945082" y="3893992"/>
            <a:ext cx="11914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945082" y="4191001"/>
            <a:ext cx="12365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00499" y="4881564"/>
            <a:ext cx="11811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962400" y="5181600"/>
            <a:ext cx="11811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09159" y="5486400"/>
            <a:ext cx="11083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67400" y="7620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315200" y="762000"/>
            <a:ext cx="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962400" y="23622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152900" y="2362200"/>
            <a:ext cx="1028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184073" y="1905000"/>
            <a:ext cx="1028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920837" y="19050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267200" y="76200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67250" y="7620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391" y="642937"/>
            <a:ext cx="5238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268" y="860424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7" name="Straight Connector 76"/>
          <p:cNvCxnSpPr/>
          <p:nvPr/>
        </p:nvCxnSpPr>
        <p:spPr>
          <a:xfrm flipH="1">
            <a:off x="2227116" y="1085850"/>
            <a:ext cx="352425" cy="36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203303" y="6125549"/>
            <a:ext cx="352425" cy="36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928" y="6030299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391" y="5875301"/>
            <a:ext cx="46672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561974"/>
            <a:ext cx="5143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546388"/>
            <a:ext cx="54292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843" y="2543175"/>
            <a:ext cx="6667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337" y="2809875"/>
            <a:ext cx="9525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3136756"/>
            <a:ext cx="923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13" y="3429001"/>
            <a:ext cx="889288" cy="19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49" y="3673185"/>
            <a:ext cx="962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685" y="4000500"/>
            <a:ext cx="8286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H="1">
            <a:off x="3945082" y="3621527"/>
            <a:ext cx="12365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054" y="4267200"/>
            <a:ext cx="75247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616" y="4456402"/>
            <a:ext cx="8953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6" name="Straight Arrow Connector 115"/>
          <p:cNvCxnSpPr/>
          <p:nvPr/>
        </p:nvCxnSpPr>
        <p:spPr>
          <a:xfrm flipH="1">
            <a:off x="3932310" y="4438650"/>
            <a:ext cx="12365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000499" y="4670282"/>
            <a:ext cx="11811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3" name="Picture 1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337" y="4691064"/>
            <a:ext cx="8953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1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4967289"/>
            <a:ext cx="8096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674" y="5327074"/>
            <a:ext cx="8286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913425"/>
            <a:ext cx="6286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2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18" y="1059874"/>
            <a:ext cx="4381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16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Memory Buffer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</dc:creator>
  <cp:lastModifiedBy>Jeremy</cp:lastModifiedBy>
  <cp:revision>14</cp:revision>
  <dcterms:created xsi:type="dcterms:W3CDTF">2013-08-13T16:33:57Z</dcterms:created>
  <dcterms:modified xsi:type="dcterms:W3CDTF">2013-08-13T18:13:12Z</dcterms:modified>
</cp:coreProperties>
</file>