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7" r:id="rId3"/>
    <p:sldId id="301" r:id="rId4"/>
    <p:sldId id="308" r:id="rId5"/>
    <p:sldId id="307" r:id="rId6"/>
    <p:sldId id="302" r:id="rId7"/>
    <p:sldId id="310" r:id="rId8"/>
    <p:sldId id="309" r:id="rId9"/>
    <p:sldId id="324" r:id="rId10"/>
    <p:sldId id="325" r:id="rId11"/>
    <p:sldId id="328" r:id="rId12"/>
    <p:sldId id="314" r:id="rId13"/>
    <p:sldId id="313" r:id="rId14"/>
    <p:sldId id="318" r:id="rId15"/>
    <p:sldId id="329" r:id="rId16"/>
    <p:sldId id="330" r:id="rId17"/>
    <p:sldId id="332" r:id="rId18"/>
    <p:sldId id="333" r:id="rId19"/>
    <p:sldId id="319" r:id="rId20"/>
    <p:sldId id="335" r:id="rId21"/>
    <p:sldId id="317" r:id="rId22"/>
    <p:sldId id="3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Laundry</c:v>
                </c:pt>
                <c:pt idx="1">
                  <c:v>Computer Repair</c:v>
                </c:pt>
                <c:pt idx="2">
                  <c:v>Music classes</c:v>
                </c:pt>
                <c:pt idx="3">
                  <c:v>Bathroom cleaning</c:v>
                </c:pt>
                <c:pt idx="4">
                  <c:v>Cooking classes</c:v>
                </c:pt>
                <c:pt idx="5">
                  <c:v>Spanish tutors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C-4A86-ACB3-E8698828E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674904"/>
        <c:axId val="324670968"/>
      </c:barChart>
      <c:catAx>
        <c:axId val="32467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70968"/>
        <c:crosses val="autoZero"/>
        <c:auto val="1"/>
        <c:lblAlgn val="ctr"/>
        <c:lblOffset val="100"/>
        <c:noMultiLvlLbl val="0"/>
      </c:catAx>
      <c:valAx>
        <c:axId val="32467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74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83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96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BFC9-12B5-4835-88E2-C60081E0F75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4A03A-7DEF-4DF8-90B0-E86128EF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5518"/>
            <a:ext cx="7766936" cy="1646302"/>
          </a:xfrm>
        </p:spPr>
        <p:txBody>
          <a:bodyPr/>
          <a:lstStyle/>
          <a:p>
            <a:pPr algn="ctr"/>
            <a:r>
              <a:rPr lang="en-US" dirty="0" err="1" smtClean="0"/>
              <a:t>DoorStep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86105"/>
            <a:ext cx="7766936" cy="232375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QuadSquad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dirty="0"/>
              <a:t>Ashwani Chahal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Astha</a:t>
            </a:r>
            <a:r>
              <a:rPr lang="en-US" dirty="0"/>
              <a:t> Tiwari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Kamna</a:t>
            </a:r>
            <a:r>
              <a:rPr lang="en-US" dirty="0"/>
              <a:t> Yadav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Sravan</a:t>
            </a:r>
            <a:r>
              <a:rPr lang="en-US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7596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Persona: Pranav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31" y="226422"/>
            <a:ext cx="4950871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Persona: </a:t>
            </a:r>
            <a:r>
              <a:rPr lang="en-US" dirty="0" err="1" smtClean="0"/>
              <a:t>Hedieh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61" y="425178"/>
            <a:ext cx="5083629" cy="58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the </a:t>
            </a:r>
            <a:r>
              <a:rPr lang="en-US" dirty="0" smtClean="0"/>
              <a:t>research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9017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77334" y="1665514"/>
            <a:ext cx="8596668" cy="529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Bar chart showing services requested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4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from the research…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Service related findings: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3 most desirable services are: computer repair, laundry and musical instruments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Interface related findings: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Most of the interviewees wanted it to be a mobile application so that they it is more accessible. So, we plan to go with creating a mobile application as the solution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Frequency of service requirement related findings: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As is evident from the above information and the affinity diagrams, the frequency of service requirements cannot be generalized, so we plan to keep it as a search criteria and get it entered by the service provider and the student as </a:t>
            </a:r>
            <a:r>
              <a:rPr lang="en-US" dirty="0" smtClean="0">
                <a:solidFill>
                  <a:schemeClr val="tx1"/>
                </a:solidFill>
              </a:rPr>
              <a:t>well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research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Based on the research findings, we now have the following problem statement for the project</a:t>
            </a:r>
          </a:p>
          <a:p>
            <a:pPr lvl="2"/>
            <a:r>
              <a:rPr lang="en-US" dirty="0" smtClean="0"/>
              <a:t>Need to design a prototype for the mobile application for the following three services</a:t>
            </a:r>
          </a:p>
          <a:p>
            <a:pPr lvl="3"/>
            <a:r>
              <a:rPr lang="en-US" dirty="0" smtClean="0"/>
              <a:t>Laundry services</a:t>
            </a:r>
          </a:p>
          <a:p>
            <a:pPr lvl="3"/>
            <a:r>
              <a:rPr lang="en-US" dirty="0" smtClean="0"/>
              <a:t>Computer / laptop repair services</a:t>
            </a:r>
          </a:p>
          <a:p>
            <a:pPr lvl="3"/>
            <a:r>
              <a:rPr lang="en-US" dirty="0" smtClean="0"/>
              <a:t>Music learning classes</a:t>
            </a:r>
          </a:p>
          <a:p>
            <a:pPr lvl="2"/>
            <a:r>
              <a:rPr lang="en-US" dirty="0" smtClean="0"/>
              <a:t>Need to design the interface for students to search for services and place requests</a:t>
            </a:r>
          </a:p>
          <a:p>
            <a:pPr lvl="2"/>
            <a:r>
              <a:rPr lang="en-US" dirty="0" smtClean="0"/>
              <a:t>Need to design the interface for the service providers to register themselves as service provider on our application</a:t>
            </a:r>
          </a:p>
          <a:p>
            <a:pPr lvl="2"/>
            <a:r>
              <a:rPr lang="en-US" dirty="0" smtClean="0"/>
              <a:t>Need to find out service providers for these services</a:t>
            </a:r>
          </a:p>
          <a:p>
            <a:pPr lvl="2"/>
            <a:r>
              <a:rPr lang="en-US" dirty="0" smtClean="0"/>
              <a:t>Contact the service providers and encourage them to register their services on our app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436490" cy="53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2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0" y="1269999"/>
            <a:ext cx="8960072" cy="54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Prototype…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9061590" cy="52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14262"/>
            <a:ext cx="8807860" cy="51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2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dirty="0" smtClean="0"/>
              <a:t>usability testing, </a:t>
            </a:r>
            <a:r>
              <a:rPr lang="en-US" dirty="0" smtClean="0"/>
              <a:t>we </a:t>
            </a:r>
            <a:r>
              <a:rPr lang="en-US" dirty="0" smtClean="0"/>
              <a:t>performed tests using 5 of the initial 6 interviewees. </a:t>
            </a:r>
          </a:p>
          <a:p>
            <a:r>
              <a:rPr lang="en-US" dirty="0" smtClean="0"/>
              <a:t>Usability testing information:</a:t>
            </a:r>
          </a:p>
          <a:p>
            <a:pPr lvl="1"/>
            <a:r>
              <a:rPr lang="en-US" dirty="0" smtClean="0"/>
              <a:t>Devices used: Touch screen laptops and mobile phones</a:t>
            </a:r>
          </a:p>
          <a:p>
            <a:pPr lvl="1"/>
            <a:r>
              <a:rPr lang="en-US" dirty="0" smtClean="0"/>
              <a:t>Other tools used: </a:t>
            </a:r>
            <a:r>
              <a:rPr lang="en-US" dirty="0" smtClean="0"/>
              <a:t>Notepads to note down findings of the users</a:t>
            </a:r>
          </a:p>
          <a:p>
            <a:pPr lvl="1"/>
            <a:r>
              <a:rPr lang="en-US" dirty="0" smtClean="0"/>
              <a:t>Duration: approximately 30 minutes each</a:t>
            </a:r>
          </a:p>
          <a:p>
            <a:pPr lvl="1"/>
            <a:r>
              <a:rPr lang="en-US" dirty="0" smtClean="0"/>
              <a:t>Location: TSC cafeteria, Library and Old Main 4</a:t>
            </a:r>
            <a:r>
              <a:rPr lang="en-US" baseline="30000" dirty="0" smtClean="0"/>
              <a:t>th</a:t>
            </a:r>
            <a:r>
              <a:rPr lang="en-US" dirty="0" smtClean="0"/>
              <a:t> floor Lounge</a:t>
            </a:r>
          </a:p>
          <a:p>
            <a:r>
              <a:rPr lang="en-US" dirty="0" smtClean="0"/>
              <a:t>The user findings were categorized as </a:t>
            </a:r>
            <a:r>
              <a:rPr lang="en-US" dirty="0" smtClean="0"/>
              <a:t>per their severities: Low, medium and high. </a:t>
            </a:r>
            <a:endParaRPr lang="en-US" dirty="0" smtClean="0"/>
          </a:p>
          <a:p>
            <a:r>
              <a:rPr lang="en-US" dirty="0" smtClean="0"/>
              <a:t>Changes have been incorporated into our final prototype as per these findings and then we had one person test the final prototype for usability.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Initial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major problem faced by most of the students is to find out time to </a:t>
            </a:r>
            <a:r>
              <a:rPr lang="en-US" dirty="0" smtClean="0"/>
              <a:t>go </a:t>
            </a:r>
            <a:r>
              <a:rPr lang="en-US" dirty="0"/>
              <a:t>out and locate the exact service providers on the basis of budget, skill and experience</a:t>
            </a:r>
          </a:p>
          <a:p>
            <a:r>
              <a:rPr lang="en-US" dirty="0" err="1" smtClean="0"/>
              <a:t>DoorStep</a:t>
            </a:r>
            <a:r>
              <a:rPr lang="en-US" dirty="0" smtClean="0"/>
              <a:t> is an app that helps </a:t>
            </a:r>
            <a:r>
              <a:rPr lang="en-US" dirty="0"/>
              <a:t>students hire local professionals </a:t>
            </a:r>
            <a:r>
              <a:rPr lang="en-US" dirty="0" smtClean="0"/>
              <a:t>at the convenience of their home. Thus saving their time </a:t>
            </a:r>
            <a:r>
              <a:rPr lang="en-US" dirty="0"/>
              <a:t>and </a:t>
            </a:r>
            <a:r>
              <a:rPr lang="en-US" dirty="0" smtClean="0"/>
              <a:t>efforts, </a:t>
            </a:r>
            <a:r>
              <a:rPr lang="en-US" dirty="0"/>
              <a:t>helping them find the best professional based on their user ratings, reviews, </a:t>
            </a:r>
            <a:r>
              <a:rPr lang="en-US" dirty="0" smtClean="0"/>
              <a:t>etc.  </a:t>
            </a:r>
          </a:p>
          <a:p>
            <a:r>
              <a:rPr lang="en-US" dirty="0" smtClean="0"/>
              <a:t>Our application</a:t>
            </a:r>
            <a:r>
              <a:rPr lang="en-US" dirty="0"/>
              <a:t> </a:t>
            </a:r>
            <a:r>
              <a:rPr lang="en-US" dirty="0" smtClean="0"/>
              <a:t>is mainly targeted around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2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main medium and high-level findings from the 4 think-aloud sessions held were as follows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sign-in with Gmail, Facebook or Twitter on the Sign-in screen, however there were options at the signup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Continued with just the signup with email and then </a:t>
            </a:r>
            <a:r>
              <a:rPr lang="en-US" b="1" dirty="0" err="1" smtClean="0">
                <a:solidFill>
                  <a:srgbClr val="00B050"/>
                </a:solidFill>
              </a:rPr>
              <a:t>signin</a:t>
            </a:r>
            <a:r>
              <a:rPr lang="en-US" b="1" dirty="0" smtClean="0">
                <a:solidFill>
                  <a:srgbClr val="00B050"/>
                </a:solidFill>
              </a:rPr>
              <a:t> using those details, to remove any confusion in the final prototype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Full-screen scroll-view for every available </a:t>
            </a:r>
            <a:r>
              <a:rPr lang="en-US" b="1" dirty="0" smtClean="0">
                <a:solidFill>
                  <a:srgbClr val="FF0000"/>
                </a:solidFill>
              </a:rPr>
              <a:t>service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Modified the prototype to include small thumbnails instead of full-screen for each service.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23729" cy="565230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Final Prototype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62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23729" cy="565230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197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 sought from user study:</a:t>
            </a:r>
            <a:endParaRPr lang="en-US" dirty="0"/>
          </a:p>
          <a:p>
            <a:pPr lvl="1"/>
            <a:r>
              <a:rPr lang="en-US" dirty="0" smtClean="0"/>
              <a:t>Feasibility </a:t>
            </a:r>
            <a:r>
              <a:rPr lang="en-US" dirty="0"/>
              <a:t>of the </a:t>
            </a:r>
            <a:r>
              <a:rPr lang="en-US" dirty="0" smtClean="0"/>
              <a:t>application and its need.</a:t>
            </a:r>
            <a:endParaRPr lang="en-US" dirty="0"/>
          </a:p>
          <a:p>
            <a:pPr lvl="1"/>
            <a:r>
              <a:rPr lang="en-US" dirty="0" smtClean="0"/>
              <a:t>Services to be </a:t>
            </a:r>
            <a:r>
              <a:rPr lang="en-US" dirty="0"/>
              <a:t>provided in the beta </a:t>
            </a:r>
            <a:r>
              <a:rPr lang="en-US" dirty="0" smtClean="0"/>
              <a:t>release.</a:t>
            </a:r>
            <a:endParaRPr lang="en-US" dirty="0"/>
          </a:p>
          <a:p>
            <a:pPr lvl="1"/>
            <a:r>
              <a:rPr lang="en-US" dirty="0" smtClean="0"/>
              <a:t>Features to </a:t>
            </a:r>
            <a:r>
              <a:rPr lang="en-US" dirty="0"/>
              <a:t>be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6 students </a:t>
            </a:r>
            <a:r>
              <a:rPr lang="en-US" dirty="0"/>
              <a:t>from varied </a:t>
            </a:r>
            <a:r>
              <a:rPr lang="en-US" dirty="0" smtClean="0"/>
              <a:t>backgrounds were interviewed so </a:t>
            </a:r>
            <a:r>
              <a:rPr lang="en-US" dirty="0"/>
              <a:t>that </a:t>
            </a:r>
            <a:r>
              <a:rPr lang="en-US" dirty="0" smtClean="0"/>
              <a:t>collected </a:t>
            </a:r>
            <a:r>
              <a:rPr lang="en-US" dirty="0"/>
              <a:t>data was not </a:t>
            </a:r>
            <a:r>
              <a:rPr lang="en-US" dirty="0" smtClean="0"/>
              <a:t>biased</a:t>
            </a:r>
          </a:p>
          <a:p>
            <a:pPr lvl="1"/>
            <a:r>
              <a:rPr lang="en-US" dirty="0"/>
              <a:t>A mix of Undergraduate, Graduate and PhD students</a:t>
            </a:r>
          </a:p>
          <a:p>
            <a:pPr lvl="1"/>
            <a:r>
              <a:rPr lang="en-US" dirty="0"/>
              <a:t>A mix of Indians, Americans and Chinese students</a:t>
            </a:r>
          </a:p>
          <a:p>
            <a:pPr lvl="1"/>
            <a:r>
              <a:rPr lang="en-US" dirty="0"/>
              <a:t>A mix of people from difference courses: MIS, CS, Food Sciences</a:t>
            </a:r>
          </a:p>
          <a:p>
            <a:pPr lvl="1"/>
            <a:r>
              <a:rPr lang="en-US" dirty="0"/>
              <a:t>A mix of male and female students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9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Study…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requirement was of exploratory nature to identify the types of services and interface requirements, so we adapted to a semi-structured interview format</a:t>
            </a:r>
          </a:p>
          <a:p>
            <a:r>
              <a:rPr lang="en-US" dirty="0" smtClean="0"/>
              <a:t>13 </a:t>
            </a:r>
            <a:r>
              <a:rPr lang="en-US" dirty="0"/>
              <a:t>fixed questions </a:t>
            </a:r>
            <a:r>
              <a:rPr lang="en-US" dirty="0" smtClean="0"/>
              <a:t>were </a:t>
            </a:r>
            <a:r>
              <a:rPr lang="en-US" dirty="0"/>
              <a:t>asked from every interviewee, after briefing them about the background of the study and taking their </a:t>
            </a:r>
            <a:r>
              <a:rPr lang="en-US" dirty="0" smtClean="0"/>
              <a:t>consent</a:t>
            </a:r>
            <a:endParaRPr lang="en-US" dirty="0"/>
          </a:p>
          <a:p>
            <a:r>
              <a:rPr lang="en-US" dirty="0"/>
              <a:t>The questions were divided into four categories:</a:t>
            </a:r>
          </a:p>
          <a:p>
            <a:pPr lvl="1"/>
            <a:r>
              <a:rPr lang="en-US" dirty="0"/>
              <a:t>Demographic questions</a:t>
            </a:r>
          </a:p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Information specific to the project</a:t>
            </a:r>
          </a:p>
          <a:p>
            <a:pPr lvl="1"/>
            <a:r>
              <a:rPr lang="en-US" dirty="0" smtClean="0"/>
              <a:t>Feedback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8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Study…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 information:</a:t>
            </a:r>
          </a:p>
          <a:p>
            <a:pPr lvl="1"/>
            <a:r>
              <a:rPr lang="en-US" dirty="0" smtClean="0"/>
              <a:t>Duration: Approximately 40 </a:t>
            </a:r>
            <a:r>
              <a:rPr lang="en-US" dirty="0"/>
              <a:t>minutes</a:t>
            </a:r>
          </a:p>
          <a:p>
            <a:pPr lvl="1"/>
            <a:r>
              <a:rPr lang="en-US" dirty="0" smtClean="0"/>
              <a:t>Location: Taggart </a:t>
            </a:r>
            <a:r>
              <a:rPr lang="en-US" dirty="0"/>
              <a:t>Student </a:t>
            </a:r>
            <a:r>
              <a:rPr lang="en-US" dirty="0" smtClean="0"/>
              <a:t>Center</a:t>
            </a:r>
            <a:endParaRPr lang="en-US" dirty="0"/>
          </a:p>
          <a:p>
            <a:pPr lvl="1"/>
            <a:r>
              <a:rPr lang="en-US" dirty="0" smtClean="0"/>
              <a:t>Tools used: Notes taken on </a:t>
            </a:r>
            <a:r>
              <a:rPr lang="en-US" dirty="0"/>
              <a:t>the interview guide </a:t>
            </a:r>
            <a:r>
              <a:rPr lang="en-US" dirty="0" smtClean="0"/>
              <a:t>printouts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 smtClean="0"/>
              <a:t>Interviewees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639094"/>
              </p:ext>
            </p:extLst>
          </p:nvPr>
        </p:nvGraphicFramePr>
        <p:xfrm>
          <a:off x="677863" y="2160588"/>
          <a:ext cx="10538005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101">
                  <a:extLst>
                    <a:ext uri="{9D8B030D-6E8A-4147-A177-3AD203B41FA5}">
                      <a16:colId xmlns:a16="http://schemas.microsoft.com/office/drawing/2014/main" val="1795432955"/>
                    </a:ext>
                  </a:extLst>
                </a:gridCol>
                <a:gridCol w="6192773">
                  <a:extLst>
                    <a:ext uri="{9D8B030D-6E8A-4147-A177-3AD203B41FA5}">
                      <a16:colId xmlns:a16="http://schemas.microsoft.com/office/drawing/2014/main" val="3766895344"/>
                    </a:ext>
                  </a:extLst>
                </a:gridCol>
                <a:gridCol w="2500131">
                  <a:extLst>
                    <a:ext uri="{9D8B030D-6E8A-4147-A177-3AD203B41FA5}">
                      <a16:colId xmlns:a16="http://schemas.microsoft.com/office/drawing/2014/main" val="181520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interviewee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about the</a:t>
                      </a:r>
                      <a:r>
                        <a:rPr lang="en-US" baseline="0" dirty="0" smtClean="0"/>
                        <a:t> interviewee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Interviewing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Undergraduate</a:t>
                      </a:r>
                      <a:r>
                        <a:rPr lang="en-US" baseline="0" dirty="0" smtClean="0"/>
                        <a:t> CS student in his junior year, living in student housing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Sravan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Julie Adams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Undergraduate</a:t>
                      </a:r>
                      <a:r>
                        <a:rPr lang="en-US" baseline="0" dirty="0" smtClean="0"/>
                        <a:t> CS student in her freshman year, living in dorm 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Kamna, </a:t>
                      </a:r>
                      <a:r>
                        <a:rPr lang="en-US" dirty="0" err="1" smtClean="0"/>
                        <a:t>Ashwani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3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 </a:t>
                      </a:r>
                      <a:r>
                        <a:rPr lang="en-US" dirty="0" err="1" smtClean="0"/>
                        <a:t>Proser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CS </a:t>
                      </a:r>
                      <a:r>
                        <a:rPr lang="en-US" dirty="0" smtClean="0"/>
                        <a:t>PhD </a:t>
                      </a:r>
                      <a:r>
                        <a:rPr lang="en-US" baseline="0" dirty="0" smtClean="0"/>
                        <a:t>student in his second year, living in apartment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Ashwani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Astha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9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Ravi </a:t>
                      </a:r>
                      <a:r>
                        <a:rPr lang="en-US" dirty="0" err="1" smtClean="0"/>
                        <a:t>Duddukuru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r>
                        <a:rPr lang="en-US" baseline="0" dirty="0" smtClean="0"/>
                        <a:t> MIS student in his first semester, living in student housing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Sravan</a:t>
                      </a:r>
                      <a:r>
                        <a:rPr lang="en-US" dirty="0" smtClean="0"/>
                        <a:t>, Kamna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1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Hedieh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Ghoreyshi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Undergraduate</a:t>
                      </a:r>
                      <a:r>
                        <a:rPr lang="en-US" baseline="0" dirty="0" smtClean="0"/>
                        <a:t> Computer Sciences student in her first semester, living in apartment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Ashwani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Sravan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4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Pranav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 </a:t>
                      </a:r>
                      <a:r>
                        <a:rPr lang="en-US" baseline="0" dirty="0" smtClean="0"/>
                        <a:t>CS student in his first semester, renting a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Kamna, </a:t>
                      </a:r>
                      <a:r>
                        <a:rPr lang="en-US" dirty="0" err="1" smtClean="0"/>
                        <a:t>Astha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2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1704"/>
            <a:ext cx="10648391" cy="5053263"/>
          </a:xfrm>
        </p:spPr>
      </p:pic>
    </p:spTree>
    <p:extLst>
      <p:ext uri="{BB962C8B-B14F-4D97-AF65-F5344CB8AC3E}">
        <p14:creationId xmlns:p14="http://schemas.microsoft.com/office/powerpoint/2010/main" val="22770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Diagram…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Location: Created at the place of interviews (TSC cafeteria) after finishing with the interviews and going through the transcripts</a:t>
            </a:r>
          </a:p>
          <a:p>
            <a:r>
              <a:rPr lang="en-US" dirty="0" smtClean="0"/>
              <a:t>Tools used:</a:t>
            </a:r>
          </a:p>
          <a:p>
            <a:pPr lvl="1"/>
            <a:r>
              <a:rPr lang="en-US" dirty="0" smtClean="0"/>
              <a:t>Transcripts for interviews</a:t>
            </a:r>
          </a:p>
          <a:p>
            <a:pPr lvl="1"/>
            <a:r>
              <a:rPr lang="en-US" dirty="0" smtClean="0"/>
              <a:t>Pens</a:t>
            </a:r>
          </a:p>
          <a:p>
            <a:pPr lvl="1"/>
            <a:r>
              <a:rPr lang="en-US" dirty="0" smtClean="0"/>
              <a:t>Sticky notes</a:t>
            </a:r>
          </a:p>
          <a:p>
            <a:pPr lvl="1"/>
            <a:r>
              <a:rPr lang="en-US" dirty="0" smtClean="0"/>
              <a:t>TSC cafeteria wall as the background for the diagram</a:t>
            </a:r>
          </a:p>
          <a:p>
            <a:r>
              <a:rPr lang="en-US" dirty="0" smtClean="0"/>
              <a:t>3 personas were created using the information from affinity diagram and user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Persona: Nathan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27" y="241391"/>
            <a:ext cx="5772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2890</TotalTime>
  <Words>868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DoorStep</vt:lpstr>
      <vt:lpstr>Initial problem statement</vt:lpstr>
      <vt:lpstr>User Study</vt:lpstr>
      <vt:lpstr>User Study…</vt:lpstr>
      <vt:lpstr>User Study…</vt:lpstr>
      <vt:lpstr>Description of Interviewees</vt:lpstr>
      <vt:lpstr>Affinity Diagram</vt:lpstr>
      <vt:lpstr>Affinity Diagram…</vt:lpstr>
      <vt:lpstr>Persona: Nathan</vt:lpstr>
      <vt:lpstr>Persona: Pranav</vt:lpstr>
      <vt:lpstr>Persona: Hedieh</vt:lpstr>
      <vt:lpstr>Findings from the research</vt:lpstr>
      <vt:lpstr>Findings from the research…</vt:lpstr>
      <vt:lpstr>Post research problem statement</vt:lpstr>
      <vt:lpstr>Initial Prototype</vt:lpstr>
      <vt:lpstr>Initial Prototype…</vt:lpstr>
      <vt:lpstr>Initial Prototype…</vt:lpstr>
      <vt:lpstr>Initial Prototype…</vt:lpstr>
      <vt:lpstr>Usability Testing</vt:lpstr>
      <vt:lpstr>Usability Testing…</vt:lpstr>
      <vt:lpstr>Final Prototype</vt:lpstr>
      <vt:lpstr>Questions?</vt:lpstr>
    </vt:vector>
  </TitlesOfParts>
  <Company>University Library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Bolam, Michael</dc:creator>
  <cp:lastModifiedBy>kamna yadav</cp:lastModifiedBy>
  <cp:revision>143</cp:revision>
  <dcterms:created xsi:type="dcterms:W3CDTF">2015-02-23T18:57:48Z</dcterms:created>
  <dcterms:modified xsi:type="dcterms:W3CDTF">2016-12-05T01:35:50Z</dcterms:modified>
</cp:coreProperties>
</file>