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30" y="1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Проект </a:t>
            </a:r>
            <a:r>
              <a:rPr lang="en-US" dirty="0" err="1" smtClean="0"/>
              <a:t>Pygame</a:t>
            </a:r>
            <a:r>
              <a:rPr lang="en-US" dirty="0" smtClean="0"/>
              <a:t> “Mario”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564581" y="5985164"/>
            <a:ext cx="4826924" cy="872836"/>
          </a:xfrm>
        </p:spPr>
        <p:txBody>
          <a:bodyPr/>
          <a:lstStyle/>
          <a:p>
            <a:r>
              <a:rPr lang="ru-RU" dirty="0" smtClean="0"/>
              <a:t>Презентацию </a:t>
            </a:r>
            <a:r>
              <a:rPr lang="ru-RU" dirty="0" err="1" smtClean="0"/>
              <a:t>выпонил</a:t>
            </a:r>
            <a:r>
              <a:rPr lang="ru-RU" dirty="0" smtClean="0"/>
              <a:t> Шигапов </a:t>
            </a:r>
            <a:r>
              <a:rPr lang="ru-RU" dirty="0" err="1" smtClean="0"/>
              <a:t>Камиль</a:t>
            </a:r>
            <a:r>
              <a:rPr lang="ru-RU" dirty="0" smtClean="0"/>
              <a:t> </a:t>
            </a:r>
            <a:r>
              <a:rPr lang="ru-RU" dirty="0" err="1" smtClean="0"/>
              <a:t>ильясович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87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Идея проекта: создать приложение, помогающее поиздеваться над своими нервами.</a:t>
            </a:r>
          </a:p>
          <a:p>
            <a:r>
              <a:rPr lang="ru-RU" dirty="0"/>
              <a:t>С</a:t>
            </a:r>
            <a:r>
              <a:rPr lang="ru-RU" dirty="0" smtClean="0"/>
              <a:t>тараясь делать </a:t>
            </a:r>
            <a:r>
              <a:rPr lang="ru-RU" dirty="0"/>
              <a:t>к</a:t>
            </a:r>
            <a:r>
              <a:rPr lang="ru-RU" dirty="0" smtClean="0"/>
              <a:t>аждый уровень игры более интересным, пользователь будет убивать некоторое количество времени.</a:t>
            </a:r>
          </a:p>
        </p:txBody>
      </p:sp>
    </p:spTree>
    <p:extLst>
      <p:ext uri="{BB962C8B-B14F-4D97-AF65-F5344CB8AC3E}">
        <p14:creationId xmlns:p14="http://schemas.microsoft.com/office/powerpoint/2010/main" val="3546304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Описание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проекте была использована библиотека </a:t>
            </a:r>
            <a:r>
              <a:rPr lang="en-US" dirty="0" err="1" smtClean="0"/>
              <a:t>pygame</a:t>
            </a:r>
            <a:r>
              <a:rPr lang="ru-RU" dirty="0" smtClean="0"/>
              <a:t>, потому что она удобная(и я должен сделать по нему проект). И модуль к ней </a:t>
            </a:r>
            <a:r>
              <a:rPr lang="en-US" dirty="0" smtClean="0"/>
              <a:t>mixer</a:t>
            </a:r>
            <a:r>
              <a:rPr lang="ru-RU" dirty="0"/>
              <a:t> </a:t>
            </a:r>
            <a:r>
              <a:rPr lang="ru-RU" dirty="0" smtClean="0"/>
              <a:t>для музыки. На протяжении всего проекта каждое событие клавиш наделяется музыкой.</a:t>
            </a:r>
          </a:p>
          <a:p>
            <a:r>
              <a:rPr lang="ru-RU" dirty="0" smtClean="0"/>
              <a:t>Итак, структура…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2300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Структура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Код разделен на множество классов и функций. Использовались спрайты, картинки и </a:t>
            </a:r>
            <a:r>
              <a:rPr lang="ru-RU" dirty="0" err="1" smtClean="0"/>
              <a:t>мн.др</a:t>
            </a:r>
            <a:r>
              <a:rPr lang="ru-RU" dirty="0" smtClean="0"/>
              <a:t>.</a:t>
            </a:r>
          </a:p>
          <a:p>
            <a:r>
              <a:rPr lang="en-US" dirty="0" smtClean="0"/>
              <a:t>Class Mario </a:t>
            </a:r>
            <a:r>
              <a:rPr lang="ru-RU" dirty="0" smtClean="0"/>
              <a:t>отвечает за спрайт </a:t>
            </a:r>
            <a:r>
              <a:rPr lang="ru-RU" dirty="0" err="1" smtClean="0"/>
              <a:t>марио</a:t>
            </a:r>
            <a:r>
              <a:rPr lang="ru-RU" dirty="0" smtClean="0"/>
              <a:t>, за его действия: перемещение, прыжок – гравитацию</a:t>
            </a:r>
          </a:p>
          <a:p>
            <a:r>
              <a:rPr lang="ru-RU" dirty="0" smtClean="0"/>
              <a:t>Класс </a:t>
            </a:r>
            <a:r>
              <a:rPr lang="en-US" dirty="0" smtClean="0"/>
              <a:t>World </a:t>
            </a:r>
            <a:r>
              <a:rPr lang="ru-RU" dirty="0" smtClean="0"/>
              <a:t>отвечает за построение картинки и блоков, рисуя спрайты(циклом)</a:t>
            </a:r>
          </a:p>
          <a:p>
            <a:r>
              <a:rPr lang="ru-RU" dirty="0" smtClean="0"/>
              <a:t>Так же имеются много других классов такие как </a:t>
            </a:r>
            <a:r>
              <a:rPr lang="en-US" dirty="0" smtClean="0"/>
              <a:t>Exit</a:t>
            </a:r>
            <a:r>
              <a:rPr lang="ru-RU" dirty="0" smtClean="0"/>
              <a:t>, </a:t>
            </a:r>
            <a:r>
              <a:rPr lang="en-US" dirty="0" smtClean="0"/>
              <a:t>Lava</a:t>
            </a:r>
            <a:r>
              <a:rPr lang="ru-RU" dirty="0" smtClean="0"/>
              <a:t>, </a:t>
            </a:r>
            <a:r>
              <a:rPr lang="en-US" dirty="0" smtClean="0"/>
              <a:t>Coin</a:t>
            </a:r>
            <a:r>
              <a:rPr lang="ru-RU" dirty="0" smtClean="0"/>
              <a:t>. А их я описывал для построения уровней, каждому объекту присвоен свой номер…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536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Уровни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2249487"/>
            <a:ext cx="5724901" cy="3541714"/>
          </a:xfrm>
        </p:spPr>
        <p:txBody>
          <a:bodyPr/>
          <a:lstStyle/>
          <a:p>
            <a:r>
              <a:rPr lang="ru-RU" dirty="0" smtClean="0"/>
              <a:t>Это самая интересная часть проекта(креативная). На первой картинке вы видите как присваивались номера картинкам.</a:t>
            </a:r>
          </a:p>
          <a:p>
            <a:r>
              <a:rPr lang="ru-RU" dirty="0" smtClean="0"/>
              <a:t>А на второй описании классов этих картинок, т.е. что они делают</a:t>
            </a:r>
            <a:endParaRPr lang="ru-RU" dirty="0"/>
          </a:p>
        </p:txBody>
      </p:sp>
      <p:pic>
        <p:nvPicPr>
          <p:cNvPr id="1028" name="Picture 4" descr="https://sun9-20.userapi.com/impg/gJZTL4jbynkm_aUN_tYemSrEEH3Li1neimNu9A/c4qTEzpujBc.jpg?size=777x1080&amp;quality=96&amp;sign=f1a848e6764ccdd3d24f4d510d118752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313" y="2089909"/>
            <a:ext cx="1931363" cy="268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sun9-1.userapi.com/impg/kE83xxSjX2j1S3CSsPkvrI8hwIr5EFdrIIRE5g/0AZWUY3PHKw.jpg?size=641x1080&amp;quality=96&amp;sign=76c338724fa52239332842955718fed0&amp;type=alb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1979" y="2097088"/>
            <a:ext cx="2166828" cy="2677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396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3447212" cy="1478570"/>
          </a:xfrm>
        </p:spPr>
        <p:txBody>
          <a:bodyPr/>
          <a:lstStyle/>
          <a:p>
            <a:r>
              <a:rPr lang="ru-RU" dirty="0" smtClean="0"/>
              <a:t>И получается…</a:t>
            </a:r>
            <a:endParaRPr lang="ru-RU" dirty="0"/>
          </a:p>
        </p:txBody>
      </p:sp>
      <p:pic>
        <p:nvPicPr>
          <p:cNvPr id="2050" name="Picture 2" descr="https://sun9-36.userapi.com/impg/cWNayjqSXP4eqTG7s6fV3cQ4nFtowgZHC7Wjhw/8Ed8yrYg_Rk.jpg?size=658x1080&amp;quality=96&amp;sign=c53e6d9a8f1c1cf5b4688f29a516dd17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173" y="1845425"/>
            <a:ext cx="2357961" cy="387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2840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Использованы различные 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draw_text</a:t>
            </a:r>
            <a:r>
              <a:rPr lang="en-US" dirty="0" smtClean="0"/>
              <a:t> </a:t>
            </a:r>
            <a:r>
              <a:rPr lang="ru-RU" dirty="0" smtClean="0"/>
              <a:t>для написания выигрыша, монеток, проигрыша</a:t>
            </a:r>
          </a:p>
          <a:p>
            <a:r>
              <a:rPr lang="en-US" dirty="0" err="1" smtClean="0"/>
              <a:t>reset_level</a:t>
            </a:r>
            <a:r>
              <a:rPr lang="en-US" dirty="0" smtClean="0"/>
              <a:t> </a:t>
            </a:r>
            <a:r>
              <a:rPr lang="ru-RU" dirty="0" smtClean="0"/>
              <a:t>для смены уровня</a:t>
            </a:r>
          </a:p>
          <a:p>
            <a:r>
              <a:rPr lang="ru-RU" dirty="0" smtClean="0"/>
              <a:t>И функции внутри классов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785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Получился некого рода платформ, совокупность </a:t>
            </a:r>
            <a:r>
              <a:rPr lang="en-US" dirty="0" smtClean="0"/>
              <a:t>Cup Head</a:t>
            </a:r>
            <a:r>
              <a:rPr lang="ru-RU" dirty="0" smtClean="0"/>
              <a:t>, </a:t>
            </a:r>
            <a:r>
              <a:rPr lang="en-US" dirty="0" smtClean="0"/>
              <a:t>Mario</a:t>
            </a:r>
            <a:r>
              <a:rPr lang="ru-RU" dirty="0" smtClean="0"/>
              <a:t>.</a:t>
            </a:r>
          </a:p>
          <a:p>
            <a:r>
              <a:rPr lang="ru-RU" dirty="0" smtClean="0"/>
              <a:t>Было сложно делать действия с игроком и землей(платформой)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7686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 descr="Комикс мем: &amp;quot;СПАСИБО ЗА ВНИМАНИЕ!&amp;quot; - Комиксы - Meme-arsenal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4946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102</TotalTime>
  <Words>229</Words>
  <Application>Microsoft Office PowerPoint</Application>
  <PresentationFormat>Широкоэкранный</PresentationFormat>
  <Paragraphs>25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Контур</vt:lpstr>
      <vt:lpstr>Проект Pygame “Mario”</vt:lpstr>
      <vt:lpstr>ВВедение</vt:lpstr>
      <vt:lpstr>Описание реализации</vt:lpstr>
      <vt:lpstr>Структура</vt:lpstr>
      <vt:lpstr>Уровни</vt:lpstr>
      <vt:lpstr>И получается…</vt:lpstr>
      <vt:lpstr>Использованы различные функции</vt:lpstr>
      <vt:lpstr>Заключение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Pygame “Mario”</dc:title>
  <dc:creator>Камол Шигапов</dc:creator>
  <cp:lastModifiedBy>Камол Шигапов</cp:lastModifiedBy>
  <cp:revision>6</cp:revision>
  <dcterms:created xsi:type="dcterms:W3CDTF">2022-02-23T13:38:40Z</dcterms:created>
  <dcterms:modified xsi:type="dcterms:W3CDTF">2022-02-23T15:21:12Z</dcterms:modified>
</cp:coreProperties>
</file>