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4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Змейка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32635" y="5884333"/>
            <a:ext cx="6400800" cy="1947333"/>
          </a:xfrm>
        </p:spPr>
        <p:txBody>
          <a:bodyPr/>
          <a:lstStyle/>
          <a:p>
            <a:r>
              <a:rPr lang="ru-RU" dirty="0" smtClean="0"/>
              <a:t>Проект выполнил Шигапов </a:t>
            </a:r>
            <a:r>
              <a:rPr lang="ru-RU" dirty="0" err="1" smtClean="0"/>
              <a:t>Камиль</a:t>
            </a:r>
            <a:r>
              <a:rPr lang="ru-RU" dirty="0" smtClean="0"/>
              <a:t> 10 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289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Недавно я сидел вместе с дедом в гараже и разбирал вещи, там я увидел кнопочный телефон. Я пришёл домой, зарядил его. Первым делом, я посмотрел, какие игры там есть. А там оказалась моя любимая игра 10-х годов – змейка. А так как я занимаюсь программированием </a:t>
            </a:r>
            <a:r>
              <a:rPr lang="ru-RU" dirty="0" err="1" smtClean="0"/>
              <a:t>Яндекс.Лицее</a:t>
            </a:r>
            <a:r>
              <a:rPr lang="ru-RU" dirty="0" smtClean="0"/>
              <a:t>, то решил написать код этой игры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5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4739126" cy="3615267"/>
          </a:xfrm>
        </p:spPr>
        <p:txBody>
          <a:bodyPr/>
          <a:lstStyle/>
          <a:p>
            <a:r>
              <a:rPr lang="ru-RU" b="1" dirty="0" smtClean="0"/>
              <a:t>Все мы знаем самую известную и старую игру Змейка. И в этом проекте я решил написать код, </a:t>
            </a:r>
            <a:r>
              <a:rPr lang="ru-RU" b="1" dirty="0" err="1" smtClean="0"/>
              <a:t>реализиющий</a:t>
            </a:r>
            <a:r>
              <a:rPr lang="ru-RU" b="1" dirty="0" smtClean="0"/>
              <a:t> эту игру</a:t>
            </a:r>
            <a:endParaRPr lang="ru-RU" b="1" dirty="0"/>
          </a:p>
        </p:txBody>
      </p:sp>
      <p:pic>
        <p:nvPicPr>
          <p:cNvPr id="1026" name="Picture 2" descr="Играть в Змейка онлайн флеш игру бесплатно и без регистрации жанра для  девочек, аркадны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277" y="920057"/>
            <a:ext cx="3974991" cy="397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8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1) Нельзя врезаться в стены или саму змейку</a:t>
            </a:r>
          </a:p>
          <a:p>
            <a:r>
              <a:rPr lang="ru-RU" b="1" dirty="0" smtClean="0"/>
              <a:t>2) Нужно съедать яблоки(красные блоки)</a:t>
            </a:r>
          </a:p>
          <a:p>
            <a:r>
              <a:rPr lang="ru-RU" b="1" dirty="0" smtClean="0"/>
              <a:t>3) В игре есть 2 бонуса: синий и золотой. Золотой увеличивает скорость змейки, а синий наоборот, замедляет.</a:t>
            </a:r>
          </a:p>
          <a:p>
            <a:r>
              <a:rPr lang="ru-RU" b="1" dirty="0" smtClean="0"/>
              <a:t>4) В игре есть 3 уровня:</a:t>
            </a:r>
            <a:endParaRPr lang="ru-RU" b="1" dirty="0"/>
          </a:p>
          <a:p>
            <a:r>
              <a:rPr lang="ru-RU" b="1" dirty="0" smtClean="0"/>
              <a:t>1 уровень: 0-9 очков</a:t>
            </a:r>
          </a:p>
          <a:p>
            <a:r>
              <a:rPr lang="ru-RU" b="1" dirty="0" smtClean="0"/>
              <a:t>2 уровень: 10 -14 очков</a:t>
            </a:r>
            <a:endParaRPr lang="ru-RU" b="1" dirty="0"/>
          </a:p>
          <a:p>
            <a:r>
              <a:rPr lang="ru-RU" b="1" dirty="0" smtClean="0"/>
              <a:t>3 уровень:15-24 очков</a:t>
            </a:r>
          </a:p>
          <a:p>
            <a:r>
              <a:rPr lang="ru-RU" b="1" dirty="0" smtClean="0"/>
              <a:t>5) Есть 3 кнопки: Играть, Пауза, Начать заново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898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un9-7.userapi.com/impg/oWYwPVbk8wGDdHdQlG_-E-GuNt2tSe4ue6b4Mg/rPCXiwJs0sc.jpg?size=899x626&amp;quality=96&amp;sign=27d36b2c71ca8f88628d85f6f0c0cd73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1779166"/>
            <a:ext cx="7245087" cy="504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357" y="323193"/>
            <a:ext cx="8534400" cy="3615267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1)Класс </a:t>
            </a:r>
            <a:r>
              <a:rPr lang="en-US" b="1" dirty="0" err="1" smtClean="0">
                <a:solidFill>
                  <a:schemeClr val="tx1"/>
                </a:solidFill>
              </a:rPr>
              <a:t>QMainWindow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отвечает за отображение главного окна, за все </a:t>
            </a:r>
            <a:r>
              <a:rPr lang="ru-RU" b="1" dirty="0" err="1" smtClean="0">
                <a:solidFill>
                  <a:schemeClr val="tx1"/>
                </a:solidFill>
              </a:rPr>
              <a:t>виджеты</a:t>
            </a:r>
            <a:r>
              <a:rPr lang="ru-RU" b="1" dirty="0" smtClean="0">
                <a:solidFill>
                  <a:schemeClr val="tx1"/>
                </a:solidFill>
              </a:rPr>
              <a:t>. Это как бы точка входа в игру.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2)В классе </a:t>
            </a:r>
            <a:r>
              <a:rPr lang="en-US" b="1" dirty="0" smtClean="0">
                <a:solidFill>
                  <a:schemeClr val="tx1"/>
                </a:solidFill>
              </a:rPr>
              <a:t>Board </a:t>
            </a:r>
            <a:r>
              <a:rPr lang="ru-RU" b="1" dirty="0" smtClean="0">
                <a:solidFill>
                  <a:schemeClr val="tx1"/>
                </a:solidFill>
              </a:rPr>
              <a:t> представлено много функций:</a:t>
            </a:r>
          </a:p>
          <a:p>
            <a:pPr lvl="1"/>
            <a:r>
              <a:rPr lang="ru-RU" b="1" dirty="0" smtClean="0">
                <a:solidFill>
                  <a:schemeClr val="tx1"/>
                </a:solidFill>
              </a:rPr>
              <a:t>1.Функция </a:t>
            </a:r>
            <a:r>
              <a:rPr lang="en-US" b="1" dirty="0" err="1" smtClean="0">
                <a:solidFill>
                  <a:schemeClr val="tx1"/>
                </a:solidFill>
              </a:rPr>
              <a:t>Paint_Snake</a:t>
            </a:r>
            <a:r>
              <a:rPr lang="ru-RU" b="1" dirty="0" smtClean="0">
                <a:solidFill>
                  <a:schemeClr val="tx1"/>
                </a:solidFill>
              </a:rPr>
              <a:t> рисуем змейку и бонусы</a:t>
            </a:r>
          </a:p>
          <a:p>
            <a:pPr lvl="1"/>
            <a:r>
              <a:rPr lang="ru-RU" b="1" dirty="0" smtClean="0">
                <a:solidFill>
                  <a:schemeClr val="tx1"/>
                </a:solidFill>
              </a:rPr>
              <a:t>2.Функция </a:t>
            </a:r>
            <a:r>
              <a:rPr lang="en-US" b="1" dirty="0" err="1" smtClean="0">
                <a:solidFill>
                  <a:schemeClr val="tx1"/>
                </a:solidFill>
              </a:rPr>
              <a:t>is_suicide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проверяет условие, врезалась ли змейка в себя</a:t>
            </a:r>
          </a:p>
          <a:p>
            <a:pPr lvl="1"/>
            <a:r>
              <a:rPr lang="ru-RU" b="1" dirty="0" smtClean="0">
                <a:solidFill>
                  <a:schemeClr val="tx1"/>
                </a:solidFill>
              </a:rPr>
              <a:t>3.Функция </a:t>
            </a:r>
            <a:r>
              <a:rPr lang="en-US" b="1" dirty="0" err="1" smtClean="0">
                <a:solidFill>
                  <a:schemeClr val="tx1"/>
                </a:solidFill>
              </a:rPr>
              <a:t>KeyPressEvent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считывает нажатия на клавиатуру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2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350933"/>
            <a:ext cx="8534400" cy="1507067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8534400" cy="3615267"/>
          </a:xfrm>
        </p:spPr>
        <p:txBody>
          <a:bodyPr/>
          <a:lstStyle/>
          <a:p>
            <a:r>
              <a:rPr lang="ru-RU" dirty="0" smtClean="0"/>
              <a:t>4) Функции </a:t>
            </a:r>
            <a:r>
              <a:rPr lang="en-US" dirty="0" err="1" smtClean="0"/>
              <a:t>drop_food</a:t>
            </a:r>
            <a:r>
              <a:rPr lang="ru-RU" dirty="0" smtClean="0"/>
              <a:t>, </a:t>
            </a:r>
            <a:r>
              <a:rPr lang="en-US" dirty="0" err="1" smtClean="0"/>
              <a:t>drop_bad_bonus</a:t>
            </a:r>
            <a:r>
              <a:rPr lang="ru-RU" dirty="0" smtClean="0"/>
              <a:t>, </a:t>
            </a:r>
            <a:r>
              <a:rPr lang="en-US" dirty="0" err="1" smtClean="0"/>
              <a:t>drop_good_bonus</a:t>
            </a:r>
            <a:r>
              <a:rPr lang="en-US" dirty="0" smtClean="0"/>
              <a:t> </a:t>
            </a:r>
            <a:r>
              <a:rPr lang="ru-RU" dirty="0" smtClean="0"/>
              <a:t>отвечают за появления еды и бонусов на поле.</a:t>
            </a:r>
          </a:p>
          <a:p>
            <a:r>
              <a:rPr lang="ru-RU" dirty="0" smtClean="0"/>
              <a:t>5) Функции </a:t>
            </a:r>
            <a:r>
              <a:rPr lang="en-US" dirty="0" err="1" smtClean="0"/>
              <a:t>is_food_collision</a:t>
            </a:r>
            <a:r>
              <a:rPr lang="ru-RU" dirty="0" smtClean="0"/>
              <a:t>, </a:t>
            </a:r>
            <a:r>
              <a:rPr lang="en-US" dirty="0" err="1" smtClean="0"/>
              <a:t>Is_Bad_bonus_collision</a:t>
            </a:r>
            <a:r>
              <a:rPr lang="ru-RU" dirty="0" smtClean="0"/>
              <a:t>, </a:t>
            </a:r>
            <a:r>
              <a:rPr lang="en-US" dirty="0" err="1" smtClean="0"/>
              <a:t>is_good_bonus_collision</a:t>
            </a:r>
            <a:r>
              <a:rPr lang="en-US" dirty="0" smtClean="0"/>
              <a:t> </a:t>
            </a:r>
            <a:r>
              <a:rPr lang="ru-RU" dirty="0" smtClean="0"/>
              <a:t>выполняет проверку съела ли змейка еду.</a:t>
            </a:r>
          </a:p>
          <a:p>
            <a:r>
              <a:rPr lang="ru-RU" dirty="0" smtClean="0"/>
              <a:t>6)Функция </a:t>
            </a:r>
            <a:r>
              <a:rPr lang="en-US" dirty="0" err="1" smtClean="0"/>
              <a:t>move_snake</a:t>
            </a:r>
            <a:r>
              <a:rPr lang="en-US" dirty="0" smtClean="0"/>
              <a:t> </a:t>
            </a:r>
            <a:r>
              <a:rPr lang="ru-RU" dirty="0" smtClean="0"/>
              <a:t>отвечает за перемещение змейки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098" name="Picture 2" descr="https://sun9-49.userapi.com/impg/4UgRvT4gEmBN3wkLkddcBafSnUiHNvAk64k7iw/rqeQc4nI84E.jpg?size=524x892&amp;quality=96&amp;sign=73129522c2d98189717b7681e56e1d68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007" y="-1"/>
            <a:ext cx="4056993" cy="690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95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09" y="5350933"/>
            <a:ext cx="8534400" cy="1507067"/>
          </a:xfrm>
        </p:spPr>
        <p:txBody>
          <a:bodyPr/>
          <a:lstStyle/>
          <a:p>
            <a:r>
              <a:rPr lang="ru-RU" dirty="0" err="1" smtClean="0"/>
              <a:t>Скрины</a:t>
            </a:r>
            <a:r>
              <a:rPr lang="ru-RU" dirty="0" smtClean="0"/>
              <a:t> кода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58684">
            <a:off x="-13616" y="539298"/>
            <a:ext cx="7076598" cy="39805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1343">
            <a:off x="4187291" y="-77487"/>
            <a:ext cx="9269608" cy="521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8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Скрины</a:t>
            </a:r>
            <a:r>
              <a:rPr lang="ru-RU" dirty="0" smtClean="0"/>
              <a:t>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sun9-45.userapi.com/impg/v0YRCr_KMa9b7PBMDavsGEDIbHsdcuk1DF0Tiw/oikO17azwcs.jpg?size=476x359&amp;quality=96&amp;sign=b1a0330810caf7621ddbf3f04e625a8d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88" y="685800"/>
            <a:ext cx="5108749" cy="385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81.userapi.com/impg/H1LJWxyDmi5Nmb3bLcKOV7nuJIDP2JkO-UQOBg/dA4sX3aqQx4.jpg?size=719x534&amp;quality=96&amp;sign=c91bbbe39b0dff2735519e16e3b354c0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506" y="685800"/>
            <a:ext cx="6487948" cy="48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2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Мне удалось реализовать данную игру. Проект был написан за месяц. В проекте был использован </a:t>
            </a:r>
            <a:r>
              <a:rPr lang="en-US" dirty="0" err="1" smtClean="0"/>
              <a:t>PyQt</a:t>
            </a:r>
            <a:r>
              <a:rPr lang="ru-RU" dirty="0" smtClean="0"/>
              <a:t>(библиотека), </a:t>
            </a:r>
            <a:r>
              <a:rPr lang="en-US" dirty="0" smtClean="0"/>
              <a:t>random</a:t>
            </a:r>
            <a:r>
              <a:rPr lang="ru-RU" dirty="0" smtClean="0"/>
              <a:t>, списки, функции 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40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417</TotalTime>
  <Words>290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Сектор</vt:lpstr>
      <vt:lpstr>Игра Змейка</vt:lpstr>
      <vt:lpstr>Идея проекта</vt:lpstr>
      <vt:lpstr>Цель игры</vt:lpstr>
      <vt:lpstr>Правила игры</vt:lpstr>
      <vt:lpstr>Структура</vt:lpstr>
      <vt:lpstr>Структура</vt:lpstr>
      <vt:lpstr>Скрины кода</vt:lpstr>
      <vt:lpstr> Скрины игры</vt:lpstr>
      <vt:lpstr>Выводы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Змейка</dc:title>
  <dc:creator>Камол Шигапов</dc:creator>
  <cp:lastModifiedBy>Камол Шигапов</cp:lastModifiedBy>
  <cp:revision>9</cp:revision>
  <dcterms:created xsi:type="dcterms:W3CDTF">2021-11-27T17:45:41Z</dcterms:created>
  <dcterms:modified xsi:type="dcterms:W3CDTF">2021-11-28T12:30:54Z</dcterms:modified>
</cp:coreProperties>
</file>