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A8DAD5-F583-46B2-90AD-139315A03C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BF7E15-3315-4718-93BF-52BCBABB70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19/05/2021 17:11:29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ormacion general" id="2" name="slide2">
            <a:extLst>
              <a:ext uri="{FF2B5EF4-FFF2-40B4-BE49-F238E27FC236}">
                <a16:creationId xmlns:a16="http://schemas.microsoft.com/office/drawing/2014/main" id="{EA28B92F-EBD8-46D3-889D-188815CD0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cion" id="3" name="slide3">
            <a:extLst>
              <a:ext uri="{FF2B5EF4-FFF2-40B4-BE49-F238E27FC236}">
                <a16:creationId xmlns:a16="http://schemas.microsoft.com/office/drawing/2014/main" id="{A1D566C2-434C-4972-8717-A1CD410EC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ductos" id="4" name="slide4">
            <a:extLst>
              <a:ext uri="{FF2B5EF4-FFF2-40B4-BE49-F238E27FC236}">
                <a16:creationId xmlns:a16="http://schemas.microsoft.com/office/drawing/2014/main" id="{3B708784-38CE-4405-AB2B-0D15681041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2021-05-19T22:11:29Z</dcterms:created>
  <dcterms:modified xsi:type="dcterms:W3CDTF">2021-05-19T22:11:29Z</dcterms:modified>
</cp:coreProperties>
</file>