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AD3"/>
    <a:srgbClr val="9E2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68" d="100"/>
          <a:sy n="68" d="100"/>
        </p:scale>
        <p:origin x="272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6293-D4FF-074A-9A6D-0A88DEE53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0DC29-FDF6-4B40-96DF-02CE90CAE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2E216-429A-E046-BFA6-A0D44B7A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CC47-9A28-584D-B4E8-193BABED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5B2D-0286-0048-8C32-DE24631D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1A43-6E7C-3D48-9A4E-A1B17EBD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833A8-6A2F-0E42-88B8-0BE9F997B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9F95-F535-784B-A03E-7C69B1E2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4E1E-A23E-B247-BD15-41285C82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2203-4A70-D643-972A-2AFB82E2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3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C8C58-FDAF-CA40-954D-E7B1BF155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14C78-0B31-F248-BAB2-2DEE90F11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78C5-EF78-5640-830E-F216CFBE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4FAE7-D993-A441-AC72-D9B4E0DE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5387-7BE6-9E47-BC91-B6A06173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0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4EDB-C86A-DE47-ABCF-CF94645A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6A8C-4F0C-CC42-BE83-98C65218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44B8F-3254-AC44-83B8-2983FA3C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D397-2F77-FC42-BF6A-F25B2023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DDED-64D3-5B43-95F0-5A394F93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743C-74AA-0B4A-9867-87FE8B7D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FDBF4-E577-5B44-820C-5EFAC1EA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EB11-1218-4F44-8614-66C2AB24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E528-6CC7-FF40-ABF4-80CFE808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F218-3321-5A45-8547-0AB7DF5C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8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2730-8428-4B4A-8B78-90A525A3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9B73-8D1C-2847-A9DE-DDB18530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42315-00D6-AF44-A964-808D20EAE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EC7BC-837D-3444-B2D0-88775548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F7243-320D-6A45-BFEA-E8E6BF3D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44885-DC08-6A41-B45C-9006F635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6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85A8-CB61-554B-9851-369C22F90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02DB-F53D-5242-BCAD-730993D4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96258-4BB9-A44F-8E7B-49C01C403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F335E-C27B-F94D-86AF-C273217C4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446FA-5437-3743-9EEA-17C2D0589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1B818-9D5A-4B41-AA22-8524FC70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C2840-041B-1E43-B285-78241DCA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FDD16-D932-AD40-993A-9F137649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7580-ADB0-E542-88D9-8131978E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032AE-0850-E449-A30F-57730423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9BFEB-6779-C847-B504-3F6C19D3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5AB2-F1A2-294D-A88A-8CA63994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E1779-A18E-714C-9A4B-43A6BAE3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80CB1-500C-4346-ADF7-5023EBAD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EE63C-6660-484C-AD55-D5A1566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57D2-FD3E-E14E-A5E9-2D188D9D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4384-5CD5-3E4A-A9F2-13DBD1E37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82CC7-2CBD-F149-855B-64D35BC01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93BB9-B1BC-3841-B76F-52D67232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34EC8-7DC3-6147-BA0E-2263D789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CD64-44E1-334C-81A4-BE1C924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408-A867-2F4D-9327-2FF59B34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48380-D6A6-A64F-9C9D-BC5AD9F57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1DC07-D978-0143-AEB2-AD2A3197C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647C3-6687-7843-97A2-18F090AB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C757-9D72-A547-9EFF-753D6207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C2565-422A-C145-BC53-4FBFF5C9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D7FB3-F8BF-1D4B-9641-4A04A83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E3E23-E357-2540-9AE7-FD667A413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BEE7-0029-9144-B752-478951825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ED72-C8D6-864F-BD57-AA925F747F0C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FA0C-46B4-234F-B07D-2C84D7318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86C95-FB43-8C41-805A-1361570C3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44D5-F804-D043-96A4-49F775FF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3E0CA3-868B-FE47-B51E-B0116509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1" y="247650"/>
            <a:ext cx="4495800" cy="228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FF5BA2-A7F7-5548-B496-4EE8E629F792}"/>
              </a:ext>
            </a:extLst>
          </p:cNvPr>
          <p:cNvCxnSpPr>
            <a:cxnSpLocks/>
          </p:cNvCxnSpPr>
          <p:nvPr/>
        </p:nvCxnSpPr>
        <p:spPr>
          <a:xfrm flipH="1">
            <a:off x="429168" y="1599977"/>
            <a:ext cx="337023" cy="30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BDCDF8-E12D-3044-AFC6-A818456BED63}"/>
              </a:ext>
            </a:extLst>
          </p:cNvPr>
          <p:cNvSpPr txBox="1"/>
          <p:nvPr/>
        </p:nvSpPr>
        <p:spPr>
          <a:xfrm>
            <a:off x="429168" y="1138312"/>
            <a:ext cx="226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Adjust to -1 if not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E6EEDF-44B1-FB4A-9984-83DB5722D0A1}"/>
              </a:ext>
            </a:extLst>
          </p:cNvPr>
          <p:cNvCxnSpPr>
            <a:cxnSpLocks/>
          </p:cNvCxnSpPr>
          <p:nvPr/>
        </p:nvCxnSpPr>
        <p:spPr>
          <a:xfrm>
            <a:off x="4138041" y="1138312"/>
            <a:ext cx="381000" cy="612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0CF463-7FF9-D04D-B3F2-3866A63F696A}"/>
              </a:ext>
            </a:extLst>
          </p:cNvPr>
          <p:cNvSpPr txBox="1"/>
          <p:nvPr/>
        </p:nvSpPr>
        <p:spPr>
          <a:xfrm>
            <a:off x="2255344" y="685198"/>
            <a:ext cx="226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Adjust to 1 if not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88332-39B9-0B48-AD1D-41C5A09DB1E1}"/>
              </a:ext>
            </a:extLst>
          </p:cNvPr>
          <p:cNvSpPr txBox="1"/>
          <p:nvPr/>
        </p:nvSpPr>
        <p:spPr>
          <a:xfrm>
            <a:off x="7028527" y="4475348"/>
            <a:ext cx="516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5CAD3"/>
                </a:solidFill>
              </a:rPr>
              <a:t>Cyan: </a:t>
            </a:r>
            <a:r>
              <a:rPr lang="en-US" sz="2000" dirty="0"/>
              <a:t>Divergent substitution probabilities</a:t>
            </a:r>
          </a:p>
          <a:p>
            <a:r>
              <a:rPr lang="en-US" sz="2000" b="1" dirty="0">
                <a:solidFill>
                  <a:srgbClr val="9E205E"/>
                </a:solidFill>
              </a:rPr>
              <a:t>Maroon: </a:t>
            </a:r>
            <a:r>
              <a:rPr lang="en-US" sz="2000" dirty="0"/>
              <a:t>Convergent substitution probabilities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AA62B-D9D6-0D45-A324-6AA9DD082BC2}"/>
              </a:ext>
            </a:extLst>
          </p:cNvPr>
          <p:cNvGrpSpPr/>
          <p:nvPr/>
        </p:nvGrpSpPr>
        <p:grpSpPr>
          <a:xfrm>
            <a:off x="189831" y="3581399"/>
            <a:ext cx="6553870" cy="2495784"/>
            <a:chOff x="189830" y="1790699"/>
            <a:chExt cx="8604275" cy="32766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749EA08-8223-094B-851F-3C28F4B93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830" y="1790699"/>
              <a:ext cx="3853763" cy="3276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C993B98-22E6-214C-AFE5-354892FAB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1100" y="1790699"/>
              <a:ext cx="3803005" cy="32766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87767B-A99F-E245-A681-002059375B0C}"/>
                </a:ext>
              </a:extLst>
            </p:cNvPr>
            <p:cNvCxnSpPr>
              <a:cxnSpLocks/>
            </p:cNvCxnSpPr>
            <p:nvPr/>
          </p:nvCxnSpPr>
          <p:spPr>
            <a:xfrm>
              <a:off x="4157893" y="3428999"/>
              <a:ext cx="75700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015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Kenji Fukushima</dc:creator>
  <cp:lastModifiedBy>Kenji Fukushima</cp:lastModifiedBy>
  <cp:revision>3</cp:revision>
  <dcterms:created xsi:type="dcterms:W3CDTF">2021-02-22T13:46:30Z</dcterms:created>
  <dcterms:modified xsi:type="dcterms:W3CDTF">2021-02-22T14:14:31Z</dcterms:modified>
</cp:coreProperties>
</file>