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1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60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73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39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979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092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246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3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968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9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196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999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69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1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9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2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E1A4C31-0E3D-4F56-B224-AA4B3BA48FA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615F0B-33FC-4B34-813B-612572AF4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80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5D615-0CDB-84E4-3C4A-B2FE67CD0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000" dirty="0">
                <a:latin typeface="Arial Black" panose="020B0A04020102020204" pitchFamily="34" charset="0"/>
              </a:rPr>
              <a:t>WEATHER APP USING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C9F45A-F076-7D46-13B6-98652928B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PRESENTED BY</a:t>
            </a:r>
          </a:p>
          <a:p>
            <a:r>
              <a:rPr lang="en-US" dirty="0">
                <a:latin typeface="Arial Black" panose="020B0A04020102020204" pitchFamily="34" charset="0"/>
              </a:rPr>
              <a:t>KAMESH M</a:t>
            </a:r>
          </a:p>
        </p:txBody>
      </p:sp>
    </p:spTree>
    <p:extLst>
      <p:ext uri="{BB962C8B-B14F-4D97-AF65-F5344CB8AC3E}">
        <p14:creationId xmlns:p14="http://schemas.microsoft.com/office/powerpoint/2010/main" val="299216084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F8F7E-DD46-1D8E-99BD-93758893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FE2D-1B15-E275-9438-6622176F8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weather app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program that displays real-time information about the weather conditions in a specific location. It gets data (like temperature, country, wind speed, and forecasts) from an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 (Application Programming Interface)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such as the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— and shows it to the user in a simple format.</a:t>
            </a:r>
          </a:p>
        </p:txBody>
      </p:sp>
    </p:spTree>
    <p:extLst>
      <p:ext uri="{BB962C8B-B14F-4D97-AF65-F5344CB8AC3E}">
        <p14:creationId xmlns:p14="http://schemas.microsoft.com/office/powerpoint/2010/main" val="399546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437B-C8B0-8FA3-E4CD-E7618A1F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TOOLS &amp; TECHNOLOGIES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A3FE4-B5A9-5785-1674-700498AA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Library: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requests (for API call)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API Provider: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IDE: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VS Code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3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D274-7D4A-00FA-472B-B33E76B4A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METHODOLOGY / WORKFLOW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93FAA-9555-8785-D0DE-CFEBF9BFC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city name.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 sends request to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OpenWeather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API.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API returns data in JSON format.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Extract weather condition and temperature.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Display results to the user.</a:t>
            </a:r>
          </a:p>
        </p:txBody>
      </p:sp>
    </p:spTree>
    <p:extLst>
      <p:ext uri="{BB962C8B-B14F-4D97-AF65-F5344CB8AC3E}">
        <p14:creationId xmlns:p14="http://schemas.microsoft.com/office/powerpoint/2010/main" val="63132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</TotalTime>
  <Words>126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Arial Black</vt:lpstr>
      <vt:lpstr>Garamond</vt:lpstr>
      <vt:lpstr>Organic</vt:lpstr>
      <vt:lpstr>WEATHER APP USING PYTHON</vt:lpstr>
      <vt:lpstr>INTRODUCTION</vt:lpstr>
      <vt:lpstr>TOOLS &amp; TECHNOLOGIES</vt:lpstr>
      <vt:lpstr>METHODOLOGY /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Kamesh Manoharan</dc:creator>
  <cp:lastModifiedBy>Kamesh Manoharan</cp:lastModifiedBy>
  <cp:revision>3</cp:revision>
  <dcterms:created xsi:type="dcterms:W3CDTF">2025-10-06T08:26:06Z</dcterms:created>
  <dcterms:modified xsi:type="dcterms:W3CDTF">2025-10-07T12:26:09Z</dcterms:modified>
</cp:coreProperties>
</file>