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1188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enaprofealbeiro.github.io/Proyecto_Adsi/index.html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github.com/SenaProfeAlbeiro/Proyecto_Adsi/tree/main/app/docs/Proyecto_Formativo/app/Vistas/docs/4t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hyperlink" Target="https://github.com/SenaProfeAlbeiro/Proyecto_Adsi/tree/main/app/docs/Proyecto_Formativo/app/Vistas/docs/5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app/docs/Proyecto_Formativo/app/Vistas/docs/8vo_Tri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Proyecto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Nacional de Aprendizaje – SENA, Centro de Electricidad Electrónica y Telecomunicaciones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Información, Cuarto Trimestre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18 de marzo de 2021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6111" y="2252767"/>
            <a:ext cx="7324717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836665" y="901908"/>
            <a:ext cx="2458498" cy="62324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</a:t>
            </a:r>
          </a:p>
          <a:p>
            <a:pPr algn="ctr"/>
            <a:r>
              <a:rPr lang="es-E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(En alguna parte de esta diapositiva)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describe en párrafos (no viñetas ni numeración) y debe evidenciar lo siguiente: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Qué hace 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los perfiles pueden hacer (ModProceso1, ModProceso2, ModProceso3)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Qué NO hace 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NO va hacer el Sistema (ModProceso4, ModProceso5).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Hasta dónde abarca (Tiempo, evidencias)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Descripción de tecnologías </a:t>
            </a:r>
            <a:r>
              <a:rPr lang="es-E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del proyecto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requieren”</a:t>
            </a: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7405" y="1028701"/>
            <a:ext cx="2681079" cy="390260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Preeliminar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del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 1er </a:t>
            </a:r>
            <a:r>
              <a:rPr lang="es-ES" sz="1000" u="sng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Trim</a:t>
            </a:r>
            <a:endParaRPr lang="es-ES_tradnl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 y Personal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Entregables 2do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Tercer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 3er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Trim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Costos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DML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 4to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Prototipo No Funciona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Técnico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Local App - S.I.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Entregables 5to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_tradnl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Instalación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Respaldo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Migración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1er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Entregables 6to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Séptimo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 Proveedores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Contratos de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2do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Entregables 7mo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Octavo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Calidad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Entregables 8vo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Trim</a:t>
            </a:r>
            <a:endParaRPr lang="es-ES_tradnl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Breve descripción de la planeación de Presentación General.</a:t>
            </a:r>
          </a:p>
          <a:p>
            <a:pPr algn="just" defTabSz="943239" hangingPunct="0"/>
            <a:endParaRPr lang="es-ES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“Pueden reemplazar la imagen por otra fotografía”</a:t>
            </a:r>
            <a:r>
              <a:rPr kumimoji="0" lang="es-ES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rgbClr val="FFFFFF"/>
                </a:solidFill>
              </a:rPr>
              <a:t>Marca externa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rgbClr val="FFFFFF"/>
                </a:solidFill>
              </a:rPr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 o cualquier imagen alusiva al Sector</a:t>
            </a: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8" y="1232954"/>
            <a:ext cx="83081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describe en párrafos (no viñetas ni numeración) y debe evidenciar lo siguiente: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Empresa: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Empresa y a qué se dedica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Procesos en los que se va a intervenir 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Proceso1, Proceso2, Proceso3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 Información: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Revisión Documental (Análisis de datos). Entrevista (Entrevista). Encuesta (Cuestionario). Observación Directa (Diario de Campo). A quiénes: Cargo-Funciones.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Necesidades: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 (Descripción del proceso y necesidades encontradas). Proceso2 (Descripción del proceso y necesidades encontradas). Proceso3 (Descripción del proceso y necesidades encontradas).</a:t>
            </a: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requieren”</a:t>
            </a: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Información Web [Nombre del Sistema] para el [seguimiento, apoyo, etc.] a los [procesos] de la Empresa [Nombre de la Empresa].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los Usuarios de la Empresa [Nombre de la Empresa].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[ModProceso1] de la Empresa [Nombre de la Empresa].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[ModProceso2] de la Empresa [Nombre de la Empresa].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[ModProceso3] de la Empresa [Nombre de la Empresa].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los reportes gráficos e impresos de la Empresa [Nombre de la Empresa].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describe en párrafos (no viñetas ni numeración) y debe evidenciar lo siguiente:</a:t>
            </a:r>
          </a:p>
          <a:p>
            <a:pPr algn="just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propone el desarrollo de un Sistema de Información Web denominado [Nombre del Sistema] que sirva como herramienta software de apoyo al seguimiento del/los [Nombre Proceso(s)] de la Empresa [Nombre Empresa].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Importancia del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Permitirá la gestión de los [nombre Perfiles] como usuarios de la Empresa [Nombre Empresa] [más Información]. En [ModProceso1] los [Perfiles Usuario] podrán [acciones del Sistema (beneficios comparados con las necesidades encontradas)]. En [ModProceso2] los [Perfiles Usuario] podrán [acciones del Sistema (beneficios comparados con las necesidades encontradas)]. Finalmente, facilitará la gestión de reportes gráficos e impresos, necesarios para la toma de decisiones del personal administrativo de la Empresa [Nombre Empresa].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Aporte al Sector: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Sistema [Nombre Empresa] servirá como aporte al sector </a:t>
            </a:r>
          </a:p>
          <a:p>
            <a:pPr algn="just">
              <a:tabLst>
                <a:tab pos="268288" algn="l"/>
              </a:tabLst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[Sector], como [importancia para el Sector].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“Pueden utilizar imágenes de Apoyo o más diapositivas si lo requieren”</a:t>
            </a: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836</Words>
  <Application>Microsoft Office PowerPoint</Application>
  <PresentationFormat>Presentación en pantalla (16:9)</PresentationFormat>
  <Paragraphs>148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Calibir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Aron sierra</cp:lastModifiedBy>
  <cp:revision>116</cp:revision>
  <dcterms:created xsi:type="dcterms:W3CDTF">2019-11-27T03:16:21Z</dcterms:created>
  <dcterms:modified xsi:type="dcterms:W3CDTF">2021-12-01T01:56:55Z</dcterms:modified>
</cp:coreProperties>
</file>