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57" r:id="rId4"/>
    <p:sldId id="259" r:id="rId5"/>
    <p:sldId id="260" r:id="rId6"/>
    <p:sldId id="272" r:id="rId7"/>
    <p:sldId id="273" r:id="rId8"/>
    <p:sldId id="274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CF6C-02F4-4C77-8162-16F575BCBEE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F207B-731B-42B7-955B-5E6053A5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Business Process Execution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207B-731B-42B7-955B-5E6053A5F9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8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599"/>
            <a:ext cx="8458200" cy="914401"/>
          </a:xfrm>
        </p:spPr>
        <p:txBody>
          <a:bodyPr/>
          <a:lstStyle/>
          <a:p>
            <a:pPr algn="ctr"/>
            <a:r>
              <a:rPr lang="en-US" dirty="0" smtClean="0"/>
              <a:t>UMK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71235"/>
              </p:ext>
            </p:extLst>
          </p:nvPr>
        </p:nvGraphicFramePr>
        <p:xfrm>
          <a:off x="76200" y="4038600"/>
          <a:ext cx="838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Indrawan</a:t>
                      </a:r>
                      <a:r>
                        <a:rPr lang="en-US" dirty="0" smtClean="0"/>
                        <a:t> W. (2011730006)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(2011730015) </a:t>
                      </a:r>
                      <a:r>
                        <a:rPr lang="en-US" dirty="0" err="1" smtClean="0"/>
                        <a:t>Jeane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Satyadi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Kevin </a:t>
                      </a:r>
                      <a:r>
                        <a:rPr lang="en-US" dirty="0" err="1" smtClean="0"/>
                        <a:t>Wijaya</a:t>
                      </a:r>
                      <a:r>
                        <a:rPr lang="en-US" dirty="0" smtClean="0"/>
                        <a:t> (2011730023)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/>
                        <a:t>2011730024)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Jeremy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Razel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Suryadi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Yohanes</a:t>
                      </a:r>
                      <a:r>
                        <a:rPr lang="en-US" dirty="0" smtClean="0"/>
                        <a:t> Bella (2011730028)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2011730045)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Calvin </a:t>
                      </a:r>
                      <a:r>
                        <a:rPr lang="en-US" dirty="0" err="1" smtClean="0"/>
                        <a:t>Setiawan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Derrick Nathaniel T. (2011730060)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id-ID" dirty="0" smtClean="0"/>
                        <a:t>2011730061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</a:t>
                      </a:r>
                      <a:r>
                        <a:rPr lang="id-ID" dirty="0" smtClean="0"/>
                        <a:t>Edbert Jeremiah Samuel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Albert Kamord </a:t>
                      </a:r>
                      <a:r>
                        <a:rPr lang="en-US" dirty="0" smtClean="0"/>
                        <a:t>(</a:t>
                      </a:r>
                      <a:r>
                        <a:rPr lang="id-ID" dirty="0" smtClean="0"/>
                        <a:t>2011730077</a:t>
                      </a:r>
                      <a:r>
                        <a:rPr lang="en-US" dirty="0" smtClean="0"/>
                        <a:t>)</a:t>
                      </a:r>
                      <a:endParaRPr lang="id-ID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4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6175"/>
            <a:ext cx="8458200" cy="1470025"/>
          </a:xfrm>
        </p:spPr>
        <p:txBody>
          <a:bodyPr/>
          <a:lstStyle/>
          <a:p>
            <a:pPr algn="ctr"/>
            <a:r>
              <a:rPr lang="en-US" sz="4800" dirty="0" smtClean="0"/>
              <a:t>Information System Architecture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21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5656"/>
            <a:ext cx="7620000" cy="3849687"/>
          </a:xfrm>
        </p:spPr>
      </p:pic>
    </p:spTree>
    <p:extLst>
      <p:ext uri="{BB962C8B-B14F-4D97-AF65-F5344CB8AC3E}">
        <p14:creationId xmlns:p14="http://schemas.microsoft.com/office/powerpoint/2010/main" val="4087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gadget, </a:t>
            </a:r>
            <a:r>
              <a:rPr lang="en-US" dirty="0" err="1" smtClean="0"/>
              <a:t>seperti</a:t>
            </a:r>
            <a:r>
              <a:rPr lang="en-US" dirty="0" smtClean="0"/>
              <a:t> PC / Laptop </a:t>
            </a:r>
            <a:r>
              <a:rPr lang="en-US" dirty="0" err="1" smtClean="0"/>
              <a:t>maupun</a:t>
            </a:r>
            <a:r>
              <a:rPr lang="en-US" dirty="0" smtClean="0"/>
              <a:t> mobile device </a:t>
            </a:r>
            <a:r>
              <a:rPr lang="en-US" dirty="0" err="1" smtClean="0"/>
              <a:t>seperti</a:t>
            </a:r>
            <a:r>
              <a:rPr lang="en-US" dirty="0" smtClean="0"/>
              <a:t> smartphone </a:t>
            </a:r>
            <a:r>
              <a:rPr lang="en-US" dirty="0" err="1" smtClean="0"/>
              <a:t>atau</a:t>
            </a:r>
            <a:r>
              <a:rPr lang="en-US" dirty="0" smtClean="0"/>
              <a:t> PDA.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Cloud service,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r>
              <a:rPr lang="en-US" dirty="0" smtClean="0"/>
              <a:t>Administrator </a:t>
            </a:r>
            <a:r>
              <a:rPr lang="en-US" dirty="0" err="1" smtClean="0"/>
              <a:t>mengakses</a:t>
            </a:r>
            <a:r>
              <a:rPr lang="en-US" dirty="0" smtClean="0"/>
              <a:t> Cloud service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proses </a:t>
            </a:r>
            <a:r>
              <a:rPr lang="en-US" dirty="0" err="1" smtClean="0"/>
              <a:t>autorisasi</a:t>
            </a:r>
            <a:endParaRPr lang="en-US" dirty="0" smtClean="0"/>
          </a:p>
          <a:p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di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 yang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Application </a:t>
            </a:r>
            <a:r>
              <a:rPr lang="en-US" sz="4000" dirty="0" err="1" smtClean="0"/>
              <a:t>Comunication</a:t>
            </a:r>
            <a:r>
              <a:rPr lang="en-US" sz="4000" dirty="0" smtClean="0"/>
              <a:t>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1981200"/>
            <a:ext cx="8458198" cy="37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Comunication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UMK </a:t>
            </a:r>
            <a:r>
              <a:rPr lang="en-US" dirty="0" err="1" smtClean="0"/>
              <a:t>untuk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usahanya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/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produknya</a:t>
            </a:r>
            <a:endParaRPr lang="en-US" dirty="0" smtClean="0"/>
          </a:p>
          <a:p>
            <a:pPr lvl="2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unggulan</a:t>
            </a:r>
            <a:r>
              <a:rPr lang="en-US" dirty="0" smtClean="0"/>
              <a:t> (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8458200" cy="1470025"/>
          </a:xfrm>
        </p:spPr>
        <p:txBody>
          <a:bodyPr/>
          <a:lstStyle/>
          <a:p>
            <a:pPr algn="ctr"/>
            <a:r>
              <a:rPr lang="en-US" sz="6000" dirty="0" smtClean="0"/>
              <a:t>Technology Architecture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2254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Environments and Location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11072"/>
            <a:ext cx="5943600" cy="60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458200" cy="1143000"/>
          </a:xfrm>
        </p:spPr>
        <p:txBody>
          <a:bodyPr/>
          <a:lstStyle/>
          <a:p>
            <a:r>
              <a:rPr lang="en-US" sz="4000" dirty="0" smtClean="0"/>
              <a:t>Environments and Locations 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23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Environments and Locations </a:t>
            </a:r>
            <a:r>
              <a:rPr lang="id-ID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Indonesia, UMK</a:t>
            </a:r>
            <a:r>
              <a:rPr lang="en-GB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mobile server.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3 work stations </a:t>
            </a:r>
            <a:r>
              <a:rPr lang="en-US" dirty="0" err="1" smtClean="0"/>
              <a:t>khusus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di Jakarta, Bandung, </a:t>
            </a:r>
            <a:r>
              <a:rPr lang="en-US" dirty="0" err="1" smtClean="0"/>
              <a:t>dan</a:t>
            </a:r>
            <a:r>
              <a:rPr lang="en-US" dirty="0" smtClean="0"/>
              <a:t> Surabaya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UMK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GoogleApps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UMKOnline</a:t>
            </a:r>
            <a:r>
              <a:rPr lang="en-US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0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Computing and Hardware Diagram</a:t>
            </a:r>
            <a:r>
              <a:rPr lang="id-ID" dirty="0"/>
              <a:t/>
            </a:r>
            <a:br>
              <a:rPr lang="id-ID" dirty="0"/>
            </a:br>
            <a:endParaRPr lang="en-US" dirty="0"/>
          </a:p>
        </p:txBody>
      </p:sp>
      <p:pic>
        <p:nvPicPr>
          <p:cNvPr id="1026" name="Picture 2" descr="C:\Users\Admin\Desktop\Network Computing and Hardware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363445"/>
            <a:ext cx="8686800" cy="558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Computing and Hardware </a:t>
            </a:r>
            <a:r>
              <a:rPr lang="en-US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UMK online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application.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UMK </a:t>
            </a:r>
            <a:r>
              <a:rPr lang="en-US" dirty="0" err="1" smtClean="0"/>
              <a:t>dan</a:t>
            </a:r>
            <a:r>
              <a:rPr lang="en-US" dirty="0" smtClean="0"/>
              <a:t> administrator.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profile UMK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UMK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administrator </a:t>
            </a:r>
            <a:r>
              <a:rPr lang="en-US" dirty="0" err="1" smtClean="0"/>
              <a:t>melalui</a:t>
            </a:r>
            <a:r>
              <a:rPr lang="en-US" dirty="0" smtClean="0"/>
              <a:t> Windows Server.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8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276" y="2979761"/>
            <a:ext cx="8446827" cy="1143000"/>
          </a:xfrm>
        </p:spPr>
        <p:txBody>
          <a:bodyPr/>
          <a:lstStyle/>
          <a:p>
            <a:pPr algn="ctr"/>
            <a:r>
              <a:rPr lang="en-US" sz="4800" dirty="0"/>
              <a:t>Architecture </a:t>
            </a:r>
            <a:r>
              <a:rPr lang="en-US" sz="4800" dirty="0" smtClean="0"/>
              <a:t>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Processing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525"/>
            <a:ext cx="6248400" cy="68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Pertama</a:t>
            </a:r>
            <a:r>
              <a:rPr lang="en-US" dirty="0" smtClean="0"/>
              <a:t>-tama, user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UMKOnline</a:t>
            </a:r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, user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mengdaftarkan</a:t>
            </a:r>
            <a:r>
              <a:rPr lang="en-US" dirty="0" smtClean="0"/>
              <a:t> UMK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user </a:t>
            </a:r>
            <a:r>
              <a:rPr lang="en-US" dirty="0" err="1" smtClean="0"/>
              <a:t>mendaftarkan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, user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application server ( Unit </a:t>
            </a:r>
            <a:r>
              <a:rPr lang="en-US" dirty="0" err="1" smtClean="0"/>
              <a:t>usaha</a:t>
            </a:r>
            <a:r>
              <a:rPr lang="en-US" dirty="0" smtClean="0"/>
              <a:t>, </a:t>
            </a:r>
            <a:r>
              <a:rPr lang="en-US" dirty="0" err="1" smtClean="0"/>
              <a:t>profil</a:t>
            </a:r>
            <a:r>
              <a:rPr lang="en-US" dirty="0" smtClean="0"/>
              <a:t>, </a:t>
            </a:r>
            <a:r>
              <a:rPr lang="en-US" dirty="0" err="1" smtClean="0"/>
              <a:t>transaksi</a:t>
            </a:r>
            <a:r>
              <a:rPr lang="en-US" dirty="0" smtClean="0"/>
              <a:t> UMK,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5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Solution Concept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sz="4400" dirty="0" smtClean="0"/>
              <a:t>Value Chain Diagram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8458200" cy="1470025"/>
          </a:xfrm>
        </p:spPr>
        <p:txBody>
          <a:bodyPr/>
          <a:lstStyle/>
          <a:p>
            <a:pPr algn="ctr"/>
            <a:r>
              <a:rPr lang="id-ID" dirty="0" smtClean="0"/>
              <a:t>Business Architecture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2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6" name="Content Placeholder 5" descr="use cas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52" y="1143000"/>
            <a:ext cx="7204496" cy="5656796"/>
          </a:xfrm>
        </p:spPr>
      </p:pic>
    </p:spTree>
    <p:extLst>
      <p:ext uri="{BB962C8B-B14F-4D97-AF65-F5344CB8AC3E}">
        <p14:creationId xmlns:p14="http://schemas.microsoft.com/office/powerpoint/2010/main" val="30629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Penjelasan Use Case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UMK dapat mendaftarkan diri, membuat profil, membuat katalog produk, melakukan transaksi operasional, menampilkan laporan pembukuan sederhana untuk periode tertentu, dan menampilkan laporan produk unggulan untuk periode tertentu </a:t>
            </a:r>
          </a:p>
          <a:p>
            <a:r>
              <a:rPr lang="id-ID" dirty="0" smtClean="0"/>
              <a:t> Administrator dapat menyetujui pendaftaran UMK, menolak pendaftaran UMK, </a:t>
            </a:r>
            <a:r>
              <a:rPr lang="it-IT" dirty="0" smtClean="0"/>
              <a:t>memonitor semua data/ informasi dari UMK 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21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Goal-Object-Service Diagram</a:t>
            </a:r>
            <a:endParaRPr lang="id-ID" dirty="0"/>
          </a:p>
        </p:txBody>
      </p:sp>
      <p:pic>
        <p:nvPicPr>
          <p:cNvPr id="4" name="Content Placeholder 3" descr="goal object servi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7621506" cy="5463294"/>
          </a:xfrm>
        </p:spPr>
      </p:pic>
    </p:spTree>
    <p:extLst>
      <p:ext uri="{BB962C8B-B14F-4D97-AF65-F5344CB8AC3E}">
        <p14:creationId xmlns:p14="http://schemas.microsoft.com/office/powerpoint/2010/main" val="1591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Penjelasan </a:t>
            </a:r>
            <a:r>
              <a:rPr lang="en-US" dirty="0" smtClean="0"/>
              <a:t>Goal-Object-Service Diagram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Objektif: </a:t>
            </a:r>
          </a:p>
          <a:p>
            <a:r>
              <a:rPr lang="sv-SE" dirty="0" smtClean="0"/>
              <a:t>UMK dapat mencatatkan semua transaksi bisnisnya. </a:t>
            </a:r>
          </a:p>
          <a:p>
            <a:r>
              <a:rPr lang="id-ID" dirty="0" smtClean="0"/>
              <a:t>UMK dapat membuat sistem pembukuan yang diterima oleh Bank. </a:t>
            </a:r>
          </a:p>
          <a:p>
            <a:r>
              <a:rPr lang="id-ID" dirty="0" smtClean="0"/>
              <a:t>UMK dapat membuat daftar produk unggulan yang menjadi ciri khasnya. </a:t>
            </a:r>
          </a:p>
          <a:p>
            <a:r>
              <a:rPr lang="id-ID" dirty="0" smtClean="0"/>
              <a:t>UMK dan Bank dapat berinteraksi dalam konteks permodalan melalui </a:t>
            </a:r>
            <a:r>
              <a:rPr lang="id-ID" dirty="0" smtClean="0"/>
              <a:t>KUR</a:t>
            </a:r>
            <a:r>
              <a:rPr lang="en-US" dirty="0" smtClean="0"/>
              <a:t>(</a:t>
            </a:r>
            <a:r>
              <a:rPr lang="en-US" dirty="0" err="1" smtClean="0"/>
              <a:t>Kredit</a:t>
            </a:r>
            <a:r>
              <a:rPr lang="en-US" dirty="0" smtClean="0"/>
              <a:t> Usaha Rakyat)</a:t>
            </a:r>
            <a:r>
              <a:rPr lang="id-ID" dirty="0" smtClean="0"/>
              <a:t>. 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4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191</TotalTime>
  <Words>415</Words>
  <Application>Microsoft Office PowerPoint</Application>
  <PresentationFormat>On-screen Show (4:3)</PresentationFormat>
  <Paragraphs>59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UMK</vt:lpstr>
      <vt:lpstr>Architecture Vision</vt:lpstr>
      <vt:lpstr>Solution Concept Diagram</vt:lpstr>
      <vt:lpstr>Value Chain Diagram</vt:lpstr>
      <vt:lpstr>Business Architecture</vt:lpstr>
      <vt:lpstr>Use Case Diagram</vt:lpstr>
      <vt:lpstr>Penjelasan Use Case Diagram</vt:lpstr>
      <vt:lpstr>Goal-Object-Service Diagram</vt:lpstr>
      <vt:lpstr>Penjelasan Goal-Object-Service Diagram </vt:lpstr>
      <vt:lpstr>Information System Architecture</vt:lpstr>
      <vt:lpstr>Information System Architecture</vt:lpstr>
      <vt:lpstr>Keterangan</vt:lpstr>
      <vt:lpstr>Application Comunication Diagram</vt:lpstr>
      <vt:lpstr>Application Comunication Diagram</vt:lpstr>
      <vt:lpstr>Technology Architecture</vt:lpstr>
      <vt:lpstr>Environments and Locations Diagram</vt:lpstr>
      <vt:lpstr>Environments and Locations Diagram</vt:lpstr>
      <vt:lpstr>Network Computing and Hardware Diagram </vt:lpstr>
      <vt:lpstr>Network Computing and Hardware Diagram</vt:lpstr>
      <vt:lpstr>Processing Diagram</vt:lpstr>
      <vt:lpstr>Processing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</dc:title>
  <dc:creator>Albert</dc:creator>
  <cp:lastModifiedBy>Albert</cp:lastModifiedBy>
  <cp:revision>47</cp:revision>
  <dcterms:created xsi:type="dcterms:W3CDTF">2006-08-16T00:00:00Z</dcterms:created>
  <dcterms:modified xsi:type="dcterms:W3CDTF">2014-12-03T13:49:41Z</dcterms:modified>
</cp:coreProperties>
</file>