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599"/>
            <a:ext cx="8458200" cy="914401"/>
          </a:xfrm>
        </p:spPr>
        <p:txBody>
          <a:bodyPr/>
          <a:lstStyle/>
          <a:p>
            <a:pPr algn="ctr"/>
            <a:r>
              <a:rPr lang="en-US" dirty="0" smtClean="0"/>
              <a:t>UMK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71235"/>
              </p:ext>
            </p:extLst>
          </p:nvPr>
        </p:nvGraphicFramePr>
        <p:xfrm>
          <a:off x="76200" y="4038600"/>
          <a:ext cx="838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Indrawan</a:t>
                      </a:r>
                      <a:r>
                        <a:rPr lang="en-US" dirty="0" smtClean="0"/>
                        <a:t> W. (2011730006)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(2011730015) </a:t>
                      </a:r>
                      <a:r>
                        <a:rPr lang="en-US" dirty="0" err="1" smtClean="0"/>
                        <a:t>Jeane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Kevin </a:t>
                      </a:r>
                      <a:r>
                        <a:rPr lang="en-US" dirty="0" err="1" smtClean="0"/>
                        <a:t>Wijaya</a:t>
                      </a:r>
                      <a:r>
                        <a:rPr lang="en-US" dirty="0" smtClean="0"/>
                        <a:t> (2011730023)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/>
                        <a:t>2011730024)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Jeremy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Razel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Suryadi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Yohanes</a:t>
                      </a:r>
                      <a:r>
                        <a:rPr lang="en-US" dirty="0" smtClean="0"/>
                        <a:t> Bella (2011730028)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2011730045)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Calvin </a:t>
                      </a:r>
                      <a:r>
                        <a:rPr lang="en-US" dirty="0" err="1" smtClean="0"/>
                        <a:t>Setiawan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Derrick Nathaniel T. (2011730060)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id-ID" dirty="0" smtClean="0"/>
                        <a:t>2011730061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r>
                        <a:rPr lang="id-ID" dirty="0" smtClean="0"/>
                        <a:t>Edbert Jeremiah Samuel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Albert Kamord </a:t>
                      </a:r>
                      <a:r>
                        <a:rPr lang="en-US" dirty="0" smtClean="0"/>
                        <a:t>(</a:t>
                      </a:r>
                      <a:r>
                        <a:rPr lang="id-ID" dirty="0" smtClean="0"/>
                        <a:t>2011730077</a:t>
                      </a:r>
                      <a:r>
                        <a:rPr lang="en-US" dirty="0" smtClean="0"/>
                        <a:t>)</a:t>
                      </a:r>
                      <a:endParaRPr lang="id-ID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gadget, </a:t>
            </a:r>
            <a:r>
              <a:rPr lang="en-US" dirty="0" err="1" smtClean="0"/>
              <a:t>seperti</a:t>
            </a:r>
            <a:r>
              <a:rPr lang="en-US" dirty="0" smtClean="0"/>
              <a:t> PC / Laptop </a:t>
            </a:r>
            <a:r>
              <a:rPr lang="en-US" dirty="0" err="1" smtClean="0"/>
              <a:t>maupun</a:t>
            </a:r>
            <a:r>
              <a:rPr lang="en-US" dirty="0" smtClean="0"/>
              <a:t> mobile device </a:t>
            </a:r>
            <a:r>
              <a:rPr lang="en-US" dirty="0" err="1" smtClean="0"/>
              <a:t>seperti</a:t>
            </a:r>
            <a:r>
              <a:rPr lang="en-US" dirty="0" smtClean="0"/>
              <a:t> smartphone </a:t>
            </a:r>
            <a:r>
              <a:rPr lang="en-US" dirty="0" err="1" smtClean="0"/>
              <a:t>atau</a:t>
            </a:r>
            <a:r>
              <a:rPr lang="en-US" dirty="0" smtClean="0"/>
              <a:t> PDA.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Cloud service,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 err="1" smtClean="0"/>
              <a:t>mengakses</a:t>
            </a:r>
            <a:r>
              <a:rPr lang="en-US" dirty="0" smtClean="0"/>
              <a:t> Cloud service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</a:t>
            </a:r>
            <a:r>
              <a:rPr lang="en-US" dirty="0" err="1" smtClean="0"/>
              <a:t>autorisasi</a:t>
            </a:r>
            <a:endParaRPr lang="en-US" dirty="0" smtClean="0"/>
          </a:p>
          <a:p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di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yang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Application </a:t>
            </a:r>
            <a:r>
              <a:rPr lang="en-US" sz="4000" dirty="0" err="1" smtClean="0"/>
              <a:t>Comunication</a:t>
            </a:r>
            <a:r>
              <a:rPr lang="en-US" sz="4000" dirty="0" smtClean="0"/>
              <a:t>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1981200"/>
            <a:ext cx="8458198" cy="37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Comunication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UMK </a:t>
            </a:r>
            <a:r>
              <a:rPr lang="en-US" dirty="0" err="1" smtClean="0"/>
              <a:t>untuk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usahanya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/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produknya</a:t>
            </a:r>
            <a:endParaRPr lang="en-US" dirty="0" smtClean="0"/>
          </a:p>
          <a:p>
            <a:pPr lvl="2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unggulan</a:t>
            </a:r>
            <a:r>
              <a:rPr lang="en-US" dirty="0" smtClean="0"/>
              <a:t> (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en-US" sz="6000" dirty="0" smtClean="0"/>
              <a:t>Technology </a:t>
            </a:r>
            <a:r>
              <a:rPr lang="en-US" sz="6000" dirty="0" smtClean="0"/>
              <a:t>Architecture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2254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886700" cy="501183"/>
          </a:xfrm>
        </p:spPr>
        <p:txBody>
          <a:bodyPr>
            <a:normAutofit/>
          </a:bodyPr>
          <a:lstStyle/>
          <a:p>
            <a:r>
              <a:rPr lang="id-ID" dirty="0"/>
              <a:t>Environments and Locations Diagram</a:t>
            </a:r>
          </a:p>
          <a:p>
            <a:endParaRPr lang="id-ID" dirty="0"/>
          </a:p>
        </p:txBody>
      </p:sp>
      <p:pic>
        <p:nvPicPr>
          <p:cNvPr id="1026" name="Picture 2" descr="C:\Users\Admin\Desktop\Environments and Location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11073"/>
            <a:ext cx="5758839" cy="5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Network Computing and Hardware </a:t>
            </a:r>
            <a:r>
              <a:rPr lang="en-US" sz="3600" dirty="0" smtClean="0"/>
              <a:t>Diagram</a:t>
            </a:r>
            <a:endParaRPr lang="en-US" dirty="0"/>
          </a:p>
        </p:txBody>
      </p:sp>
      <p:pic>
        <p:nvPicPr>
          <p:cNvPr id="1026" name="Picture 2" descr="C:\Users\Admin\Desktop\Network Computing and Hardwar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083"/>
            <a:ext cx="8458200" cy="54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8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rocessing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5803936" cy="634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4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 Vision : Use Case Diagram</a:t>
            </a:r>
            <a:endParaRPr lang="en-US" sz="3600" dirty="0"/>
          </a:p>
        </p:txBody>
      </p:sp>
      <p:pic>
        <p:nvPicPr>
          <p:cNvPr id="4" name="Content Placeholder 3" descr="usecase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133600"/>
            <a:ext cx="8458200" cy="3703769"/>
          </a:xfrm>
        </p:spPr>
      </p:pic>
    </p:spTree>
    <p:extLst>
      <p:ext uri="{BB962C8B-B14F-4D97-AF65-F5344CB8AC3E}">
        <p14:creationId xmlns:p14="http://schemas.microsoft.com/office/powerpoint/2010/main" val="691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Use Case Diagram :</a:t>
            </a:r>
          </a:p>
          <a:p>
            <a:r>
              <a:rPr lang="en-US" dirty="0" smtClean="0"/>
              <a:t>UMK (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)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bank.</a:t>
            </a:r>
          </a:p>
          <a:p>
            <a:r>
              <a:rPr lang="en-US" dirty="0" smtClean="0"/>
              <a:t>Admin (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menyetujui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UMK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teregistrasi</a:t>
            </a:r>
            <a:r>
              <a:rPr lang="en-US" dirty="0" smtClean="0"/>
              <a:t> , UMK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login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Database Bank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UMK</a:t>
            </a:r>
          </a:p>
          <a:p>
            <a:endParaRPr lang="en-US" dirty="0" smtClean="0"/>
          </a:p>
          <a:p>
            <a:r>
              <a:rPr lang="en-US" dirty="0" err="1" smtClean="0"/>
              <a:t>Akun</a:t>
            </a:r>
            <a:r>
              <a:rPr lang="en-US" dirty="0" smtClean="0"/>
              <a:t> UMK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, </a:t>
            </a:r>
            <a:r>
              <a:rPr lang="en-US" dirty="0" err="1" smtClean="0"/>
              <a:t>produk</a:t>
            </a:r>
            <a:r>
              <a:rPr lang="en-US" dirty="0" smtClean="0"/>
              <a:t>, log,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UMK</a:t>
            </a:r>
          </a:p>
          <a:p>
            <a:endParaRPr lang="en-US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UMK</a:t>
            </a:r>
          </a:p>
          <a:p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UMK</a:t>
            </a:r>
            <a:br>
              <a:rPr lang="en-US" dirty="0" smtClean="0"/>
            </a:b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print log </a:t>
            </a:r>
            <a:r>
              <a:rPr lang="en-US" dirty="0" err="1" smtClean="0"/>
              <a:t>aktivitas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update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merekam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jam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Architecture Vision : Class Diagram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5"/>
            <a:ext cx="8458199" cy="5753096"/>
          </a:xfrm>
        </p:spPr>
      </p:pic>
    </p:spTree>
    <p:extLst>
      <p:ext uri="{BB962C8B-B14F-4D97-AF65-F5344CB8AC3E}">
        <p14:creationId xmlns:p14="http://schemas.microsoft.com/office/powerpoint/2010/main" val="2060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id-ID" dirty="0" smtClean="0"/>
              <a:t>Business 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23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4" name="Content Placeholder 3" descr="use 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268" y="1600200"/>
            <a:ext cx="5847864" cy="4800600"/>
          </a:xfrm>
        </p:spPr>
      </p:pic>
    </p:spTree>
    <p:extLst>
      <p:ext uri="{BB962C8B-B14F-4D97-AF65-F5344CB8AC3E}">
        <p14:creationId xmlns:p14="http://schemas.microsoft.com/office/powerpoint/2010/main" val="247967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Penjelasan use case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UMK dapat mendaftarkan diri, membuat profil, membuat katalog produk, melakukan transaksi operasional, menampilkan laporan pembukuan sederhana untuk periode tertentu, dan menampilkan laporan produk unggulan untuk periode tertentu </a:t>
            </a:r>
          </a:p>
          <a:p>
            <a:r>
              <a:rPr lang="id-ID" dirty="0" smtClean="0"/>
              <a:t> Administrator dapat menyetujui pendaftaran UMK, menolak pendaftaran UMK, </a:t>
            </a:r>
            <a:r>
              <a:rPr lang="it-IT" dirty="0" smtClean="0"/>
              <a:t>memonitor semua data/ informasi dari UMK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979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6175"/>
            <a:ext cx="8458200" cy="1470025"/>
          </a:xfrm>
        </p:spPr>
        <p:txBody>
          <a:bodyPr/>
          <a:lstStyle/>
          <a:p>
            <a:pPr algn="ctr"/>
            <a:r>
              <a:rPr lang="en-US" sz="4800" dirty="0" smtClean="0"/>
              <a:t>Information System </a:t>
            </a:r>
            <a:r>
              <a:rPr lang="en-US" sz="4800" dirty="0" smtClean="0"/>
              <a:t>Architecture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21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5656"/>
            <a:ext cx="7620000" cy="3849687"/>
          </a:xfrm>
        </p:spPr>
      </p:pic>
    </p:spTree>
    <p:extLst>
      <p:ext uri="{BB962C8B-B14F-4D97-AF65-F5344CB8AC3E}">
        <p14:creationId xmlns:p14="http://schemas.microsoft.com/office/powerpoint/2010/main" val="4087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321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UMK</vt:lpstr>
      <vt:lpstr>Architecture Vision : Use Case Diagram</vt:lpstr>
      <vt:lpstr>Keterangan</vt:lpstr>
      <vt:lpstr>Architecture Vision : Class Diagram</vt:lpstr>
      <vt:lpstr>Business Architecture</vt:lpstr>
      <vt:lpstr>Use Case Diagram</vt:lpstr>
      <vt:lpstr>Penjelasan use case diagram</vt:lpstr>
      <vt:lpstr>Information System Architecture</vt:lpstr>
      <vt:lpstr>Information System Architecture</vt:lpstr>
      <vt:lpstr>Keterangan</vt:lpstr>
      <vt:lpstr>Application Comunication Diagram</vt:lpstr>
      <vt:lpstr>Application Comunication Diagram</vt:lpstr>
      <vt:lpstr>Technology Architecture</vt:lpstr>
      <vt:lpstr>PowerPoint Presentation</vt:lpstr>
      <vt:lpstr>Network Computing and Hardware Diagram</vt:lpstr>
      <vt:lpstr>Processing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</dc:title>
  <dc:creator>Albert</dc:creator>
  <cp:lastModifiedBy>Albert</cp:lastModifiedBy>
  <cp:revision>36</cp:revision>
  <dcterms:created xsi:type="dcterms:W3CDTF">2006-08-16T00:00:00Z</dcterms:created>
  <dcterms:modified xsi:type="dcterms:W3CDTF">2014-12-03T03:53:15Z</dcterms:modified>
</cp:coreProperties>
</file>