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73" r:id="rId14"/>
    <p:sldId id="274" r:id="rId15"/>
    <p:sldId id="282" r:id="rId16"/>
    <p:sldId id="266" r:id="rId17"/>
    <p:sldId id="267" r:id="rId18"/>
    <p:sldId id="268" r:id="rId19"/>
    <p:sldId id="269" r:id="rId20"/>
    <p:sldId id="272" r:id="rId21"/>
    <p:sldId id="289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21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B740-CC7A-4A74-9774-3437EC2C49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C63A-FE8C-4120-A75C-8E1801B0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BFE382-40A0-41F2-8C65-01A51A413878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TOGAF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“Discount Voyage”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Albert </a:t>
            </a:r>
            <a:r>
              <a:rPr lang="en-US" dirty="0" err="1" smtClean="0"/>
              <a:t>Kamord</a:t>
            </a:r>
            <a:r>
              <a:rPr lang="en-US" dirty="0" smtClean="0"/>
              <a:t> (2011730077)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11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111801"/>
            <a:ext cx="648743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1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Goal-Object-Service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5" y="1600200"/>
            <a:ext cx="5615709" cy="4525963"/>
          </a:xfrm>
        </p:spPr>
      </p:pic>
    </p:spTree>
    <p:extLst>
      <p:ext uri="{BB962C8B-B14F-4D97-AF65-F5344CB8AC3E}">
        <p14:creationId xmlns:p14="http://schemas.microsoft.com/office/powerpoint/2010/main" val="418049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38" y="1386996"/>
            <a:ext cx="9064724" cy="46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Fase C - IS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Application</a:t>
            </a:r>
          </a:p>
          <a:p>
            <a:pPr marL="0" indent="0">
              <a:buNone/>
            </a:pPr>
            <a:r>
              <a:rPr lang="id-ID" dirty="0" smtClean="0"/>
              <a:t>Communication</a:t>
            </a:r>
          </a:p>
          <a:p>
            <a:pPr marL="0" indent="0">
              <a:buNone/>
            </a:pPr>
            <a:r>
              <a:rPr lang="id-ID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15" y="1690688"/>
            <a:ext cx="5857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Enterprise Manageability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797" y="1600200"/>
            <a:ext cx="488040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Process/System Realization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2424906"/>
            <a:ext cx="5876925" cy="2876550"/>
          </a:xfrm>
        </p:spPr>
      </p:pic>
    </p:spTree>
    <p:extLst>
      <p:ext uri="{BB962C8B-B14F-4D97-AF65-F5344CB8AC3E}">
        <p14:creationId xmlns:p14="http://schemas.microsoft.com/office/powerpoint/2010/main" val="41717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D – Technology Architecture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0702"/>
            <a:ext cx="10515600" cy="501183"/>
          </a:xfrm>
        </p:spPr>
        <p:txBody>
          <a:bodyPr/>
          <a:lstStyle/>
          <a:p>
            <a:r>
              <a:rPr lang="id-ID" dirty="0" smtClean="0"/>
              <a:t>Environments and Locations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6" r="17236"/>
          <a:stretch/>
        </p:blipFill>
        <p:spPr>
          <a:xfrm>
            <a:off x="7019365" y="1569437"/>
            <a:ext cx="4659106" cy="48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Network Computing and Hardware Diagram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4" y="932623"/>
            <a:ext cx="921196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7" y="2869949"/>
            <a:ext cx="3626224" cy="534852"/>
          </a:xfrm>
        </p:spPr>
        <p:txBody>
          <a:bodyPr/>
          <a:lstStyle/>
          <a:p>
            <a:r>
              <a:rPr lang="en-US" dirty="0" smtClean="0"/>
              <a:t>Processing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26" y="632639"/>
            <a:ext cx="510611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E – </a:t>
            </a:r>
            <a:r>
              <a:rPr lang="en-US" dirty="0" err="1" smtClean="0"/>
              <a:t>Oportunities</a:t>
            </a:r>
            <a:r>
              <a:rPr lang="en-US" dirty="0" smtClean="0"/>
              <a:t> and Solutions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3466167"/>
            <a:ext cx="3021106" cy="527610"/>
          </a:xfrm>
        </p:spPr>
        <p:txBody>
          <a:bodyPr/>
          <a:lstStyle/>
          <a:p>
            <a:r>
              <a:rPr lang="id-ID" dirty="0" smtClean="0"/>
              <a:t>Benefits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37" y="1381553"/>
            <a:ext cx="793543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Vision – Solution Concept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370" y="1505584"/>
            <a:ext cx="5219700" cy="4459265"/>
          </a:xfrm>
        </p:spPr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travel </a:t>
            </a:r>
            <a:r>
              <a:rPr lang="en-US" dirty="0" err="1" smtClean="0"/>
              <a:t>melalui</a:t>
            </a:r>
            <a:r>
              <a:rPr lang="en-US" dirty="0" smtClean="0"/>
              <a:t> website DV.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financial/accounting </a:t>
            </a:r>
            <a:r>
              <a:rPr lang="en-US" dirty="0" err="1" smtClean="0"/>
              <a:t>dari</a:t>
            </a:r>
            <a:r>
              <a:rPr lang="en-US" dirty="0" smtClean="0"/>
              <a:t> DV.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0" y="1596515"/>
            <a:ext cx="594443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78" y="1600200"/>
            <a:ext cx="7871644" cy="4525963"/>
          </a:xfrm>
        </p:spPr>
      </p:pic>
    </p:spTree>
    <p:extLst>
      <p:ext uri="{BB962C8B-B14F-4D97-AF65-F5344CB8AC3E}">
        <p14:creationId xmlns:p14="http://schemas.microsoft.com/office/powerpoint/2010/main" val="134597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</a:t>
            </a:r>
            <a:r>
              <a:rPr lang="en-US" dirty="0" smtClean="0"/>
              <a:t>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Vision – V</a:t>
            </a:r>
            <a:r>
              <a:rPr lang="id-ID" dirty="0"/>
              <a:t>alue Chain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174" y="1748790"/>
            <a:ext cx="5311140" cy="452596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3" y="1748790"/>
            <a:ext cx="5942501" cy="45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Architecture – Business Service Information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0" y="1357737"/>
            <a:ext cx="5151120" cy="4525963"/>
          </a:xfrm>
        </p:spPr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data-data Business Service.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Client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Invoicing </a:t>
            </a:r>
            <a:r>
              <a:rPr lang="en-US" dirty="0" err="1" smtClean="0"/>
              <a:t>dan</a:t>
            </a:r>
            <a:r>
              <a:rPr lang="en-US" dirty="0" smtClean="0"/>
              <a:t> Order Management.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Trip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Invoicing, Order Management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 Definition.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Order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Order Management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 Definition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9" y="1357737"/>
            <a:ext cx="6096851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Architecture </a:t>
            </a:r>
            <a:r>
              <a:rPr lang="en-US" dirty="0" smtClean="0"/>
              <a:t>– Event Diagram(Process 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7639" y="1636042"/>
            <a:ext cx="4983480" cy="4525963"/>
          </a:xfrm>
        </p:spPr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Events </a:t>
            </a:r>
            <a:r>
              <a:rPr lang="en-US" dirty="0" err="1" smtClean="0"/>
              <a:t>dan</a:t>
            </a:r>
            <a:r>
              <a:rPr lang="en-US" dirty="0" smtClean="0"/>
              <a:t> Processes.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1" y="1636042"/>
            <a:ext cx="625879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id-ID" dirty="0" smtClean="0"/>
              <a:t>Function Decomposition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1123150"/>
            <a:ext cx="6697010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0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id-ID" dirty="0" smtClean="0"/>
              <a:t>Organization Decom</a:t>
            </a:r>
            <a:r>
              <a:rPr lang="en-US" dirty="0" smtClean="0"/>
              <a:t>position</a:t>
            </a:r>
            <a:r>
              <a:rPr lang="id-ID" dirty="0" smtClean="0"/>
              <a:t> Diagram - Flow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1242415"/>
            <a:ext cx="697327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Organization Decomposition Diagram - Role Allocation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1121329"/>
            <a:ext cx="841174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Process Flow Diagram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075519"/>
            <a:ext cx="8159704" cy="55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0077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151</TotalTime>
  <Words>164</Words>
  <Application>Microsoft Office PowerPoint</Application>
  <PresentationFormat>Custom</PresentationFormat>
  <Paragraphs>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Thatch</vt:lpstr>
      <vt:lpstr> TOGAF “Discount Voyage” </vt:lpstr>
      <vt:lpstr>Architecture Vision – Solution Concept Diagram</vt:lpstr>
      <vt:lpstr>Architecture Vision – Value Chain Diagram</vt:lpstr>
      <vt:lpstr>Business Architecture – Business Service Information Diagram</vt:lpstr>
      <vt:lpstr>Business Architecture – Event Diagram(Process Map)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Goal-Object-Service Diagram</vt:lpstr>
      <vt:lpstr>Lifecycle Diagram</vt:lpstr>
      <vt:lpstr>Fase C - IS - Application</vt:lpstr>
      <vt:lpstr>Enterprise Manageability Diagram</vt:lpstr>
      <vt:lpstr>Process/System Realization Diagrams</vt:lpstr>
      <vt:lpstr>Fase D – Technology Architecture</vt:lpstr>
      <vt:lpstr>PowerPoint Presentation</vt:lpstr>
      <vt:lpstr>PowerPoint Presentation</vt:lpstr>
      <vt:lpstr>Fase E – Oportunities and Solutions</vt:lpstr>
      <vt:lpstr>Project Context Diagram</vt:lpstr>
      <vt:lpstr>Thank You</vt:lpstr>
    </vt:vector>
  </TitlesOfParts>
  <Company>Tommy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Suryadi Rusli</dc:creator>
  <cp:lastModifiedBy>Albert</cp:lastModifiedBy>
  <cp:revision>69</cp:revision>
  <dcterms:created xsi:type="dcterms:W3CDTF">2014-11-20T01:58:55Z</dcterms:created>
  <dcterms:modified xsi:type="dcterms:W3CDTF">2014-11-27T00:30:43Z</dcterms:modified>
</cp:coreProperties>
</file>