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4"/>
  </p:notesMasterIdLst>
  <p:handoutMasterIdLst>
    <p:handoutMasterId r:id="rId45"/>
  </p:handoutMasterIdLst>
  <p:sldIdLst>
    <p:sldId id="256" r:id="rId2"/>
    <p:sldId id="284" r:id="rId3"/>
    <p:sldId id="257" r:id="rId4"/>
    <p:sldId id="258" r:id="rId5"/>
    <p:sldId id="259" r:id="rId6"/>
    <p:sldId id="260" r:id="rId7"/>
    <p:sldId id="300" r:id="rId8"/>
    <p:sldId id="301" r:id="rId9"/>
    <p:sldId id="285" r:id="rId10"/>
    <p:sldId id="261" r:id="rId11"/>
    <p:sldId id="271" r:id="rId12"/>
    <p:sldId id="272" r:id="rId13"/>
    <p:sldId id="286" r:id="rId14"/>
    <p:sldId id="262" r:id="rId15"/>
    <p:sldId id="297" r:id="rId16"/>
    <p:sldId id="298" r:id="rId17"/>
    <p:sldId id="299" r:id="rId18"/>
    <p:sldId id="293" r:id="rId19"/>
    <p:sldId id="294" r:id="rId20"/>
    <p:sldId id="295" r:id="rId21"/>
    <p:sldId id="287" r:id="rId22"/>
    <p:sldId id="274" r:id="rId23"/>
    <p:sldId id="275" r:id="rId24"/>
    <p:sldId id="302" r:id="rId25"/>
    <p:sldId id="276" r:id="rId26"/>
    <p:sldId id="303" r:id="rId27"/>
    <p:sldId id="277" r:id="rId28"/>
    <p:sldId id="304" r:id="rId29"/>
    <p:sldId id="305" r:id="rId30"/>
    <p:sldId id="306" r:id="rId31"/>
    <p:sldId id="307" r:id="rId32"/>
    <p:sldId id="269" r:id="rId33"/>
    <p:sldId id="308" r:id="rId34"/>
    <p:sldId id="288" r:id="rId35"/>
    <p:sldId id="278" r:id="rId36"/>
    <p:sldId id="289" r:id="rId37"/>
    <p:sldId id="290" r:id="rId38"/>
    <p:sldId id="291" r:id="rId39"/>
    <p:sldId id="282" r:id="rId40"/>
    <p:sldId id="273" r:id="rId41"/>
    <p:sldId id="270" r:id="rId42"/>
    <p:sldId id="28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8" autoAdjust="0"/>
    <p:restoredTop sz="94660"/>
  </p:normalViewPr>
  <p:slideViewPr>
    <p:cSldViewPr snapToGrid="0">
      <p:cViewPr>
        <p:scale>
          <a:sx n="81" d="100"/>
          <a:sy n="81" d="100"/>
        </p:scale>
        <p:origin x="-35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7BC35C-3E42-4EE4-BA8C-F5901ED325DD}" type="datetimeFigureOut">
              <a:rPr lang="en-US" smtClean="0"/>
              <a:t>11/6/2014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691F27-78C0-48E9-9D2F-5C004889C384}" type="slidenum">
              <a:rPr lang="en-US" smtClean="0"/>
              <a:t>‹#›</a:t>
            </a:fld>
            <a:endParaRPr lang="en-US"/>
          </a:p>
        </p:txBody>
      </p:sp>
    </p:spTree>
    <p:extLst>
      <p:ext uri="{BB962C8B-B14F-4D97-AF65-F5344CB8AC3E}">
        <p14:creationId xmlns:p14="http://schemas.microsoft.com/office/powerpoint/2010/main" val="2877337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C7BB6-385E-4860-A9F9-E5E570FB3864}"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3E3F9-D8F3-407A-B1AF-590DFDAE5255}" type="slidenum">
              <a:rPr lang="en-US" smtClean="0"/>
              <a:t>‹#›</a:t>
            </a:fld>
            <a:endParaRPr lang="en-US"/>
          </a:p>
        </p:txBody>
      </p:sp>
    </p:spTree>
    <p:extLst>
      <p:ext uri="{BB962C8B-B14F-4D97-AF65-F5344CB8AC3E}">
        <p14:creationId xmlns:p14="http://schemas.microsoft.com/office/powerpoint/2010/main" val="57077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23E3F9-D8F3-407A-B1AF-590DFDAE5255}" type="slidenum">
              <a:rPr lang="en-US" smtClean="0"/>
              <a:t>2</a:t>
            </a:fld>
            <a:endParaRPr lang="en-US"/>
          </a:p>
        </p:txBody>
      </p:sp>
    </p:spTree>
    <p:extLst>
      <p:ext uri="{BB962C8B-B14F-4D97-AF65-F5344CB8AC3E}">
        <p14:creationId xmlns:p14="http://schemas.microsoft.com/office/powerpoint/2010/main" val="257214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23E3F9-D8F3-407A-B1AF-590DFDAE5255}" type="slidenum">
              <a:rPr lang="en-US" smtClean="0"/>
              <a:t>3</a:t>
            </a:fld>
            <a:endParaRPr lang="en-US"/>
          </a:p>
        </p:txBody>
      </p:sp>
    </p:spTree>
    <p:extLst>
      <p:ext uri="{BB962C8B-B14F-4D97-AF65-F5344CB8AC3E}">
        <p14:creationId xmlns:p14="http://schemas.microsoft.com/office/powerpoint/2010/main" val="134804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4FBB10-7752-47AF-B837-C0BD93E46E32}" type="datetime1">
              <a:rPr lang="en-US" smtClean="0"/>
              <a:t>11/6/2014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CF6C4-1835-4AD1-A0EC-00A73A56E513}" type="datetime1">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35D32-0359-4BB6-BD04-DA1E78FD96B4}"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AB336-B085-4DD8-AB89-5BE15D24AFFF}"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A1DAA-0528-4A0C-BB0E-E634AABF5211}"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D407FA-D3A1-4E6F-AEDD-534A75A3BEDA}"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66A5C3-5420-41AD-ACAC-E01C632D6BE2}"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4BE1F-DE4F-4B11-98BC-545CE3EFE246}"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AA4548-3057-4663-90E4-5DDAF8FF8307}"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1B474-493F-49E4-8A2D-604199E7A979}"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56DC2E-6F75-4507-AF12-FF27F3EBD9FB}" type="datetime1">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97C02A-E2E6-47CA-86D3-FDDF9A7C5FEC}" type="datetime1">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15BC31-61BC-4989-8BB4-C8AF8EB66E8C}" type="datetime1">
              <a:rPr lang="en-US" smtClean="0"/>
              <a:t>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94BE60-6099-46F0-B501-7F4F39BBB8DF}" type="datetime1">
              <a:rPr lang="en-US" smtClean="0"/>
              <a:t>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72B03-AF53-44C6-B5B6-91D642622D15}" type="datetime1">
              <a:rPr lang="en-US" smtClean="0"/>
              <a:t>11/6/2014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C4177-E018-4ED1-803D-0D938DC36998}" type="datetime1">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09892-284E-46CD-9ABB-2DB259F07CC7}" type="datetime1">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D57923-D4D9-4AF2-9ECD-B2ABCDECE50A}" type="datetime1">
              <a:rPr lang="en-US" smtClean="0"/>
              <a:t>11/6/2014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7070167" cy="1515533"/>
          </a:xfrm>
        </p:spPr>
        <p:txBody>
          <a:bodyPr anchor="ctr"/>
          <a:lstStyle/>
          <a:p>
            <a:r>
              <a:rPr lang="en-US" sz="3200" b="1" smtClean="0"/>
              <a:t>KOMPUTER DI BIDANG INDUSTRI</a:t>
            </a:r>
            <a:endParaRPr lang="en-US" sz="3200" b="1" dirty="0"/>
          </a:p>
        </p:txBody>
      </p:sp>
      <p:sp>
        <p:nvSpPr>
          <p:cNvPr id="3" name="Subtitle 2"/>
          <p:cNvSpPr>
            <a:spLocks noGrp="1"/>
          </p:cNvSpPr>
          <p:nvPr>
            <p:ph type="subTitle" idx="1"/>
          </p:nvPr>
        </p:nvSpPr>
        <p:spPr>
          <a:xfrm>
            <a:off x="2692398" y="3657596"/>
            <a:ext cx="6815669" cy="1721227"/>
          </a:xfrm>
        </p:spPr>
        <p:txBody>
          <a:bodyPr>
            <a:normAutofit fontScale="85000" lnSpcReduction="20000"/>
          </a:bodyPr>
          <a:lstStyle/>
          <a:p>
            <a:pPr marL="457200" indent="-457200">
              <a:buAutoNum type="arabicPeriod"/>
            </a:pPr>
            <a:r>
              <a:rPr lang="en-US" dirty="0" err="1" smtClean="0"/>
              <a:t>Yose</a:t>
            </a:r>
            <a:r>
              <a:rPr lang="en-US" dirty="0" smtClean="0"/>
              <a:t> </a:t>
            </a:r>
            <a:r>
              <a:rPr lang="en-US" dirty="0" err="1" smtClean="0"/>
              <a:t>Indrawan</a:t>
            </a:r>
            <a:r>
              <a:rPr lang="en-US" dirty="0" smtClean="0"/>
              <a:t> (2011730006)</a:t>
            </a:r>
          </a:p>
          <a:p>
            <a:pPr marL="457200" indent="-457200">
              <a:buAutoNum type="arabicPeriod"/>
            </a:pPr>
            <a:r>
              <a:rPr lang="en-US" dirty="0" smtClean="0"/>
              <a:t>Andi Kevin (2011730008)</a:t>
            </a:r>
          </a:p>
          <a:p>
            <a:pPr marL="457200" indent="-457200">
              <a:buAutoNum type="arabicPeriod"/>
            </a:pPr>
            <a:r>
              <a:rPr lang="en-US" dirty="0" smtClean="0"/>
              <a:t>Lukas Fam (201730075)</a:t>
            </a:r>
          </a:p>
          <a:p>
            <a:pPr marL="457200" indent="-457200">
              <a:buAutoNum type="arabicPeriod"/>
            </a:pPr>
            <a:r>
              <a:rPr lang="en-US" dirty="0" smtClean="0"/>
              <a:t>Albert </a:t>
            </a:r>
            <a:r>
              <a:rPr lang="en-US" dirty="0" err="1" smtClean="0"/>
              <a:t>Kamord</a:t>
            </a:r>
            <a:r>
              <a:rPr lang="en-US" dirty="0" smtClean="0"/>
              <a:t> (2011730077)</a:t>
            </a:r>
          </a:p>
          <a:p>
            <a:pPr marL="457200" indent="-457200">
              <a:buAutoNum type="arabicPeriod"/>
            </a:pPr>
            <a:r>
              <a:rPr lang="en-US" dirty="0" smtClean="0"/>
              <a:t>Wong Anthony (2011730101)</a:t>
            </a:r>
            <a:endParaRPr lang="en-US" dirty="0"/>
          </a:p>
        </p:txBody>
      </p:sp>
    </p:spTree>
    <p:extLst>
      <p:ext uri="{BB962C8B-B14F-4D97-AF65-F5344CB8AC3E}">
        <p14:creationId xmlns:p14="http://schemas.microsoft.com/office/powerpoint/2010/main" val="1953580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en-US" dirty="0" err="1" smtClean="0"/>
              <a:t>Komputer</a:t>
            </a:r>
            <a:endParaRPr lang="en-US" dirty="0"/>
          </a:p>
        </p:txBody>
      </p:sp>
      <p:sp>
        <p:nvSpPr>
          <p:cNvPr id="3" name="Content Placeholder 2"/>
          <p:cNvSpPr>
            <a:spLocks noGrp="1"/>
          </p:cNvSpPr>
          <p:nvPr>
            <p:ph idx="1"/>
          </p:nvPr>
        </p:nvSpPr>
        <p:spPr/>
        <p:txBody>
          <a:bodyPr/>
          <a:lstStyle/>
          <a:p>
            <a:pPr algn="just"/>
            <a:r>
              <a:rPr lang="en-US" dirty="0" err="1" smtClean="0"/>
              <a:t>Suatu</a:t>
            </a:r>
            <a:r>
              <a:rPr lang="en-US" dirty="0" smtClean="0"/>
              <a:t> </a:t>
            </a:r>
            <a:r>
              <a:rPr lang="en-US" dirty="0" err="1" smtClean="0"/>
              <a:t>alat</a:t>
            </a:r>
            <a:r>
              <a:rPr lang="en-US" dirty="0" smtClean="0"/>
              <a:t> </a:t>
            </a:r>
            <a:r>
              <a:rPr lang="en-US" dirty="0" err="1" smtClean="0"/>
              <a:t>elektronik</a:t>
            </a:r>
            <a:r>
              <a:rPr lang="en-US" dirty="0" smtClean="0"/>
              <a:t> yang </a:t>
            </a:r>
            <a:r>
              <a:rPr lang="en-US" dirty="0" err="1" smtClean="0"/>
              <a:t>mampu</a:t>
            </a:r>
            <a:r>
              <a:rPr lang="en-US" dirty="0" smtClean="0"/>
              <a:t> </a:t>
            </a:r>
            <a:r>
              <a:rPr lang="en-US" dirty="0" err="1" smtClean="0"/>
              <a:t>melakukan</a:t>
            </a:r>
            <a:r>
              <a:rPr lang="en-US" dirty="0" smtClean="0"/>
              <a:t> </a:t>
            </a:r>
            <a:r>
              <a:rPr lang="en-US" dirty="0" err="1" smtClean="0"/>
              <a:t>beberapa</a:t>
            </a:r>
            <a:r>
              <a:rPr lang="en-US" dirty="0" smtClean="0"/>
              <a:t> </a:t>
            </a:r>
            <a:r>
              <a:rPr lang="en-US" dirty="0" err="1" smtClean="0"/>
              <a:t>tugas</a:t>
            </a:r>
            <a:r>
              <a:rPr lang="en-US" dirty="0" smtClean="0"/>
              <a:t> </a:t>
            </a:r>
            <a:r>
              <a:rPr lang="en-US" dirty="0" err="1" smtClean="0"/>
              <a:t>yaitu</a:t>
            </a:r>
            <a:r>
              <a:rPr lang="en-US" dirty="0" smtClean="0"/>
              <a:t> </a:t>
            </a:r>
            <a:r>
              <a:rPr lang="en-US" dirty="0" err="1" smtClean="0"/>
              <a:t>menerima</a:t>
            </a:r>
            <a:r>
              <a:rPr lang="en-US" dirty="0" smtClean="0"/>
              <a:t> input, </a:t>
            </a:r>
            <a:r>
              <a:rPr lang="en-US" dirty="0" err="1" smtClean="0"/>
              <a:t>memproses</a:t>
            </a:r>
            <a:r>
              <a:rPr lang="en-US" dirty="0"/>
              <a:t> </a:t>
            </a:r>
            <a:r>
              <a:rPr lang="en-US" dirty="0" err="1" smtClean="0"/>
              <a:t>dan</a:t>
            </a:r>
            <a:r>
              <a:rPr lang="en-US" dirty="0" smtClean="0"/>
              <a:t> </a:t>
            </a:r>
            <a:r>
              <a:rPr lang="en-US" dirty="0" err="1" smtClean="0"/>
              <a:t>menghasilkan</a:t>
            </a:r>
            <a:r>
              <a:rPr lang="en-US" dirty="0" smtClean="0"/>
              <a:t> output </a:t>
            </a:r>
            <a:r>
              <a:rPr lang="en-US" dirty="0" err="1" smtClean="0"/>
              <a:t>sesuai</a:t>
            </a:r>
            <a:r>
              <a:rPr lang="en-US" dirty="0" smtClean="0"/>
              <a:t> </a:t>
            </a:r>
            <a:r>
              <a:rPr lang="en-US" dirty="0" err="1" smtClean="0"/>
              <a:t>dengan</a:t>
            </a:r>
            <a:r>
              <a:rPr lang="en-US" dirty="0" smtClean="0"/>
              <a:t> </a:t>
            </a:r>
            <a:r>
              <a:rPr lang="en-US" dirty="0" err="1" smtClean="0"/>
              <a:t>programnya</a:t>
            </a:r>
            <a:r>
              <a:rPr lang="en-US" dirty="0" smtClean="0"/>
              <a:t>, </a:t>
            </a:r>
            <a:r>
              <a:rPr lang="en-US" dirty="0" err="1" smtClean="0"/>
              <a:t>menyimpan</a:t>
            </a:r>
            <a:r>
              <a:rPr lang="en-US" dirty="0" smtClean="0"/>
              <a:t> </a:t>
            </a:r>
            <a:r>
              <a:rPr lang="en-US" dirty="0" err="1" smtClean="0"/>
              <a:t>perintah</a:t>
            </a:r>
            <a:r>
              <a:rPr lang="en-US" dirty="0" smtClean="0"/>
              <a:t> </a:t>
            </a:r>
            <a:r>
              <a:rPr lang="en-US" dirty="0" err="1" smtClean="0"/>
              <a:t>dan</a:t>
            </a:r>
            <a:r>
              <a:rPr lang="en-US" dirty="0" smtClean="0"/>
              <a:t> </a:t>
            </a:r>
            <a:r>
              <a:rPr lang="en-US" dirty="0" err="1" smtClean="0"/>
              <a:t>hasil</a:t>
            </a:r>
            <a:r>
              <a:rPr lang="en-US" dirty="0" smtClean="0"/>
              <a:t> </a:t>
            </a:r>
            <a:r>
              <a:rPr lang="en-US" dirty="0" err="1" smtClean="0"/>
              <a:t>dari</a:t>
            </a:r>
            <a:r>
              <a:rPr lang="en-US" dirty="0" smtClean="0"/>
              <a:t> </a:t>
            </a:r>
            <a:r>
              <a:rPr lang="en-US" dirty="0" err="1" smtClean="0"/>
              <a:t>pengolahan</a:t>
            </a:r>
            <a:r>
              <a:rPr lang="en-US" dirty="0" smtClean="0"/>
              <a:t>, </a:t>
            </a:r>
            <a:r>
              <a:rPr lang="en-US" dirty="0" err="1" smtClean="0"/>
              <a:t>menyediakan</a:t>
            </a:r>
            <a:r>
              <a:rPr lang="en-US" dirty="0" smtClean="0"/>
              <a:t> output </a:t>
            </a:r>
            <a:r>
              <a:rPr lang="en-US" dirty="0" err="1" smtClean="0"/>
              <a:t>dalam</a:t>
            </a:r>
            <a:r>
              <a:rPr lang="en-US" dirty="0" smtClean="0"/>
              <a:t> </a:t>
            </a:r>
            <a:r>
              <a:rPr lang="en-US" dirty="0" err="1" smtClean="0"/>
              <a:t>bentuk</a:t>
            </a:r>
            <a:r>
              <a:rPr lang="en-US" dirty="0" smtClean="0"/>
              <a:t> </a:t>
            </a:r>
            <a:r>
              <a:rPr lang="en-US" dirty="0" err="1" smtClean="0"/>
              <a:t>informasi</a:t>
            </a:r>
            <a:r>
              <a:rPr lang="en-US" dirty="0" smtClean="0"/>
              <a:t>.</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10</a:t>
            </a:fld>
            <a:endParaRPr lang="en-US" sz="1600" dirty="0"/>
          </a:p>
        </p:txBody>
      </p:sp>
    </p:spTree>
    <p:extLst>
      <p:ext uri="{BB962C8B-B14F-4D97-AF65-F5344CB8AC3E}">
        <p14:creationId xmlns:p14="http://schemas.microsoft.com/office/powerpoint/2010/main" val="288778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Sejarah</a:t>
            </a:r>
            <a:r>
              <a:rPr lang="en-US" sz="3600" dirty="0" smtClean="0"/>
              <a:t> </a:t>
            </a:r>
            <a:r>
              <a:rPr lang="en-US" sz="3600" dirty="0" err="1" smtClean="0"/>
              <a:t>Pengunaan</a:t>
            </a:r>
            <a:r>
              <a:rPr lang="en-US" sz="3600" dirty="0" smtClean="0"/>
              <a:t> </a:t>
            </a:r>
            <a:r>
              <a:rPr lang="en-US" sz="3600" dirty="0" err="1" smtClean="0"/>
              <a:t>Komputer</a:t>
            </a:r>
            <a:r>
              <a:rPr lang="en-US" sz="3600" dirty="0" smtClean="0"/>
              <a:t> di </a:t>
            </a:r>
            <a:r>
              <a:rPr lang="en-US" sz="3600" dirty="0" err="1" smtClean="0"/>
              <a:t>Bidang</a:t>
            </a:r>
            <a:r>
              <a:rPr lang="en-US" sz="3600" dirty="0" smtClean="0"/>
              <a:t> </a:t>
            </a:r>
            <a:r>
              <a:rPr lang="en-US" sz="3600" dirty="0" err="1" smtClean="0"/>
              <a:t>Industri</a:t>
            </a:r>
            <a:endParaRPr lang="en-US" sz="3600" dirty="0"/>
          </a:p>
        </p:txBody>
      </p:sp>
      <p:sp>
        <p:nvSpPr>
          <p:cNvPr id="3" name="Content Placeholder 2"/>
          <p:cNvSpPr>
            <a:spLocks noGrp="1"/>
          </p:cNvSpPr>
          <p:nvPr>
            <p:ph idx="1"/>
          </p:nvPr>
        </p:nvSpPr>
        <p:spPr/>
        <p:txBody>
          <a:bodyPr/>
          <a:lstStyle/>
          <a:p>
            <a:pPr algn="just"/>
            <a:r>
              <a:rPr lang="en-US" dirty="0" smtClean="0"/>
              <a:t>IBM (International Business Machines Corporation) </a:t>
            </a:r>
            <a:r>
              <a:rPr lang="en-US" dirty="0" err="1" smtClean="0"/>
              <a:t>merilis</a:t>
            </a:r>
            <a:r>
              <a:rPr lang="en-US" dirty="0" smtClean="0"/>
              <a:t> “5531 Industrial Computer” </a:t>
            </a:r>
            <a:r>
              <a:rPr lang="en-US" dirty="0" err="1" smtClean="0"/>
              <a:t>pada</a:t>
            </a:r>
            <a:r>
              <a:rPr lang="en-US" dirty="0" smtClean="0"/>
              <a:t> </a:t>
            </a:r>
            <a:r>
              <a:rPr lang="en-US" dirty="0" err="1" smtClean="0"/>
              <a:t>tahun</a:t>
            </a:r>
            <a:r>
              <a:rPr lang="en-US" dirty="0" smtClean="0"/>
              <a:t> 1984, yang </a:t>
            </a:r>
            <a:r>
              <a:rPr lang="en-US" dirty="0" err="1" smtClean="0"/>
              <a:t>dikenal</a:t>
            </a:r>
            <a:r>
              <a:rPr lang="en-US" dirty="0" smtClean="0"/>
              <a:t> </a:t>
            </a:r>
            <a:r>
              <a:rPr lang="en-US" dirty="0" err="1" smtClean="0"/>
              <a:t>sebagai</a:t>
            </a:r>
            <a:r>
              <a:rPr lang="en-US" dirty="0" smtClean="0"/>
              <a:t> </a:t>
            </a:r>
            <a:r>
              <a:rPr lang="en-US" dirty="0" err="1" smtClean="0"/>
              <a:t>komputer</a:t>
            </a:r>
            <a:r>
              <a:rPr lang="en-US" dirty="0" smtClean="0"/>
              <a:t> </a:t>
            </a:r>
            <a:r>
              <a:rPr lang="en-US" dirty="0" err="1" smtClean="0"/>
              <a:t>industri</a:t>
            </a:r>
            <a:r>
              <a:rPr lang="en-US" dirty="0" smtClean="0"/>
              <a:t> </a:t>
            </a:r>
            <a:r>
              <a:rPr lang="en-US" dirty="0" err="1" smtClean="0"/>
              <a:t>pertama</a:t>
            </a:r>
            <a:r>
              <a:rPr lang="en-US" dirty="0" smtClean="0"/>
              <a:t>. </a:t>
            </a:r>
          </a:p>
          <a:p>
            <a:pPr algn="just"/>
            <a:r>
              <a:rPr lang="en-US" dirty="0" err="1" smtClean="0"/>
              <a:t>Pada</a:t>
            </a:r>
            <a:r>
              <a:rPr lang="en-US" dirty="0" smtClean="0"/>
              <a:t> </a:t>
            </a:r>
            <a:r>
              <a:rPr lang="en-US" dirty="0" err="1" smtClean="0"/>
              <a:t>tanggal</a:t>
            </a:r>
            <a:r>
              <a:rPr lang="en-US" dirty="0" smtClean="0"/>
              <a:t> 21 Mei 1985, “IBM 7531” </a:t>
            </a:r>
            <a:r>
              <a:rPr lang="en-US" dirty="0" err="1" smtClean="0"/>
              <a:t>dirilis</a:t>
            </a:r>
            <a:r>
              <a:rPr lang="en-US" dirty="0" smtClean="0"/>
              <a:t>.</a:t>
            </a:r>
          </a:p>
          <a:p>
            <a:pPr algn="just"/>
            <a:r>
              <a:rPr lang="en-US" dirty="0" smtClean="0"/>
              <a:t>Industrial Computer Source </a:t>
            </a:r>
            <a:r>
              <a:rPr lang="en-US" dirty="0" err="1" smtClean="0"/>
              <a:t>mengenalkan</a:t>
            </a:r>
            <a:r>
              <a:rPr lang="en-US" dirty="0" smtClean="0"/>
              <a:t> “6531 Industrial Computer” </a:t>
            </a:r>
            <a:r>
              <a:rPr lang="en-US" dirty="0" err="1" smtClean="0"/>
              <a:t>pada</a:t>
            </a:r>
            <a:r>
              <a:rPr lang="en-US" dirty="0" smtClean="0"/>
              <a:t> </a:t>
            </a:r>
            <a:r>
              <a:rPr lang="en-US" dirty="0" err="1" smtClean="0"/>
              <a:t>tahun</a:t>
            </a:r>
            <a:r>
              <a:rPr lang="en-US" dirty="0" smtClean="0"/>
              <a:t> 1985. Motherboard </a:t>
            </a:r>
            <a:r>
              <a:rPr lang="en-US" dirty="0" err="1" smtClean="0"/>
              <a:t>komputer</a:t>
            </a:r>
            <a:r>
              <a:rPr lang="en-US" dirty="0" smtClean="0"/>
              <a:t> </a:t>
            </a:r>
            <a:r>
              <a:rPr lang="en-US" dirty="0" err="1" smtClean="0"/>
              <a:t>ini</a:t>
            </a:r>
            <a:r>
              <a:rPr lang="en-US" dirty="0" smtClean="0"/>
              <a:t> </a:t>
            </a:r>
            <a:r>
              <a:rPr lang="en-US" dirty="0" err="1" smtClean="0"/>
              <a:t>mengikuti</a:t>
            </a:r>
            <a:r>
              <a:rPr lang="en-US" dirty="0" smtClean="0"/>
              <a:t> model </a:t>
            </a:r>
            <a:r>
              <a:rPr lang="en-US" dirty="0" err="1" smtClean="0"/>
              <a:t>dari</a:t>
            </a:r>
            <a:r>
              <a:rPr lang="en-US" dirty="0" smtClean="0"/>
              <a:t> IBM PC.</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11</a:t>
            </a:fld>
            <a:endParaRPr lang="en-US" sz="1600" dirty="0"/>
          </a:p>
        </p:txBody>
      </p:sp>
    </p:spTree>
    <p:extLst>
      <p:ext uri="{BB962C8B-B14F-4D97-AF65-F5344CB8AC3E}">
        <p14:creationId xmlns:p14="http://schemas.microsoft.com/office/powerpoint/2010/main" val="62968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Penggunaan</a:t>
            </a:r>
            <a:r>
              <a:rPr lang="en-US" dirty="0" smtClean="0"/>
              <a:t> </a:t>
            </a:r>
            <a:r>
              <a:rPr lang="en-US" dirty="0" err="1" smtClean="0"/>
              <a:t>Komputer</a:t>
            </a:r>
            <a:r>
              <a:rPr lang="en-US" dirty="0" smtClean="0"/>
              <a:t> </a:t>
            </a:r>
            <a:r>
              <a:rPr lang="en-US" dirty="0" err="1" smtClean="0"/>
              <a:t>Industri</a:t>
            </a:r>
            <a:endParaRPr lang="en-US" dirty="0"/>
          </a:p>
        </p:txBody>
      </p:sp>
      <p:sp>
        <p:nvSpPr>
          <p:cNvPr id="3" name="Content Placeholder 2"/>
          <p:cNvSpPr>
            <a:spLocks noGrp="1"/>
          </p:cNvSpPr>
          <p:nvPr>
            <p:ph idx="1"/>
          </p:nvPr>
        </p:nvSpPr>
        <p:spPr/>
        <p:txBody>
          <a:bodyPr/>
          <a:lstStyle/>
          <a:p>
            <a:r>
              <a:rPr lang="en-US" dirty="0" err="1"/>
              <a:t>Pada</a:t>
            </a:r>
            <a:r>
              <a:rPr lang="en-US" dirty="0"/>
              <a:t> </a:t>
            </a:r>
            <a:r>
              <a:rPr lang="en-US" dirty="0" err="1"/>
              <a:t>umumnya</a:t>
            </a:r>
            <a:r>
              <a:rPr lang="en-US" dirty="0"/>
              <a:t>, </a:t>
            </a:r>
            <a:r>
              <a:rPr lang="en-US" dirty="0" err="1"/>
              <a:t>komputer</a:t>
            </a:r>
            <a:r>
              <a:rPr lang="en-US" dirty="0"/>
              <a:t> </a:t>
            </a:r>
            <a:r>
              <a:rPr lang="en-US" dirty="0" err="1"/>
              <a:t>industri</a:t>
            </a:r>
            <a:r>
              <a:rPr lang="en-US" dirty="0"/>
              <a:t> </a:t>
            </a:r>
            <a:r>
              <a:rPr lang="en-US" dirty="0" err="1"/>
              <a:t>digunakan</a:t>
            </a:r>
            <a:r>
              <a:rPr lang="en-US" dirty="0"/>
              <a:t> </a:t>
            </a:r>
            <a:r>
              <a:rPr lang="en-US" dirty="0" err="1"/>
              <a:t>untuk</a:t>
            </a:r>
            <a:r>
              <a:rPr lang="en-US" dirty="0"/>
              <a:t> </a:t>
            </a:r>
            <a:r>
              <a:rPr lang="en-US" dirty="0" err="1"/>
              <a:t>manajemen</a:t>
            </a:r>
            <a:r>
              <a:rPr lang="en-US" dirty="0"/>
              <a:t> data </a:t>
            </a:r>
            <a:r>
              <a:rPr lang="en-US" dirty="0" err="1"/>
              <a:t>dan</a:t>
            </a:r>
            <a:r>
              <a:rPr lang="en-US" dirty="0"/>
              <a:t> proses </a:t>
            </a:r>
            <a:r>
              <a:rPr lang="en-US" dirty="0" err="1"/>
              <a:t>kontrol</a:t>
            </a:r>
            <a:r>
              <a:rPr lang="en-US" dirty="0"/>
              <a:t> data.  </a:t>
            </a:r>
            <a:r>
              <a:rPr lang="en-US" dirty="0" err="1"/>
              <a:t>Contohnya</a:t>
            </a:r>
            <a:r>
              <a:rPr lang="en-US" dirty="0"/>
              <a:t> </a:t>
            </a:r>
            <a:r>
              <a:rPr lang="en-US" dirty="0" err="1"/>
              <a:t>adalah</a:t>
            </a:r>
            <a:r>
              <a:rPr lang="en-US" dirty="0"/>
              <a:t> </a:t>
            </a:r>
            <a:r>
              <a:rPr lang="en-US" dirty="0" err="1"/>
              <a:t>penggunaan</a:t>
            </a:r>
            <a:r>
              <a:rPr lang="en-US" dirty="0"/>
              <a:t> </a:t>
            </a:r>
            <a:r>
              <a:rPr lang="en-US" dirty="0" err="1"/>
              <a:t>komputer</a:t>
            </a:r>
            <a:r>
              <a:rPr lang="en-US" dirty="0"/>
              <a:t> </a:t>
            </a:r>
            <a:r>
              <a:rPr lang="en-US" dirty="0" err="1"/>
              <a:t>untuk</a:t>
            </a:r>
            <a:r>
              <a:rPr lang="en-US" dirty="0"/>
              <a:t> </a:t>
            </a:r>
            <a:r>
              <a:rPr lang="en-US" dirty="0" err="1"/>
              <a:t>mengakses</a:t>
            </a:r>
            <a:r>
              <a:rPr lang="en-US" dirty="0"/>
              <a:t> data </a:t>
            </a:r>
            <a:r>
              <a:rPr lang="en-US" dirty="0" err="1"/>
              <a:t>jumlah</a:t>
            </a:r>
            <a:r>
              <a:rPr lang="en-US" dirty="0"/>
              <a:t> </a:t>
            </a:r>
            <a:r>
              <a:rPr lang="en-US" dirty="0" err="1"/>
              <a:t>stok</a:t>
            </a:r>
            <a:r>
              <a:rPr lang="en-US" dirty="0"/>
              <a:t> </a:t>
            </a:r>
            <a:r>
              <a:rPr lang="en-US" dirty="0" err="1"/>
              <a:t>produksi</a:t>
            </a:r>
            <a:r>
              <a:rPr lang="en-US" dirty="0"/>
              <a:t> </a:t>
            </a:r>
            <a:r>
              <a:rPr lang="en-US" dirty="0" err="1"/>
              <a:t>dan</a:t>
            </a:r>
            <a:r>
              <a:rPr lang="en-US" dirty="0"/>
              <a:t> profit per </a:t>
            </a:r>
            <a:r>
              <a:rPr lang="en-US" dirty="0" err="1"/>
              <a:t>bulan</a:t>
            </a:r>
            <a:r>
              <a:rPr lang="en-US" dirty="0"/>
              <a:t>.</a:t>
            </a:r>
          </a:p>
          <a:p>
            <a:r>
              <a:rPr lang="en-US" dirty="0" err="1"/>
              <a:t>Dalam</a:t>
            </a:r>
            <a:r>
              <a:rPr lang="en-US" dirty="0"/>
              <a:t> </a:t>
            </a:r>
            <a:r>
              <a:rPr lang="en-US" dirty="0" err="1"/>
              <a:t>beberapa</a:t>
            </a:r>
            <a:r>
              <a:rPr lang="en-US" dirty="0"/>
              <a:t> </a:t>
            </a:r>
            <a:r>
              <a:rPr lang="en-US" dirty="0" err="1"/>
              <a:t>kasus</a:t>
            </a:r>
            <a:r>
              <a:rPr lang="en-US" dirty="0"/>
              <a:t>, </a:t>
            </a:r>
            <a:r>
              <a:rPr lang="en-US" dirty="0" err="1"/>
              <a:t>komputer</a:t>
            </a:r>
            <a:r>
              <a:rPr lang="en-US" dirty="0"/>
              <a:t> </a:t>
            </a:r>
            <a:r>
              <a:rPr lang="en-US" dirty="0" err="1"/>
              <a:t>industri</a:t>
            </a:r>
            <a:r>
              <a:rPr lang="en-US" dirty="0"/>
              <a:t> </a:t>
            </a:r>
            <a:r>
              <a:rPr lang="en-US" dirty="0" err="1"/>
              <a:t>hanya</a:t>
            </a:r>
            <a:r>
              <a:rPr lang="en-US" dirty="0"/>
              <a:t> </a:t>
            </a:r>
            <a:r>
              <a:rPr lang="en-US" dirty="0" err="1"/>
              <a:t>digunakan</a:t>
            </a:r>
            <a:r>
              <a:rPr lang="en-US" dirty="0"/>
              <a:t> </a:t>
            </a:r>
            <a:r>
              <a:rPr lang="en-US" dirty="0" err="1"/>
              <a:t>sebagai</a:t>
            </a:r>
            <a:r>
              <a:rPr lang="en-US" dirty="0"/>
              <a:t> </a:t>
            </a:r>
            <a:r>
              <a:rPr lang="en-US" dirty="0" err="1"/>
              <a:t>perantara</a:t>
            </a:r>
            <a:r>
              <a:rPr lang="en-US" dirty="0"/>
              <a:t> </a:t>
            </a:r>
            <a:r>
              <a:rPr lang="en-US" dirty="0" err="1"/>
              <a:t>berbagai</a:t>
            </a:r>
            <a:r>
              <a:rPr lang="en-US" dirty="0"/>
              <a:t> </a:t>
            </a:r>
            <a:r>
              <a:rPr lang="en-US" dirty="0" err="1"/>
              <a:t>komputer</a:t>
            </a:r>
            <a:r>
              <a:rPr lang="en-US" dirty="0"/>
              <a:t>. </a:t>
            </a:r>
            <a:r>
              <a:rPr lang="en-US" dirty="0" err="1"/>
              <a:t>Contohnya</a:t>
            </a:r>
            <a:r>
              <a:rPr lang="en-US" dirty="0"/>
              <a:t> </a:t>
            </a:r>
            <a:r>
              <a:rPr lang="en-US" dirty="0" err="1"/>
              <a:t>adalah</a:t>
            </a:r>
            <a:r>
              <a:rPr lang="en-US" dirty="0"/>
              <a:t> </a:t>
            </a:r>
            <a:r>
              <a:rPr lang="en-US" dirty="0" err="1"/>
              <a:t>penggunaan</a:t>
            </a:r>
            <a:r>
              <a:rPr lang="en-US" dirty="0"/>
              <a:t> </a:t>
            </a:r>
            <a:r>
              <a:rPr lang="en-US" dirty="0" err="1"/>
              <a:t>komputer</a:t>
            </a:r>
            <a:r>
              <a:rPr lang="en-US" dirty="0"/>
              <a:t> </a:t>
            </a:r>
            <a:r>
              <a:rPr lang="en-US" dirty="0" err="1"/>
              <a:t>industri</a:t>
            </a:r>
            <a:r>
              <a:rPr lang="en-US" dirty="0"/>
              <a:t> </a:t>
            </a:r>
            <a:r>
              <a:rPr lang="en-US" dirty="0" err="1"/>
              <a:t>untuk</a:t>
            </a:r>
            <a:r>
              <a:rPr lang="en-US" dirty="0"/>
              <a:t> </a:t>
            </a:r>
            <a:r>
              <a:rPr lang="en-US" dirty="0" err="1"/>
              <a:t>pengendalian</a:t>
            </a:r>
            <a:r>
              <a:rPr lang="en-US" dirty="0"/>
              <a:t> proses </a:t>
            </a:r>
            <a:r>
              <a:rPr lang="en-US" dirty="0" err="1"/>
              <a:t>mesin</a:t>
            </a:r>
            <a:r>
              <a:rPr lang="en-US" dirty="0"/>
              <a:t> </a:t>
            </a:r>
            <a:r>
              <a:rPr lang="en-US" dirty="0" err="1"/>
              <a:t>atau</a:t>
            </a:r>
            <a:r>
              <a:rPr lang="en-US" dirty="0"/>
              <a:t> </a:t>
            </a:r>
            <a:r>
              <a:rPr lang="en-US" dirty="0" err="1"/>
              <a:t>komputer</a:t>
            </a:r>
            <a:r>
              <a:rPr lang="en-US" dirty="0"/>
              <a:t> </a:t>
            </a:r>
            <a:r>
              <a:rPr lang="en-US" dirty="0" err="1"/>
              <a:t>lainnya</a:t>
            </a:r>
            <a:r>
              <a:rPr lang="en-US" dirty="0"/>
              <a:t>, </a:t>
            </a:r>
            <a:r>
              <a:rPr lang="en-US" dirty="0" err="1"/>
              <a:t>atau</a:t>
            </a:r>
            <a:r>
              <a:rPr lang="en-US" dirty="0"/>
              <a:t> </a:t>
            </a:r>
            <a:r>
              <a:rPr lang="en-US" dirty="0" err="1"/>
              <a:t>komputer</a:t>
            </a:r>
            <a:r>
              <a:rPr lang="en-US" dirty="0"/>
              <a:t> </a:t>
            </a:r>
            <a:r>
              <a:rPr lang="en-US" dirty="0" err="1"/>
              <a:t>industri</a:t>
            </a:r>
            <a:r>
              <a:rPr lang="en-US" dirty="0"/>
              <a:t> </a:t>
            </a:r>
            <a:r>
              <a:rPr lang="en-US" dirty="0" err="1"/>
              <a:t>dapat</a:t>
            </a:r>
            <a:r>
              <a:rPr lang="en-US" dirty="0"/>
              <a:t> </a:t>
            </a:r>
            <a:r>
              <a:rPr lang="en-US" dirty="0" err="1"/>
              <a:t>bertindak</a:t>
            </a:r>
            <a:r>
              <a:rPr lang="en-US" dirty="0"/>
              <a:t> </a:t>
            </a:r>
            <a:r>
              <a:rPr lang="en-US" dirty="0" err="1"/>
              <a:t>sebagai</a:t>
            </a:r>
            <a:r>
              <a:rPr lang="en-US" dirty="0"/>
              <a:t> server </a:t>
            </a:r>
            <a:r>
              <a:rPr lang="en-US" dirty="0" err="1"/>
              <a:t>untuk</a:t>
            </a:r>
            <a:r>
              <a:rPr lang="en-US" dirty="0"/>
              <a:t> </a:t>
            </a:r>
            <a:r>
              <a:rPr lang="en-US" dirty="0" err="1"/>
              <a:t>komputer</a:t>
            </a:r>
            <a:r>
              <a:rPr lang="en-US" dirty="0"/>
              <a:t> lain.</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12</a:t>
            </a:fld>
            <a:endParaRPr lang="en-US" sz="1600" dirty="0"/>
          </a:p>
        </p:txBody>
      </p:sp>
    </p:spTree>
    <p:extLst>
      <p:ext uri="{BB962C8B-B14F-4D97-AF65-F5344CB8AC3E}">
        <p14:creationId xmlns:p14="http://schemas.microsoft.com/office/powerpoint/2010/main" val="195703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err="1" smtClean="0"/>
              <a:t>Yose</a:t>
            </a:r>
            <a:r>
              <a:rPr lang="en-US" dirty="0" smtClean="0"/>
              <a:t> </a:t>
            </a:r>
            <a:r>
              <a:rPr lang="en-US" dirty="0" err="1" smtClean="0"/>
              <a:t>Indrawan</a:t>
            </a:r>
            <a:r>
              <a:rPr lang="en-US" dirty="0" smtClean="0"/>
              <a:t> (2011730006)</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z="1600" smtClean="0"/>
              <a:pPr/>
              <a:t>13</a:t>
            </a:fld>
            <a:endParaRPr lang="en-US" sz="1600" dirty="0"/>
          </a:p>
        </p:txBody>
      </p:sp>
    </p:spTree>
    <p:extLst>
      <p:ext uri="{BB962C8B-B14F-4D97-AF65-F5344CB8AC3E}">
        <p14:creationId xmlns:p14="http://schemas.microsoft.com/office/powerpoint/2010/main" val="306198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7799C9-84D9-46D2-A11E-BCF8A720529D}" type="slidenum">
              <a:rPr lang="en-US" sz="1600" smtClean="0"/>
              <a:t>14</a:t>
            </a:fld>
            <a:endParaRPr lang="en-US" sz="1600" dirty="0"/>
          </a:p>
        </p:txBody>
      </p:sp>
      <p:sp>
        <p:nvSpPr>
          <p:cNvPr id="2" name="Title 1"/>
          <p:cNvSpPr>
            <a:spLocks noGrp="1"/>
          </p:cNvSpPr>
          <p:nvPr>
            <p:ph type="title" idx="4294967295"/>
          </p:nvPr>
        </p:nvSpPr>
        <p:spPr>
          <a:xfrm>
            <a:off x="1425388" y="2757675"/>
            <a:ext cx="9601200" cy="1303337"/>
          </a:xfrm>
        </p:spPr>
        <p:txBody>
          <a:bodyPr>
            <a:normAutofit fontScale="90000"/>
          </a:bodyPr>
          <a:lstStyle/>
          <a:p>
            <a:r>
              <a:rPr lang="en-US" dirty="0" err="1" smtClean="0"/>
              <a:t>Kegunaan</a:t>
            </a:r>
            <a:r>
              <a:rPr lang="en-US" dirty="0" smtClean="0"/>
              <a:t> </a:t>
            </a:r>
            <a:r>
              <a:rPr lang="en-US" dirty="0" err="1" smtClean="0"/>
              <a:t>Komputer</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Industri</a:t>
            </a:r>
            <a:endParaRPr lang="en-US" dirty="0"/>
          </a:p>
        </p:txBody>
      </p:sp>
    </p:spTree>
    <p:extLst>
      <p:ext uri="{BB962C8B-B14F-4D97-AF65-F5344CB8AC3E}">
        <p14:creationId xmlns:p14="http://schemas.microsoft.com/office/powerpoint/2010/main" val="165476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Numeric Control (</a:t>
            </a:r>
            <a:r>
              <a:rPr lang="en-US" dirty="0" err="1" smtClean="0"/>
              <a:t>Pengawasan</a:t>
            </a:r>
            <a:r>
              <a:rPr lang="en-US" dirty="0" smtClean="0"/>
              <a:t> </a:t>
            </a:r>
            <a:r>
              <a:rPr lang="en-US" dirty="0" err="1" smtClean="0"/>
              <a:t>Numerik</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t>Mesin</a:t>
            </a:r>
            <a:r>
              <a:rPr lang="en-US" dirty="0" smtClean="0"/>
              <a:t> </a:t>
            </a:r>
            <a:r>
              <a:rPr lang="en-US" dirty="0"/>
              <a:t>yang </a:t>
            </a:r>
            <a:r>
              <a:rPr lang="en-US" dirty="0" err="1"/>
              <a:t>dikontrol</a:t>
            </a:r>
            <a:r>
              <a:rPr lang="en-US" dirty="0"/>
              <a:t> </a:t>
            </a:r>
            <a:r>
              <a:rPr lang="en-US" dirty="0" err="1"/>
              <a:t>oleh</a:t>
            </a:r>
            <a:r>
              <a:rPr lang="en-US" dirty="0"/>
              <a:t> </a:t>
            </a:r>
            <a:r>
              <a:rPr lang="en-US" dirty="0" err="1"/>
              <a:t>komputer</a:t>
            </a:r>
            <a:r>
              <a:rPr lang="en-US" dirty="0"/>
              <a:t> </a:t>
            </a:r>
            <a:r>
              <a:rPr lang="en-US" dirty="0" err="1"/>
              <a:t>dengan</a:t>
            </a:r>
            <a:r>
              <a:rPr lang="en-US" dirty="0"/>
              <a:t> </a:t>
            </a:r>
            <a:r>
              <a:rPr lang="en-US" dirty="0" err="1"/>
              <a:t>menggunakan</a:t>
            </a:r>
            <a:r>
              <a:rPr lang="en-US" dirty="0"/>
              <a:t> </a:t>
            </a:r>
            <a:r>
              <a:rPr lang="en-US" dirty="0" err="1"/>
              <a:t>bahasa</a:t>
            </a:r>
            <a:r>
              <a:rPr lang="en-US" dirty="0"/>
              <a:t> numeric (data </a:t>
            </a:r>
            <a:r>
              <a:rPr lang="en-US" dirty="0" err="1"/>
              <a:t>perintah</a:t>
            </a:r>
            <a:r>
              <a:rPr lang="en-US" dirty="0"/>
              <a:t> </a:t>
            </a:r>
            <a:r>
              <a:rPr lang="en-US" dirty="0" err="1"/>
              <a:t>dengan</a:t>
            </a:r>
            <a:r>
              <a:rPr lang="en-US" dirty="0"/>
              <a:t> </a:t>
            </a:r>
            <a:r>
              <a:rPr lang="en-US" dirty="0" err="1"/>
              <a:t>kode</a:t>
            </a:r>
            <a:r>
              <a:rPr lang="en-US" dirty="0"/>
              <a:t> </a:t>
            </a:r>
            <a:r>
              <a:rPr lang="en-US" dirty="0" err="1"/>
              <a:t>angka</a:t>
            </a:r>
            <a:r>
              <a:rPr lang="en-US" dirty="0"/>
              <a:t>, </a:t>
            </a:r>
            <a:r>
              <a:rPr lang="en-US" dirty="0" err="1"/>
              <a:t>huruf</a:t>
            </a:r>
            <a:r>
              <a:rPr lang="en-US" dirty="0"/>
              <a:t> </a:t>
            </a:r>
            <a:r>
              <a:rPr lang="en-US" dirty="0" err="1"/>
              <a:t>dan</a:t>
            </a:r>
            <a:r>
              <a:rPr lang="en-US" dirty="0"/>
              <a:t> </a:t>
            </a:r>
            <a:r>
              <a:rPr lang="en-US" dirty="0" err="1"/>
              <a:t>simbol</a:t>
            </a:r>
            <a:r>
              <a:rPr lang="en-US" dirty="0"/>
              <a:t>).</a:t>
            </a:r>
          </a:p>
          <a:p>
            <a:pPr marL="0" indent="0">
              <a:buNone/>
            </a:pPr>
            <a:r>
              <a:rPr lang="en-US" dirty="0" err="1"/>
              <a:t>Kelebihan</a:t>
            </a:r>
            <a:r>
              <a:rPr lang="en-US" dirty="0"/>
              <a:t> :</a:t>
            </a:r>
          </a:p>
          <a:p>
            <a:pPr marL="228600" indent="0"/>
            <a:r>
              <a:rPr lang="en-US" dirty="0" smtClean="0"/>
              <a:t> </a:t>
            </a:r>
            <a:r>
              <a:rPr lang="en-US" dirty="0" err="1" smtClean="0"/>
              <a:t>Meningkatkan</a:t>
            </a:r>
            <a:r>
              <a:rPr lang="en-US" dirty="0" smtClean="0"/>
              <a:t> </a:t>
            </a:r>
            <a:r>
              <a:rPr lang="en-US" dirty="0" err="1"/>
              <a:t>produktivitas</a:t>
            </a:r>
            <a:endParaRPr lang="en-US" dirty="0"/>
          </a:p>
          <a:p>
            <a:pPr marL="228600" indent="0"/>
            <a:r>
              <a:rPr lang="en-US" dirty="0" smtClean="0"/>
              <a:t> </a:t>
            </a:r>
            <a:r>
              <a:rPr lang="en-US" dirty="0" err="1" smtClean="0"/>
              <a:t>Keakuratan</a:t>
            </a:r>
            <a:r>
              <a:rPr lang="en-US" dirty="0" smtClean="0"/>
              <a:t> </a:t>
            </a:r>
            <a:r>
              <a:rPr lang="en-US" dirty="0" err="1"/>
              <a:t>lebih</a:t>
            </a:r>
            <a:r>
              <a:rPr lang="en-US" dirty="0"/>
              <a:t> </a:t>
            </a:r>
            <a:r>
              <a:rPr lang="en-US" dirty="0" err="1"/>
              <a:t>besar</a:t>
            </a:r>
            <a:endParaRPr lang="en-US" dirty="0"/>
          </a:p>
          <a:p>
            <a:pPr marL="228600" indent="0"/>
            <a:r>
              <a:rPr lang="en-US" dirty="0" smtClean="0"/>
              <a:t> </a:t>
            </a:r>
            <a:r>
              <a:rPr lang="en-US" dirty="0" err="1" smtClean="0"/>
              <a:t>Mengurangi</a:t>
            </a:r>
            <a:r>
              <a:rPr lang="en-US" dirty="0" smtClean="0"/>
              <a:t> </a:t>
            </a:r>
            <a:r>
              <a:rPr lang="en-US" dirty="0" err="1"/>
              <a:t>kebutuhan</a:t>
            </a:r>
            <a:r>
              <a:rPr lang="en-US" dirty="0"/>
              <a:t> </a:t>
            </a:r>
            <a:r>
              <a:rPr lang="en-US" dirty="0" err="1"/>
              <a:t>pemeriksaan</a:t>
            </a:r>
            <a:endParaRPr lang="en-US" dirty="0"/>
          </a:p>
          <a:p>
            <a:pPr marL="0" indent="0">
              <a:buNone/>
            </a:pPr>
            <a:r>
              <a:rPr lang="en-US" dirty="0" err="1"/>
              <a:t>Kekurangan</a:t>
            </a:r>
            <a:r>
              <a:rPr lang="en-US" dirty="0"/>
              <a:t> :</a:t>
            </a:r>
          </a:p>
          <a:p>
            <a:pPr marL="174625" indent="0"/>
            <a:r>
              <a:rPr lang="en-US" dirty="0" smtClean="0"/>
              <a:t> Modal </a:t>
            </a:r>
            <a:r>
              <a:rPr lang="en-US" dirty="0"/>
              <a:t>yang </a:t>
            </a:r>
            <a:r>
              <a:rPr lang="en-US" dirty="0" err="1"/>
              <a:t>ditanamkan</a:t>
            </a:r>
            <a:r>
              <a:rPr lang="en-US" dirty="0"/>
              <a:t> </a:t>
            </a:r>
            <a:r>
              <a:rPr lang="en-US" dirty="0" err="1"/>
              <a:t>mengalami</a:t>
            </a:r>
            <a:r>
              <a:rPr lang="en-US" dirty="0"/>
              <a:t> </a:t>
            </a:r>
            <a:r>
              <a:rPr lang="en-US" dirty="0" err="1"/>
              <a:t>peningkatan</a:t>
            </a:r>
            <a:endParaRPr lang="en-US" dirty="0"/>
          </a:p>
          <a:p>
            <a:pPr marL="174625" indent="0"/>
            <a:r>
              <a:rPr lang="en-US" dirty="0" smtClean="0"/>
              <a:t> Usaha </a:t>
            </a:r>
            <a:r>
              <a:rPr lang="en-US" dirty="0" err="1"/>
              <a:t>pemeliharaan</a:t>
            </a:r>
            <a:r>
              <a:rPr lang="en-US" dirty="0"/>
              <a:t> </a:t>
            </a:r>
            <a:r>
              <a:rPr lang="en-US" dirty="0" err="1"/>
              <a:t>lebih</a:t>
            </a:r>
            <a:r>
              <a:rPr lang="en-US" dirty="0"/>
              <a:t> </a:t>
            </a:r>
            <a:r>
              <a:rPr lang="en-US" dirty="0" err="1"/>
              <a:t>tinggi</a:t>
            </a:r>
            <a:endParaRPr lang="en-US" dirty="0"/>
          </a:p>
          <a:p>
            <a:pPr marL="174625" indent="0"/>
            <a:r>
              <a:rPr lang="en-US" dirty="0" smtClean="0"/>
              <a:t> </a:t>
            </a:r>
            <a:r>
              <a:rPr lang="en-US" dirty="0" err="1" smtClean="0"/>
              <a:t>Dibutuhkan</a:t>
            </a:r>
            <a:r>
              <a:rPr lang="en-US" dirty="0" smtClean="0"/>
              <a:t> </a:t>
            </a:r>
            <a:r>
              <a:rPr lang="en-US" dirty="0" err="1"/>
              <a:t>tenaga</a:t>
            </a:r>
            <a:r>
              <a:rPr lang="en-US" dirty="0"/>
              <a:t> </a:t>
            </a:r>
            <a:r>
              <a:rPr lang="en-US" dirty="0" err="1"/>
              <a:t>ahli</a:t>
            </a:r>
            <a:r>
              <a:rPr lang="en-US" dirty="0"/>
              <a:t> </a:t>
            </a:r>
            <a:r>
              <a:rPr lang="en-US" dirty="0" err="1"/>
              <a:t>untuk</a:t>
            </a:r>
            <a:r>
              <a:rPr lang="en-US" dirty="0"/>
              <a:t> </a:t>
            </a:r>
            <a:r>
              <a:rPr lang="en-US" dirty="0" err="1"/>
              <a:t>memprogram</a:t>
            </a:r>
            <a:endParaRPr lang="en-US" dirty="0"/>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15</a:t>
            </a:fld>
            <a:endParaRPr lang="en-US" sz="1600" dirty="0"/>
          </a:p>
        </p:txBody>
      </p:sp>
    </p:spTree>
    <p:extLst>
      <p:ext uri="{BB962C8B-B14F-4D97-AF65-F5344CB8AC3E}">
        <p14:creationId xmlns:p14="http://schemas.microsoft.com/office/powerpoint/2010/main" val="71567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Process Control (</a:t>
            </a:r>
            <a:r>
              <a:rPr lang="en-US" dirty="0" err="1" smtClean="0"/>
              <a:t>Pengendalian</a:t>
            </a:r>
            <a:r>
              <a:rPr lang="en-US" dirty="0" smtClean="0"/>
              <a:t> Proses)</a:t>
            </a:r>
            <a:endParaRPr lang="en-US" dirty="0"/>
          </a:p>
        </p:txBody>
      </p:sp>
      <p:sp>
        <p:nvSpPr>
          <p:cNvPr id="3" name="Content Placeholder 2"/>
          <p:cNvSpPr>
            <a:spLocks noGrp="1"/>
          </p:cNvSpPr>
          <p:nvPr>
            <p:ph idx="1"/>
          </p:nvPr>
        </p:nvSpPr>
        <p:spPr/>
        <p:txBody>
          <a:bodyPr>
            <a:normAutofit/>
          </a:bodyPr>
          <a:lstStyle/>
          <a:p>
            <a:pPr algn="just"/>
            <a:r>
              <a:rPr lang="en-US" dirty="0" err="1" smtClean="0"/>
              <a:t>Statistrik</a:t>
            </a:r>
            <a:r>
              <a:rPr lang="en-US" dirty="0" smtClean="0"/>
              <a:t> </a:t>
            </a:r>
            <a:r>
              <a:rPr lang="en-US" dirty="0" err="1" smtClean="0"/>
              <a:t>dan</a:t>
            </a:r>
            <a:r>
              <a:rPr lang="en-US" dirty="0" smtClean="0"/>
              <a:t> </a:t>
            </a:r>
            <a:r>
              <a:rPr lang="en-US" dirty="0" err="1" smtClean="0"/>
              <a:t>disiplin</a:t>
            </a:r>
            <a:r>
              <a:rPr lang="en-US" dirty="0" smtClean="0"/>
              <a:t> </a:t>
            </a:r>
            <a:r>
              <a:rPr lang="en-US" dirty="0" err="1" smtClean="0"/>
              <a:t>teknik</a:t>
            </a:r>
            <a:r>
              <a:rPr lang="en-US" dirty="0" smtClean="0"/>
              <a:t> yang </a:t>
            </a:r>
            <a:r>
              <a:rPr lang="en-US" dirty="0" err="1" smtClean="0"/>
              <a:t>berhubungan</a:t>
            </a:r>
            <a:r>
              <a:rPr lang="en-US" dirty="0" smtClean="0"/>
              <a:t> </a:t>
            </a:r>
            <a:r>
              <a:rPr lang="en-US" dirty="0" err="1" smtClean="0"/>
              <a:t>dengan</a:t>
            </a:r>
            <a:r>
              <a:rPr lang="en-US" dirty="0" smtClean="0"/>
              <a:t> </a:t>
            </a:r>
            <a:r>
              <a:rPr lang="en-US" dirty="0" err="1" smtClean="0"/>
              <a:t>arsitektur</a:t>
            </a:r>
            <a:r>
              <a:rPr lang="en-US" dirty="0" smtClean="0"/>
              <a:t>, </a:t>
            </a:r>
            <a:r>
              <a:rPr lang="en-US" dirty="0" err="1" smtClean="0"/>
              <a:t>mekanisme</a:t>
            </a:r>
            <a:r>
              <a:rPr lang="en-US" dirty="0" smtClean="0"/>
              <a:t> </a:t>
            </a:r>
            <a:r>
              <a:rPr lang="en-US" dirty="0" err="1" smtClean="0"/>
              <a:t>dan</a:t>
            </a:r>
            <a:r>
              <a:rPr lang="en-US" dirty="0" smtClean="0"/>
              <a:t> </a:t>
            </a:r>
            <a:r>
              <a:rPr lang="en-US" dirty="0" err="1" smtClean="0"/>
              <a:t>algoritma</a:t>
            </a:r>
            <a:r>
              <a:rPr lang="en-US" dirty="0" smtClean="0"/>
              <a:t> </a:t>
            </a:r>
            <a:r>
              <a:rPr lang="en-US" dirty="0" err="1" smtClean="0"/>
              <a:t>untuk</a:t>
            </a:r>
            <a:r>
              <a:rPr lang="en-US" dirty="0" smtClean="0"/>
              <a:t> </a:t>
            </a:r>
            <a:r>
              <a:rPr lang="en-US" dirty="0" err="1" smtClean="0"/>
              <a:t>menjaga</a:t>
            </a:r>
            <a:r>
              <a:rPr lang="en-US" dirty="0" smtClean="0"/>
              <a:t> output </a:t>
            </a:r>
            <a:r>
              <a:rPr lang="en-US" dirty="0" err="1" smtClean="0"/>
              <a:t>dari</a:t>
            </a:r>
            <a:r>
              <a:rPr lang="en-US" dirty="0" smtClean="0"/>
              <a:t> proses </a:t>
            </a:r>
            <a:r>
              <a:rPr lang="en-US" dirty="0" err="1" smtClean="0"/>
              <a:t>tertentu</a:t>
            </a:r>
            <a:r>
              <a:rPr lang="en-US" dirty="0" smtClean="0"/>
              <a:t> </a:t>
            </a:r>
            <a:r>
              <a:rPr lang="en-US" dirty="0" err="1" smtClean="0"/>
              <a:t>dalam</a:t>
            </a:r>
            <a:r>
              <a:rPr lang="en-US" dirty="0" smtClean="0"/>
              <a:t> </a:t>
            </a:r>
            <a:r>
              <a:rPr lang="en-US" dirty="0" err="1" smtClean="0"/>
              <a:t>kisaran</a:t>
            </a:r>
            <a:r>
              <a:rPr lang="en-US" dirty="0" smtClean="0"/>
              <a:t> yang </a:t>
            </a:r>
            <a:r>
              <a:rPr lang="en-US" dirty="0" err="1" smtClean="0"/>
              <a:t>diinginkan</a:t>
            </a:r>
            <a:r>
              <a:rPr lang="en-US" dirty="0" smtClean="0"/>
              <a:t>. </a:t>
            </a:r>
            <a:r>
              <a:rPr lang="en-US" dirty="0" err="1" smtClean="0"/>
              <a:t>Pengendalian</a:t>
            </a:r>
            <a:r>
              <a:rPr lang="en-US" dirty="0" smtClean="0"/>
              <a:t> proses </a:t>
            </a:r>
            <a:r>
              <a:rPr lang="en-US" dirty="0" err="1" smtClean="0"/>
              <a:t>secara</a:t>
            </a:r>
            <a:r>
              <a:rPr lang="en-US" dirty="0" smtClean="0"/>
              <a:t> </a:t>
            </a:r>
            <a:r>
              <a:rPr lang="en-US" dirty="0" err="1" smtClean="0"/>
              <a:t>luas</a:t>
            </a:r>
            <a:r>
              <a:rPr lang="en-US" dirty="0" smtClean="0"/>
              <a:t> </a:t>
            </a:r>
            <a:r>
              <a:rPr lang="en-US" dirty="0" err="1" smtClean="0"/>
              <a:t>digunakan</a:t>
            </a:r>
            <a:r>
              <a:rPr lang="en-US" dirty="0" smtClean="0"/>
              <a:t> </a:t>
            </a:r>
            <a:r>
              <a:rPr lang="en-US" dirty="0" err="1" smtClean="0"/>
              <a:t>dalam</a:t>
            </a:r>
            <a:r>
              <a:rPr lang="en-US" dirty="0" smtClean="0"/>
              <a:t> </a:t>
            </a:r>
            <a:r>
              <a:rPr lang="en-US" dirty="0" err="1" smtClean="0"/>
              <a:t>industri</a:t>
            </a:r>
            <a:r>
              <a:rPr lang="en-US" dirty="0" smtClean="0"/>
              <a:t> </a:t>
            </a:r>
            <a:r>
              <a:rPr lang="en-US" dirty="0" err="1" smtClean="0"/>
              <a:t>dan</a:t>
            </a:r>
            <a:r>
              <a:rPr lang="en-US" dirty="0" smtClean="0"/>
              <a:t> </a:t>
            </a:r>
            <a:r>
              <a:rPr lang="en-US" dirty="0" err="1" smtClean="0"/>
              <a:t>memungkinkan</a:t>
            </a:r>
            <a:r>
              <a:rPr lang="en-US" dirty="0" smtClean="0"/>
              <a:t> </a:t>
            </a:r>
            <a:r>
              <a:rPr lang="en-US" dirty="0" err="1" smtClean="0"/>
              <a:t>produksi</a:t>
            </a:r>
            <a:r>
              <a:rPr lang="en-US" dirty="0" smtClean="0"/>
              <a:t> </a:t>
            </a:r>
            <a:r>
              <a:rPr lang="en-US" dirty="0" err="1" smtClean="0"/>
              <a:t>massal</a:t>
            </a:r>
            <a:r>
              <a:rPr lang="en-US" dirty="0" smtClean="0"/>
              <a:t> </a:t>
            </a:r>
            <a:r>
              <a:rPr lang="en-US" dirty="0" err="1" smtClean="0"/>
              <a:t>dari</a:t>
            </a:r>
            <a:r>
              <a:rPr lang="en-US" dirty="0" smtClean="0"/>
              <a:t> proses yang </a:t>
            </a:r>
            <a:r>
              <a:rPr lang="en-US" dirty="0" err="1" smtClean="0"/>
              <a:t>terus</a:t>
            </a:r>
            <a:r>
              <a:rPr lang="en-US" dirty="0" smtClean="0"/>
              <a:t> </a:t>
            </a:r>
            <a:r>
              <a:rPr lang="en-US" dirty="0" err="1" smtClean="0"/>
              <a:t>menerus</a:t>
            </a:r>
            <a:r>
              <a:rPr lang="en-US" dirty="0" smtClean="0"/>
              <a:t> </a:t>
            </a:r>
            <a:r>
              <a:rPr lang="en-US" dirty="0" err="1" smtClean="0"/>
              <a:t>seperti</a:t>
            </a:r>
            <a:r>
              <a:rPr lang="en-US" dirty="0" smtClean="0"/>
              <a:t> </a:t>
            </a:r>
            <a:r>
              <a:rPr lang="en-US" dirty="0" err="1" smtClean="0"/>
              <a:t>penyulingan</a:t>
            </a:r>
            <a:r>
              <a:rPr lang="en-US" dirty="0" smtClean="0"/>
              <a:t> </a:t>
            </a:r>
            <a:r>
              <a:rPr lang="en-US" dirty="0" err="1" smtClean="0"/>
              <a:t>minyak</a:t>
            </a:r>
            <a:r>
              <a:rPr lang="en-US" dirty="0" smtClean="0"/>
              <a:t>, </a:t>
            </a:r>
            <a:r>
              <a:rPr lang="en-US" dirty="0" err="1" smtClean="0"/>
              <a:t>pembuatan</a:t>
            </a:r>
            <a:r>
              <a:rPr lang="en-US" dirty="0" smtClean="0"/>
              <a:t> </a:t>
            </a:r>
            <a:r>
              <a:rPr lang="en-US" dirty="0" err="1" smtClean="0"/>
              <a:t>kertas</a:t>
            </a:r>
            <a:r>
              <a:rPr lang="en-US" dirty="0" smtClean="0"/>
              <a:t>, </a:t>
            </a:r>
            <a:r>
              <a:rPr lang="en-US" dirty="0" err="1" smtClean="0"/>
              <a:t>bahan</a:t>
            </a:r>
            <a:r>
              <a:rPr lang="en-US" dirty="0" smtClean="0"/>
              <a:t> </a:t>
            </a:r>
            <a:r>
              <a:rPr lang="en-US" dirty="0" err="1" smtClean="0"/>
              <a:t>kimia</a:t>
            </a:r>
            <a:r>
              <a:rPr lang="en-US" dirty="0" smtClean="0"/>
              <a:t>, </a:t>
            </a:r>
            <a:r>
              <a:rPr lang="en-US" dirty="0" err="1" smtClean="0"/>
              <a:t>pembangkit</a:t>
            </a:r>
            <a:r>
              <a:rPr lang="en-US" dirty="0" smtClean="0"/>
              <a:t> </a:t>
            </a:r>
            <a:r>
              <a:rPr lang="en-US" dirty="0" err="1" smtClean="0"/>
              <a:t>listrik</a:t>
            </a:r>
            <a:r>
              <a:rPr lang="en-US" dirty="0" smtClean="0"/>
              <a:t>, </a:t>
            </a:r>
            <a:r>
              <a:rPr lang="en-US" dirty="0" err="1" smtClean="0"/>
              <a:t>dan</a:t>
            </a:r>
            <a:r>
              <a:rPr lang="en-US" dirty="0" smtClean="0"/>
              <a:t> </a:t>
            </a:r>
            <a:r>
              <a:rPr lang="en-US" dirty="0" err="1" smtClean="0"/>
              <a:t>industri</a:t>
            </a:r>
            <a:r>
              <a:rPr lang="en-US" dirty="0" smtClean="0"/>
              <a:t> </a:t>
            </a:r>
            <a:r>
              <a:rPr lang="en-US" dirty="0" err="1" smtClean="0"/>
              <a:t>lainnya</a:t>
            </a:r>
            <a:r>
              <a:rPr lang="en-US" dirty="0" smtClean="0"/>
              <a:t>.</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16</a:t>
            </a:fld>
            <a:endParaRPr lang="en-US" sz="1600" dirty="0"/>
          </a:p>
        </p:txBody>
      </p:sp>
    </p:spTree>
    <p:extLst>
      <p:ext uri="{BB962C8B-B14F-4D97-AF65-F5344CB8AC3E}">
        <p14:creationId xmlns:p14="http://schemas.microsoft.com/office/powerpoint/2010/main" val="1859834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Jenis-jenis</a:t>
            </a:r>
            <a:r>
              <a:rPr lang="en-US" dirty="0" smtClean="0"/>
              <a:t> Process Control</a:t>
            </a:r>
            <a:endParaRPr lang="en-US" dirty="0"/>
          </a:p>
        </p:txBody>
      </p:sp>
      <p:sp>
        <p:nvSpPr>
          <p:cNvPr id="3" name="Content Placeholder 2"/>
          <p:cNvSpPr>
            <a:spLocks noGrp="1"/>
          </p:cNvSpPr>
          <p:nvPr>
            <p:ph idx="1"/>
          </p:nvPr>
        </p:nvSpPr>
        <p:spPr>
          <a:xfrm>
            <a:off x="1295402" y="3033450"/>
            <a:ext cx="9601196" cy="1834764"/>
          </a:xfrm>
        </p:spPr>
        <p:txBody>
          <a:bodyPr>
            <a:normAutofit/>
          </a:bodyPr>
          <a:lstStyle/>
          <a:p>
            <a:pPr marL="739775" indent="-457200" algn="just">
              <a:buFont typeface="+mj-lt"/>
              <a:buAutoNum type="arabicPeriod"/>
            </a:pPr>
            <a:r>
              <a:rPr lang="en-US" b="1" dirty="0" smtClean="0"/>
              <a:t>Computer </a:t>
            </a:r>
            <a:r>
              <a:rPr lang="en-US" b="1" dirty="0"/>
              <a:t>Aided Manufacture (CAM</a:t>
            </a:r>
            <a:r>
              <a:rPr lang="en-US" b="1" dirty="0" smtClean="0"/>
              <a:t>)</a:t>
            </a:r>
          </a:p>
          <a:p>
            <a:pPr marL="739775" indent="-457200" algn="just">
              <a:buAutoNum type="arabicPeriod" startAt="2"/>
            </a:pPr>
            <a:r>
              <a:rPr lang="en-US" b="1" dirty="0" smtClean="0"/>
              <a:t>Computer </a:t>
            </a:r>
            <a:r>
              <a:rPr lang="en-US" b="1" dirty="0"/>
              <a:t>Aided Design (CAD</a:t>
            </a:r>
            <a:r>
              <a:rPr lang="en-US" b="1" dirty="0" smtClean="0"/>
              <a:t>)</a:t>
            </a:r>
          </a:p>
          <a:p>
            <a:pPr marL="739775" indent="-457200" algn="just">
              <a:buAutoNum type="arabicPeriod" startAt="3"/>
            </a:pPr>
            <a:r>
              <a:rPr lang="en-US" b="1" dirty="0" smtClean="0"/>
              <a:t>Computer </a:t>
            </a:r>
            <a:r>
              <a:rPr lang="en-US" b="1" dirty="0"/>
              <a:t>Integrated Manufacture (CIM</a:t>
            </a:r>
            <a:r>
              <a:rPr lang="en-US" b="1" dirty="0" smtClean="0"/>
              <a:t>)</a:t>
            </a:r>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17</a:t>
            </a:fld>
            <a:endParaRPr lang="en-US" dirty="0"/>
          </a:p>
        </p:txBody>
      </p:sp>
    </p:spTree>
    <p:extLst>
      <p:ext uri="{BB962C8B-B14F-4D97-AF65-F5344CB8AC3E}">
        <p14:creationId xmlns:p14="http://schemas.microsoft.com/office/powerpoint/2010/main" val="330399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Computer Aided Manufacture (CAM</a:t>
            </a:r>
            <a:r>
              <a:rPr lang="en-US" dirty="0" smtClean="0"/>
              <a:t>)</a:t>
            </a:r>
            <a:endParaRPr lang="en-US" dirty="0"/>
          </a:p>
        </p:txBody>
      </p:sp>
      <p:sp>
        <p:nvSpPr>
          <p:cNvPr id="3" name="Content Placeholder 2"/>
          <p:cNvSpPr>
            <a:spLocks noGrp="1"/>
          </p:cNvSpPr>
          <p:nvPr>
            <p:ph idx="1"/>
          </p:nvPr>
        </p:nvSpPr>
        <p:spPr/>
        <p:txBody>
          <a:bodyPr/>
          <a:lstStyle/>
          <a:p>
            <a:r>
              <a:rPr lang="en-US" dirty="0" err="1"/>
              <a:t>Penggunaan</a:t>
            </a:r>
            <a:r>
              <a:rPr lang="en-US" dirty="0"/>
              <a:t> </a:t>
            </a:r>
            <a:r>
              <a:rPr lang="en-US" dirty="0" err="1"/>
              <a:t>komputer</a:t>
            </a:r>
            <a:r>
              <a:rPr lang="en-US" dirty="0"/>
              <a:t> </a:t>
            </a:r>
            <a:r>
              <a:rPr lang="en-US" dirty="0" err="1"/>
              <a:t>untuk</a:t>
            </a:r>
            <a:r>
              <a:rPr lang="en-US" dirty="0"/>
              <a:t> </a:t>
            </a:r>
            <a:r>
              <a:rPr lang="en-US" dirty="0" err="1"/>
              <a:t>membantu</a:t>
            </a:r>
            <a:r>
              <a:rPr lang="en-US" dirty="0"/>
              <a:t> </a:t>
            </a:r>
            <a:r>
              <a:rPr lang="en-US" dirty="0" err="1"/>
              <a:t>dalam</a:t>
            </a:r>
            <a:r>
              <a:rPr lang="en-US" dirty="0"/>
              <a:t> </a:t>
            </a:r>
            <a:r>
              <a:rPr lang="en-US" dirty="0" err="1"/>
              <a:t>semua</a:t>
            </a:r>
            <a:r>
              <a:rPr lang="en-US" dirty="0"/>
              <a:t> </a:t>
            </a:r>
            <a:r>
              <a:rPr lang="en-US" dirty="0" err="1"/>
              <a:t>operasi</a:t>
            </a:r>
            <a:r>
              <a:rPr lang="en-US" dirty="0"/>
              <a:t> </a:t>
            </a:r>
            <a:r>
              <a:rPr lang="en-US" dirty="0" err="1"/>
              <a:t>dari</a:t>
            </a:r>
            <a:r>
              <a:rPr lang="en-US" dirty="0"/>
              <a:t> </a:t>
            </a:r>
            <a:r>
              <a:rPr lang="en-US" dirty="0" err="1"/>
              <a:t>pabrik</a:t>
            </a:r>
            <a:r>
              <a:rPr lang="en-US" dirty="0"/>
              <a:t>, </a:t>
            </a:r>
            <a:r>
              <a:rPr lang="en-US" dirty="0" err="1"/>
              <a:t>termasuk</a:t>
            </a:r>
            <a:r>
              <a:rPr lang="en-US" dirty="0"/>
              <a:t> </a:t>
            </a:r>
            <a:r>
              <a:rPr lang="en-US" dirty="0" err="1"/>
              <a:t>perencanaan</a:t>
            </a:r>
            <a:r>
              <a:rPr lang="en-US" dirty="0"/>
              <a:t>, </a:t>
            </a:r>
            <a:r>
              <a:rPr lang="en-US" dirty="0" err="1"/>
              <a:t>manajemen</a:t>
            </a:r>
            <a:r>
              <a:rPr lang="en-US" dirty="0"/>
              <a:t> </a:t>
            </a:r>
            <a:r>
              <a:rPr lang="en-US" dirty="0" err="1"/>
              <a:t>transportasi</a:t>
            </a:r>
            <a:r>
              <a:rPr lang="en-US" dirty="0"/>
              <a:t>, </a:t>
            </a:r>
            <a:r>
              <a:rPr lang="en-US" dirty="0" err="1"/>
              <a:t>dan</a:t>
            </a:r>
            <a:r>
              <a:rPr lang="en-US" dirty="0"/>
              <a:t> </a:t>
            </a:r>
            <a:r>
              <a:rPr lang="en-US" dirty="0" err="1"/>
              <a:t>penyimpanan</a:t>
            </a:r>
            <a:r>
              <a:rPr lang="en-US" dirty="0"/>
              <a:t>.</a:t>
            </a:r>
          </a:p>
          <a:p>
            <a:r>
              <a:rPr lang="en-US" dirty="0" err="1" smtClean="0"/>
              <a:t>Contoh</a:t>
            </a:r>
            <a:r>
              <a:rPr lang="en-US" dirty="0" smtClean="0"/>
              <a:t> </a:t>
            </a:r>
            <a:r>
              <a:rPr lang="en-US" dirty="0" err="1" smtClean="0"/>
              <a:t>dalam</a:t>
            </a:r>
            <a:r>
              <a:rPr lang="en-US" dirty="0" smtClean="0"/>
              <a:t> </a:t>
            </a:r>
            <a:r>
              <a:rPr lang="en-US" dirty="0" err="1" smtClean="0"/>
              <a:t>pabrik</a:t>
            </a:r>
            <a:r>
              <a:rPr lang="en-US" dirty="0" smtClean="0"/>
              <a:t> </a:t>
            </a:r>
            <a:r>
              <a:rPr lang="en-US" dirty="0" err="1" smtClean="0"/>
              <a:t>mobil</a:t>
            </a:r>
            <a:r>
              <a:rPr lang="en-US" dirty="0" smtClean="0"/>
              <a:t>:</a:t>
            </a:r>
          </a:p>
          <a:p>
            <a:pPr lvl="1">
              <a:buFont typeface="Wingdings" panose="05000000000000000000" pitchFamily="2" charset="2"/>
              <a:buChar char="Ø"/>
            </a:pPr>
            <a:r>
              <a:rPr lang="en-US" dirty="0" smtClean="0"/>
              <a:t>Proses </a:t>
            </a:r>
            <a:r>
              <a:rPr lang="en-US" dirty="0" err="1" smtClean="0"/>
              <a:t>pembuatan</a:t>
            </a:r>
            <a:r>
              <a:rPr lang="en-US" dirty="0" smtClean="0"/>
              <a:t> </a:t>
            </a:r>
            <a:r>
              <a:rPr lang="en-US" dirty="0" err="1" smtClean="0"/>
              <a:t>bodi</a:t>
            </a:r>
            <a:r>
              <a:rPr lang="en-US" dirty="0" smtClean="0"/>
              <a:t> </a:t>
            </a:r>
            <a:r>
              <a:rPr lang="en-US" dirty="0" err="1" smtClean="0"/>
              <a:t>mobil</a:t>
            </a:r>
            <a:r>
              <a:rPr lang="en-US" dirty="0" smtClean="0"/>
              <a:t> </a:t>
            </a:r>
            <a:r>
              <a:rPr lang="en-US" dirty="0" err="1" smtClean="0"/>
              <a:t>untuk</a:t>
            </a:r>
            <a:r>
              <a:rPr lang="en-US" dirty="0" smtClean="0"/>
              <a:t> </a:t>
            </a:r>
            <a:r>
              <a:rPr lang="en-US" dirty="0" err="1" smtClean="0"/>
              <a:t>tipe</a:t>
            </a:r>
            <a:r>
              <a:rPr lang="en-US" dirty="0" smtClean="0"/>
              <a:t> </a:t>
            </a:r>
            <a:r>
              <a:rPr lang="en-US" dirty="0" err="1" smtClean="0"/>
              <a:t>mobil</a:t>
            </a:r>
            <a:r>
              <a:rPr lang="en-US" dirty="0" smtClean="0"/>
              <a:t> yang </a:t>
            </a:r>
            <a:r>
              <a:rPr lang="en-US" dirty="0" err="1" smtClean="0"/>
              <a:t>sama</a:t>
            </a:r>
            <a:endParaRPr lang="en-US" dirty="0" smtClean="0"/>
          </a:p>
          <a:p>
            <a:pPr lvl="1">
              <a:buFont typeface="Wingdings" panose="05000000000000000000" pitchFamily="2" charset="2"/>
              <a:buChar char="Ø"/>
            </a:pPr>
            <a:r>
              <a:rPr lang="en-US" dirty="0" smtClean="0"/>
              <a:t>Proses </a:t>
            </a:r>
            <a:r>
              <a:rPr lang="en-US" dirty="0" err="1" smtClean="0"/>
              <a:t>pembuatan</a:t>
            </a:r>
            <a:r>
              <a:rPr lang="en-US" dirty="0" smtClean="0"/>
              <a:t> </a:t>
            </a:r>
            <a:r>
              <a:rPr lang="en-US" dirty="0" err="1" smtClean="0"/>
              <a:t>suku</a:t>
            </a:r>
            <a:r>
              <a:rPr lang="en-US" dirty="0" smtClean="0"/>
              <a:t> </a:t>
            </a:r>
            <a:r>
              <a:rPr lang="en-US" dirty="0" err="1" smtClean="0"/>
              <a:t>cadang</a:t>
            </a:r>
            <a:r>
              <a:rPr lang="en-US" dirty="0" smtClean="0"/>
              <a:t> </a:t>
            </a:r>
            <a:r>
              <a:rPr lang="en-US" dirty="0" err="1" smtClean="0"/>
              <a:t>mobil</a:t>
            </a:r>
            <a:endParaRPr lang="en-US" dirty="0" smtClean="0"/>
          </a:p>
          <a:p>
            <a:pPr lvl="1">
              <a:buFont typeface="Wingdings" panose="05000000000000000000" pitchFamily="2" charset="2"/>
              <a:buChar char="Ø"/>
            </a:pPr>
            <a:r>
              <a:rPr lang="en-US" dirty="0" smtClean="0"/>
              <a:t>Proses </a:t>
            </a:r>
            <a:r>
              <a:rPr lang="en-US" dirty="0" err="1" smtClean="0"/>
              <a:t>melubangi</a:t>
            </a:r>
            <a:r>
              <a:rPr lang="en-US" dirty="0" smtClean="0"/>
              <a:t> </a:t>
            </a:r>
            <a:r>
              <a:rPr lang="en-US" dirty="0" err="1" smtClean="0"/>
              <a:t>bodi</a:t>
            </a:r>
            <a:r>
              <a:rPr lang="en-US" dirty="0" smtClean="0"/>
              <a:t> </a:t>
            </a:r>
            <a:r>
              <a:rPr lang="en-US" dirty="0" err="1" smtClean="0"/>
              <a:t>mobil</a:t>
            </a:r>
            <a:r>
              <a:rPr lang="en-US" dirty="0" smtClean="0"/>
              <a:t> </a:t>
            </a:r>
            <a:r>
              <a:rPr lang="en-US" dirty="0" err="1" smtClean="0"/>
              <a:t>untuk</a:t>
            </a:r>
            <a:r>
              <a:rPr lang="en-US" dirty="0" smtClean="0"/>
              <a:t> baud</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18</a:t>
            </a:fld>
            <a:endParaRPr lang="en-US" dirty="0"/>
          </a:p>
        </p:txBody>
      </p:sp>
    </p:spTree>
    <p:extLst>
      <p:ext uri="{BB962C8B-B14F-4D97-AF65-F5344CB8AC3E}">
        <p14:creationId xmlns:p14="http://schemas.microsoft.com/office/powerpoint/2010/main" val="211804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Computer Aided Design (CAD</a:t>
            </a:r>
            <a:r>
              <a:rPr lang="en-US" dirty="0" smtClean="0"/>
              <a:t>)</a:t>
            </a:r>
            <a:endParaRPr lang="en-US" dirty="0"/>
          </a:p>
        </p:txBody>
      </p:sp>
      <p:sp>
        <p:nvSpPr>
          <p:cNvPr id="3" name="Content Placeholder 2"/>
          <p:cNvSpPr>
            <a:spLocks noGrp="1"/>
          </p:cNvSpPr>
          <p:nvPr>
            <p:ph idx="1"/>
          </p:nvPr>
        </p:nvSpPr>
        <p:spPr/>
        <p:txBody>
          <a:bodyPr/>
          <a:lstStyle/>
          <a:p>
            <a:r>
              <a:rPr lang="en-US" dirty="0" err="1"/>
              <a:t>Penggunaan</a:t>
            </a:r>
            <a:r>
              <a:rPr lang="en-US" dirty="0"/>
              <a:t> </a:t>
            </a:r>
            <a:r>
              <a:rPr lang="en-US" dirty="0" err="1"/>
              <a:t>sistem</a:t>
            </a:r>
            <a:r>
              <a:rPr lang="en-US" dirty="0"/>
              <a:t> </a:t>
            </a:r>
            <a:r>
              <a:rPr lang="en-US" dirty="0" err="1"/>
              <a:t>komputer</a:t>
            </a:r>
            <a:r>
              <a:rPr lang="en-US" dirty="0"/>
              <a:t> </a:t>
            </a:r>
            <a:r>
              <a:rPr lang="en-US" dirty="0" err="1"/>
              <a:t>untuk</a:t>
            </a:r>
            <a:r>
              <a:rPr lang="en-US" dirty="0"/>
              <a:t> </a:t>
            </a:r>
            <a:r>
              <a:rPr lang="en-US" dirty="0" err="1"/>
              <a:t>membantu</a:t>
            </a:r>
            <a:r>
              <a:rPr lang="en-US" dirty="0"/>
              <a:t> </a:t>
            </a:r>
            <a:r>
              <a:rPr lang="en-US" dirty="0" err="1"/>
              <a:t>dalam</a:t>
            </a:r>
            <a:r>
              <a:rPr lang="en-US" dirty="0"/>
              <a:t> </a:t>
            </a:r>
            <a:r>
              <a:rPr lang="en-US" dirty="0" err="1"/>
              <a:t>penciptaan</a:t>
            </a:r>
            <a:r>
              <a:rPr lang="en-US" dirty="0"/>
              <a:t>, </a:t>
            </a:r>
            <a:r>
              <a:rPr lang="en-US" dirty="0" err="1"/>
              <a:t>modifikasi</a:t>
            </a:r>
            <a:r>
              <a:rPr lang="en-US" dirty="0"/>
              <a:t>, </a:t>
            </a:r>
            <a:r>
              <a:rPr lang="en-US" dirty="0" err="1"/>
              <a:t>analisis</a:t>
            </a:r>
            <a:r>
              <a:rPr lang="en-US" dirty="0"/>
              <a:t>, </a:t>
            </a:r>
            <a:r>
              <a:rPr lang="en-US" dirty="0" err="1"/>
              <a:t>atau</a:t>
            </a:r>
            <a:r>
              <a:rPr lang="en-US" dirty="0"/>
              <a:t> </a:t>
            </a:r>
            <a:r>
              <a:rPr lang="en-US" dirty="0" err="1"/>
              <a:t>optimasi</a:t>
            </a:r>
            <a:r>
              <a:rPr lang="en-US" dirty="0"/>
              <a:t> </a:t>
            </a:r>
            <a:r>
              <a:rPr lang="en-US" dirty="0" err="1"/>
              <a:t>dari</a:t>
            </a:r>
            <a:r>
              <a:rPr lang="en-US" dirty="0"/>
              <a:t> </a:t>
            </a:r>
            <a:r>
              <a:rPr lang="en-US" dirty="0" err="1"/>
              <a:t>desain</a:t>
            </a:r>
            <a:r>
              <a:rPr lang="en-US" dirty="0" smtClean="0"/>
              <a:t>.</a:t>
            </a:r>
          </a:p>
          <a:p>
            <a:r>
              <a:rPr lang="en-US" dirty="0" smtClean="0"/>
              <a:t>Di </a:t>
            </a:r>
            <a:r>
              <a:rPr lang="en-US" dirty="0" err="1" smtClean="0"/>
              <a:t>khususkan</a:t>
            </a:r>
            <a:r>
              <a:rPr lang="en-US" dirty="0" smtClean="0"/>
              <a:t> </a:t>
            </a:r>
            <a:r>
              <a:rPr lang="en-US" dirty="0" err="1" smtClean="0"/>
              <a:t>untuk</a:t>
            </a:r>
            <a:r>
              <a:rPr lang="en-US" dirty="0" smtClean="0"/>
              <a:t> </a:t>
            </a:r>
            <a:r>
              <a:rPr lang="en-US" dirty="0" err="1" smtClean="0"/>
              <a:t>menyelesaikan</a:t>
            </a:r>
            <a:r>
              <a:rPr lang="en-US" dirty="0" smtClean="0"/>
              <a:t> proses </a:t>
            </a:r>
            <a:r>
              <a:rPr lang="en-US" dirty="0" err="1" smtClean="0"/>
              <a:t>perancangan</a:t>
            </a:r>
            <a:r>
              <a:rPr lang="en-US" dirty="0" smtClean="0"/>
              <a:t> </a:t>
            </a:r>
            <a:r>
              <a:rPr lang="en-US" dirty="0" err="1" smtClean="0"/>
              <a:t>dari</a:t>
            </a:r>
            <a:r>
              <a:rPr lang="en-US" dirty="0" smtClean="0"/>
              <a:t> </a:t>
            </a:r>
            <a:r>
              <a:rPr lang="en-US" dirty="0" err="1" smtClean="0"/>
              <a:t>awal</a:t>
            </a:r>
            <a:r>
              <a:rPr lang="en-US" dirty="0" smtClean="0"/>
              <a:t> </a:t>
            </a:r>
            <a:r>
              <a:rPr lang="en-US" dirty="0" err="1" smtClean="0"/>
              <a:t>hingga</a:t>
            </a:r>
            <a:r>
              <a:rPr lang="en-US" dirty="0" smtClean="0"/>
              <a:t> </a:t>
            </a:r>
            <a:r>
              <a:rPr lang="en-US" dirty="0" err="1" smtClean="0"/>
              <a:t>akhir</a:t>
            </a:r>
            <a:r>
              <a:rPr lang="en-US" dirty="0" smtClean="0"/>
              <a:t> </a:t>
            </a:r>
            <a:r>
              <a:rPr lang="en-US" dirty="0" err="1" smtClean="0"/>
              <a:t>dan</a:t>
            </a:r>
            <a:r>
              <a:rPr lang="en-US" dirty="0" smtClean="0"/>
              <a:t> </a:t>
            </a:r>
            <a:r>
              <a:rPr lang="en-US" dirty="0" err="1" smtClean="0"/>
              <a:t>porsi</a:t>
            </a:r>
            <a:r>
              <a:rPr lang="en-US" dirty="0" smtClean="0"/>
              <a:t> </a:t>
            </a:r>
            <a:r>
              <a:rPr lang="en-US" dirty="0" err="1" smtClean="0"/>
              <a:t>penggunaan</a:t>
            </a:r>
            <a:r>
              <a:rPr lang="en-US" dirty="0" smtClean="0"/>
              <a:t> </a:t>
            </a:r>
            <a:r>
              <a:rPr lang="en-US" dirty="0" err="1" smtClean="0"/>
              <a:t>komputer</a:t>
            </a:r>
            <a:r>
              <a:rPr lang="en-US" dirty="0" smtClean="0"/>
              <a:t> </a:t>
            </a:r>
            <a:r>
              <a:rPr lang="en-US" dirty="0" err="1" smtClean="0"/>
              <a:t>dalam</a:t>
            </a:r>
            <a:r>
              <a:rPr lang="en-US" dirty="0" smtClean="0"/>
              <a:t> </a:t>
            </a:r>
            <a:r>
              <a:rPr lang="en-US" dirty="0" err="1" smtClean="0"/>
              <a:t>perancangan</a:t>
            </a:r>
            <a:r>
              <a:rPr lang="en-US" dirty="0" smtClean="0"/>
              <a:t> </a:t>
            </a:r>
            <a:r>
              <a:rPr lang="en-US" dirty="0" err="1" smtClean="0"/>
              <a:t>harus</a:t>
            </a:r>
            <a:r>
              <a:rPr lang="en-US" dirty="0" smtClean="0"/>
              <a:t> </a:t>
            </a:r>
            <a:r>
              <a:rPr lang="en-US" dirty="0" err="1" smtClean="0"/>
              <a:t>sangat</a:t>
            </a:r>
            <a:r>
              <a:rPr lang="en-US" dirty="0" smtClean="0"/>
              <a:t> </a:t>
            </a:r>
            <a:r>
              <a:rPr lang="en-US" dirty="0" err="1" smtClean="0"/>
              <a:t>besar</a:t>
            </a:r>
            <a:r>
              <a:rPr lang="en-US" dirty="0"/>
              <a:t> </a:t>
            </a:r>
            <a:r>
              <a:rPr lang="en-US" dirty="0" err="1" smtClean="0"/>
              <a:t>sehingga</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digantikan</a:t>
            </a:r>
            <a:r>
              <a:rPr lang="en-US" dirty="0" smtClean="0"/>
              <a:t> </a:t>
            </a:r>
            <a:r>
              <a:rPr lang="en-US" dirty="0" err="1" smtClean="0"/>
              <a:t>dengan</a:t>
            </a:r>
            <a:r>
              <a:rPr lang="en-US" dirty="0" smtClean="0"/>
              <a:t> </a:t>
            </a:r>
            <a:r>
              <a:rPr lang="en-US" dirty="0" err="1" smtClean="0"/>
              <a:t>cara</a:t>
            </a:r>
            <a:r>
              <a:rPr lang="en-US" dirty="0" smtClean="0"/>
              <a:t> manual.</a:t>
            </a:r>
          </a:p>
          <a:p>
            <a:r>
              <a:rPr lang="en-US" dirty="0" err="1" smtClean="0"/>
              <a:t>Contoh</a:t>
            </a:r>
            <a:r>
              <a:rPr lang="en-US" dirty="0" smtClean="0"/>
              <a:t>:</a:t>
            </a:r>
          </a:p>
          <a:p>
            <a:pPr lvl="1">
              <a:buFont typeface="Wingdings" panose="05000000000000000000" pitchFamily="2" charset="2"/>
              <a:buChar char="Ø"/>
            </a:pPr>
            <a:r>
              <a:rPr lang="en-US" dirty="0" smtClean="0"/>
              <a:t>Proses </a:t>
            </a:r>
            <a:r>
              <a:rPr lang="en-US" dirty="0" err="1" smtClean="0"/>
              <a:t>desain</a:t>
            </a:r>
            <a:r>
              <a:rPr lang="en-US" dirty="0" smtClean="0"/>
              <a:t> </a:t>
            </a:r>
            <a:r>
              <a:rPr lang="en-US" dirty="0" err="1" smtClean="0"/>
              <a:t>mobil</a:t>
            </a:r>
            <a:r>
              <a:rPr lang="en-US" dirty="0" smtClean="0"/>
              <a:t> </a:t>
            </a:r>
            <a:r>
              <a:rPr lang="en-US" dirty="0" err="1" smtClean="0"/>
              <a:t>mulai</a:t>
            </a:r>
            <a:r>
              <a:rPr lang="en-US" dirty="0" smtClean="0"/>
              <a:t> </a:t>
            </a:r>
            <a:r>
              <a:rPr lang="en-US" dirty="0" err="1" smtClean="0"/>
              <a:t>dari</a:t>
            </a:r>
            <a:r>
              <a:rPr lang="en-US" dirty="0" smtClean="0"/>
              <a:t> </a:t>
            </a:r>
            <a:r>
              <a:rPr lang="en-US" dirty="0" err="1" smtClean="0"/>
              <a:t>sketsa</a:t>
            </a:r>
            <a:r>
              <a:rPr lang="en-US" dirty="0" smtClean="0"/>
              <a:t> </a:t>
            </a:r>
            <a:r>
              <a:rPr lang="en-US" dirty="0" err="1" smtClean="0"/>
              <a:t>awal</a:t>
            </a:r>
            <a:r>
              <a:rPr lang="en-US" dirty="0" smtClean="0"/>
              <a:t> </a:t>
            </a:r>
            <a:r>
              <a:rPr lang="en-US" dirty="0" err="1" smtClean="0"/>
              <a:t>sampai</a:t>
            </a:r>
            <a:r>
              <a:rPr lang="en-US" dirty="0" smtClean="0"/>
              <a:t> </a:t>
            </a:r>
            <a:r>
              <a:rPr lang="en-US" dirty="0" err="1" smtClean="0"/>
              <a:t>gambar</a:t>
            </a:r>
            <a:r>
              <a:rPr lang="en-US" dirty="0" smtClean="0"/>
              <a:t> </a:t>
            </a:r>
            <a:r>
              <a:rPr lang="en-US" dirty="0" err="1" smtClean="0"/>
              <a:t>detil</a:t>
            </a:r>
            <a:r>
              <a:rPr lang="en-US" dirty="0" smtClean="0"/>
              <a:t> </a:t>
            </a:r>
            <a:r>
              <a:rPr lang="en-US" dirty="0" err="1" smtClean="0"/>
              <a:t>mobil</a:t>
            </a:r>
            <a:endParaRPr lang="en-US" dirty="0"/>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19</a:t>
            </a:fld>
            <a:endParaRPr lang="en-US" sz="1600" dirty="0"/>
          </a:p>
        </p:txBody>
      </p:sp>
    </p:spTree>
    <p:extLst>
      <p:ext uri="{BB962C8B-B14F-4D97-AF65-F5344CB8AC3E}">
        <p14:creationId xmlns:p14="http://schemas.microsoft.com/office/powerpoint/2010/main" val="3018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Albert </a:t>
            </a:r>
            <a:r>
              <a:rPr lang="en-US" dirty="0" err="1" smtClean="0"/>
              <a:t>Kamord</a:t>
            </a:r>
            <a:r>
              <a:rPr lang="en-US" dirty="0" smtClean="0"/>
              <a:t> (2011730077)</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z="1600" smtClean="0"/>
              <a:pPr/>
              <a:t>2</a:t>
            </a:fld>
            <a:endParaRPr lang="en-US" sz="1600" dirty="0"/>
          </a:p>
        </p:txBody>
      </p:sp>
    </p:spTree>
    <p:extLst>
      <p:ext uri="{BB962C8B-B14F-4D97-AF65-F5344CB8AC3E}">
        <p14:creationId xmlns:p14="http://schemas.microsoft.com/office/powerpoint/2010/main" val="2102655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Computer Integrated Manufacture (CIM</a:t>
            </a:r>
            <a:r>
              <a:rPr lang="en-US" dirty="0" smtClean="0"/>
              <a:t>)</a:t>
            </a:r>
            <a:endParaRPr lang="en-US" dirty="0"/>
          </a:p>
        </p:txBody>
      </p:sp>
      <p:sp>
        <p:nvSpPr>
          <p:cNvPr id="3" name="Content Placeholder 2"/>
          <p:cNvSpPr>
            <a:spLocks noGrp="1"/>
          </p:cNvSpPr>
          <p:nvPr>
            <p:ph idx="1"/>
          </p:nvPr>
        </p:nvSpPr>
        <p:spPr/>
        <p:txBody>
          <a:bodyPr/>
          <a:lstStyle/>
          <a:p>
            <a:r>
              <a:rPr lang="en-US" dirty="0" err="1" smtClean="0"/>
              <a:t>Integrasi</a:t>
            </a:r>
            <a:r>
              <a:rPr lang="en-US" dirty="0" smtClean="0"/>
              <a:t> </a:t>
            </a:r>
            <a:r>
              <a:rPr lang="en-US" dirty="0" err="1" smtClean="0"/>
              <a:t>otomatisasi</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perusahaan</a:t>
            </a:r>
            <a:r>
              <a:rPr lang="en-US" dirty="0" smtClean="0"/>
              <a:t> yang </a:t>
            </a:r>
            <a:r>
              <a:rPr lang="en-US" dirty="0" err="1" smtClean="0"/>
              <a:t>bertujuan</a:t>
            </a:r>
            <a:r>
              <a:rPr lang="en-US" dirty="0" smtClean="0"/>
              <a:t> </a:t>
            </a:r>
            <a:r>
              <a:rPr lang="en-US" dirty="0" err="1" smtClean="0"/>
              <a:t>untuk</a:t>
            </a:r>
            <a:r>
              <a:rPr lang="en-US" dirty="0" smtClean="0"/>
              <a:t> </a:t>
            </a:r>
            <a:r>
              <a:rPr lang="en-US" dirty="0" err="1" smtClean="0"/>
              <a:t>memperoleh</a:t>
            </a:r>
            <a:r>
              <a:rPr lang="en-US" dirty="0" smtClean="0"/>
              <a:t> </a:t>
            </a:r>
            <a:r>
              <a:rPr lang="en-US" dirty="0" err="1" smtClean="0"/>
              <a:t>keseimbangan</a:t>
            </a:r>
            <a:r>
              <a:rPr lang="en-US" dirty="0" smtClean="0"/>
              <a:t> </a:t>
            </a:r>
            <a:r>
              <a:rPr lang="en-US" dirty="0" err="1" smtClean="0"/>
              <a:t>produksi</a:t>
            </a:r>
            <a:r>
              <a:rPr lang="en-US" dirty="0" smtClean="0"/>
              <a:t> </a:t>
            </a:r>
            <a:r>
              <a:rPr lang="en-US" dirty="0" err="1" smtClean="0"/>
              <a:t>dari</a:t>
            </a:r>
            <a:r>
              <a:rPr lang="en-US" dirty="0" smtClean="0"/>
              <a:t> </a:t>
            </a:r>
            <a:r>
              <a:rPr lang="en-US" dirty="0" err="1" smtClean="0"/>
              <a:t>adanya</a:t>
            </a:r>
            <a:r>
              <a:rPr lang="en-US" dirty="0" smtClean="0"/>
              <a:t> </a:t>
            </a:r>
            <a:r>
              <a:rPr lang="en-US" dirty="0" err="1" smtClean="0"/>
              <a:t>integrasi</a:t>
            </a:r>
            <a:r>
              <a:rPr lang="en-US" dirty="0" smtClean="0"/>
              <a:t> </a:t>
            </a:r>
            <a:r>
              <a:rPr lang="en-US" dirty="0" err="1" smtClean="0"/>
              <a:t>antara</a:t>
            </a:r>
            <a:r>
              <a:rPr lang="en-US" dirty="0" smtClean="0"/>
              <a:t> </a:t>
            </a:r>
            <a:r>
              <a:rPr lang="en-US" dirty="0" err="1" smtClean="0"/>
              <a:t>manusia</a:t>
            </a:r>
            <a:r>
              <a:rPr lang="en-US" dirty="0" smtClean="0"/>
              <a:t> </a:t>
            </a:r>
            <a:r>
              <a:rPr lang="en-US" dirty="0" err="1" smtClean="0"/>
              <a:t>dan</a:t>
            </a:r>
            <a:r>
              <a:rPr lang="en-US" dirty="0" smtClean="0"/>
              <a:t> </a:t>
            </a:r>
            <a:r>
              <a:rPr lang="en-US" dirty="0" err="1" smtClean="0"/>
              <a:t>komputer</a:t>
            </a:r>
            <a:r>
              <a:rPr lang="en-US" dirty="0"/>
              <a:t> </a:t>
            </a:r>
            <a:r>
              <a:rPr lang="en-US" dirty="0" smtClean="0"/>
              <a:t>yang </a:t>
            </a:r>
            <a:r>
              <a:rPr lang="en-US" dirty="0" err="1" smtClean="0"/>
              <a:t>dicapai</a:t>
            </a:r>
            <a:r>
              <a:rPr lang="en-US" dirty="0" smtClean="0"/>
              <a:t> </a:t>
            </a:r>
            <a:r>
              <a:rPr lang="en-US" dirty="0" err="1" smtClean="0"/>
              <a:t>dengan</a:t>
            </a:r>
            <a:r>
              <a:rPr lang="en-US" dirty="0" smtClean="0"/>
              <a:t> </a:t>
            </a:r>
            <a:r>
              <a:rPr lang="en-US" dirty="0" err="1" smtClean="0"/>
              <a:t>membangun</a:t>
            </a:r>
            <a:r>
              <a:rPr lang="en-US" dirty="0" smtClean="0"/>
              <a:t> </a:t>
            </a:r>
            <a:r>
              <a:rPr lang="en-US" dirty="0" err="1" smtClean="0"/>
              <a:t>sistem</a:t>
            </a:r>
            <a:r>
              <a:rPr lang="en-US" dirty="0" smtClean="0"/>
              <a:t>.</a:t>
            </a:r>
          </a:p>
          <a:p>
            <a:r>
              <a:rPr lang="en-US" dirty="0" err="1" smtClean="0"/>
              <a:t>Contoh</a:t>
            </a:r>
            <a:r>
              <a:rPr lang="en-US" dirty="0" smtClean="0"/>
              <a:t>:</a:t>
            </a:r>
          </a:p>
          <a:p>
            <a:pPr lvl="1">
              <a:buFont typeface="Wingdings" panose="05000000000000000000" pitchFamily="2" charset="2"/>
              <a:buChar char="Ø"/>
            </a:pPr>
            <a:r>
              <a:rPr lang="en-US" dirty="0" err="1" smtClean="0"/>
              <a:t>Pada</a:t>
            </a:r>
            <a:r>
              <a:rPr lang="en-US" dirty="0" smtClean="0"/>
              <a:t> proses </a:t>
            </a:r>
            <a:r>
              <a:rPr lang="en-US" dirty="0" err="1" smtClean="0"/>
              <a:t>pembuatan</a:t>
            </a:r>
            <a:r>
              <a:rPr lang="en-US" dirty="0" smtClean="0"/>
              <a:t> </a:t>
            </a:r>
            <a:r>
              <a:rPr lang="en-US" dirty="0" err="1" smtClean="0"/>
              <a:t>mobil</a:t>
            </a:r>
            <a:r>
              <a:rPr lang="en-US" dirty="0" smtClean="0"/>
              <a:t>, </a:t>
            </a:r>
            <a:r>
              <a:rPr lang="en-US" dirty="0" err="1" smtClean="0"/>
              <a:t>sistem</a:t>
            </a:r>
            <a:r>
              <a:rPr lang="en-US" dirty="0" smtClean="0"/>
              <a:t> </a:t>
            </a:r>
            <a:r>
              <a:rPr lang="en-US" dirty="0" err="1" smtClean="0"/>
              <a:t>dapat</a:t>
            </a:r>
            <a:r>
              <a:rPr lang="en-US" dirty="0" smtClean="0"/>
              <a:t> </a:t>
            </a:r>
            <a:r>
              <a:rPr lang="en-US" dirty="0" err="1" smtClean="0"/>
              <a:t>menyediakan</a:t>
            </a:r>
            <a:r>
              <a:rPr lang="en-US" dirty="0" smtClean="0"/>
              <a:t> </a:t>
            </a:r>
            <a:r>
              <a:rPr lang="en-US" dirty="0" err="1" smtClean="0"/>
              <a:t>informasi</a:t>
            </a:r>
            <a:r>
              <a:rPr lang="en-US" dirty="0" smtClean="0"/>
              <a:t> </a:t>
            </a:r>
            <a:r>
              <a:rPr lang="en-US" dirty="0" err="1" smtClean="0"/>
              <a:t>mengenai</a:t>
            </a:r>
            <a:r>
              <a:rPr lang="en-US" dirty="0" smtClean="0"/>
              <a:t> status </a:t>
            </a:r>
            <a:r>
              <a:rPr lang="en-US" dirty="0" err="1" smtClean="0"/>
              <a:t>terkini</a:t>
            </a:r>
            <a:r>
              <a:rPr lang="en-US" dirty="0" smtClean="0"/>
              <a:t> </a:t>
            </a:r>
            <a:r>
              <a:rPr lang="en-US" dirty="0" err="1" smtClean="0"/>
              <a:t>dari</a:t>
            </a:r>
            <a:r>
              <a:rPr lang="en-US" dirty="0" smtClean="0"/>
              <a:t> </a:t>
            </a:r>
            <a:r>
              <a:rPr lang="en-US" dirty="0" err="1" smtClean="0"/>
              <a:t>mobil</a:t>
            </a:r>
            <a:r>
              <a:rPr lang="en-US" dirty="0" smtClean="0"/>
              <a:t> </a:t>
            </a:r>
            <a:r>
              <a:rPr lang="en-US" dirty="0" err="1" smtClean="0"/>
              <a:t>sehingga</a:t>
            </a:r>
            <a:r>
              <a:rPr lang="en-US" dirty="0" smtClean="0"/>
              <a:t> </a:t>
            </a:r>
            <a:r>
              <a:rPr lang="en-US" dirty="0" err="1" smtClean="0"/>
              <a:t>antar</a:t>
            </a:r>
            <a:r>
              <a:rPr lang="en-US" dirty="0" smtClean="0"/>
              <a:t> </a:t>
            </a:r>
            <a:r>
              <a:rPr lang="en-US" dirty="0" err="1" smtClean="0"/>
              <a:t>divisi</a:t>
            </a:r>
            <a:r>
              <a:rPr lang="en-US" dirty="0" smtClean="0"/>
              <a:t> </a:t>
            </a:r>
            <a:r>
              <a:rPr lang="en-US" dirty="0" err="1" smtClean="0"/>
              <a:t>perusahaan</a:t>
            </a:r>
            <a:r>
              <a:rPr lang="en-US" dirty="0" smtClean="0"/>
              <a:t> </a:t>
            </a:r>
            <a:r>
              <a:rPr lang="en-US" dirty="0" err="1" smtClean="0"/>
              <a:t>dapat</a:t>
            </a:r>
            <a:r>
              <a:rPr lang="en-US" dirty="0" smtClean="0"/>
              <a:t> </a:t>
            </a:r>
            <a:r>
              <a:rPr lang="en-US" dirty="0" err="1" smtClean="0"/>
              <a:t>mendapatkan</a:t>
            </a:r>
            <a:r>
              <a:rPr lang="en-US" dirty="0" smtClean="0"/>
              <a:t> </a:t>
            </a:r>
            <a:r>
              <a:rPr lang="en-US" dirty="0" err="1" smtClean="0"/>
              <a:t>informasi</a:t>
            </a:r>
            <a:r>
              <a:rPr lang="en-US" dirty="0" smtClean="0"/>
              <a:t> yang </a:t>
            </a:r>
            <a:r>
              <a:rPr lang="en-US" dirty="0" err="1" smtClean="0"/>
              <a:t>sama</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20</a:t>
            </a:fld>
            <a:endParaRPr lang="en-US" dirty="0"/>
          </a:p>
        </p:txBody>
      </p:sp>
    </p:spTree>
    <p:extLst>
      <p:ext uri="{BB962C8B-B14F-4D97-AF65-F5344CB8AC3E}">
        <p14:creationId xmlns:p14="http://schemas.microsoft.com/office/powerpoint/2010/main" val="172028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Wong Anthony (2011730101)</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z="1600" smtClean="0"/>
              <a:pPr/>
              <a:t>21</a:t>
            </a:fld>
            <a:endParaRPr lang="en-US" sz="1600" dirty="0"/>
          </a:p>
        </p:txBody>
      </p:sp>
    </p:spTree>
    <p:extLst>
      <p:ext uri="{BB962C8B-B14F-4D97-AF65-F5344CB8AC3E}">
        <p14:creationId xmlns:p14="http://schemas.microsoft.com/office/powerpoint/2010/main" val="2909611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7799C9-84D9-46D2-A11E-BCF8A720529D}" type="slidenum">
              <a:rPr lang="en-US" sz="1600" smtClean="0"/>
              <a:t>22</a:t>
            </a:fld>
            <a:endParaRPr lang="en-US" sz="1600" dirty="0"/>
          </a:p>
        </p:txBody>
      </p:sp>
      <p:sp>
        <p:nvSpPr>
          <p:cNvPr id="2" name="Title 1"/>
          <p:cNvSpPr>
            <a:spLocks noGrp="1"/>
          </p:cNvSpPr>
          <p:nvPr>
            <p:ph type="title" idx="4294967295"/>
          </p:nvPr>
        </p:nvSpPr>
        <p:spPr>
          <a:xfrm>
            <a:off x="1295398" y="2744228"/>
            <a:ext cx="9601200" cy="1303337"/>
          </a:xfrm>
        </p:spPr>
        <p:txBody>
          <a:bodyPr>
            <a:normAutofit/>
          </a:bodyPr>
          <a:lstStyle/>
          <a:p>
            <a:r>
              <a:rPr lang="en-US" sz="3600" dirty="0" err="1" smtClean="0"/>
              <a:t>Kelebihan</a:t>
            </a:r>
            <a:r>
              <a:rPr lang="en-US" sz="3600" dirty="0" smtClean="0"/>
              <a:t> </a:t>
            </a:r>
            <a:r>
              <a:rPr lang="en-US" sz="3600" dirty="0" err="1" smtClean="0"/>
              <a:t>Penggunaan</a:t>
            </a:r>
            <a:r>
              <a:rPr lang="en-US" sz="3600" dirty="0" smtClean="0"/>
              <a:t> </a:t>
            </a:r>
            <a:r>
              <a:rPr lang="en-US" sz="3600" dirty="0" err="1" smtClean="0"/>
              <a:t>Komputer</a:t>
            </a:r>
            <a:r>
              <a:rPr lang="en-US" sz="3600" dirty="0" smtClean="0"/>
              <a:t> di </a:t>
            </a:r>
            <a:r>
              <a:rPr lang="en-US" sz="3600" dirty="0" err="1" smtClean="0"/>
              <a:t>Bidang</a:t>
            </a:r>
            <a:r>
              <a:rPr lang="en-US" sz="3600" dirty="0" smtClean="0"/>
              <a:t> </a:t>
            </a:r>
            <a:r>
              <a:rPr lang="en-US" sz="3600" dirty="0" err="1" smtClean="0"/>
              <a:t>Industri</a:t>
            </a:r>
            <a:endParaRPr lang="en-US" sz="3600" dirty="0"/>
          </a:p>
        </p:txBody>
      </p:sp>
    </p:spTree>
    <p:extLst>
      <p:ext uri="{BB962C8B-B14F-4D97-AF65-F5344CB8AC3E}">
        <p14:creationId xmlns:p14="http://schemas.microsoft.com/office/powerpoint/2010/main" val="3949557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Meningkatkan</a:t>
            </a:r>
            <a:r>
              <a:rPr lang="en-US" dirty="0" smtClean="0"/>
              <a:t> </a:t>
            </a:r>
            <a:r>
              <a:rPr lang="en-US" dirty="0" err="1" smtClean="0"/>
              <a:t>Produktivitas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916" y="2530569"/>
            <a:ext cx="3840041" cy="2794465"/>
          </a:xfrm>
        </p:spPr>
      </p:pic>
      <p:sp>
        <p:nvSpPr>
          <p:cNvPr id="4" name="Slide Number Placeholder 3"/>
          <p:cNvSpPr>
            <a:spLocks noGrp="1"/>
          </p:cNvSpPr>
          <p:nvPr>
            <p:ph type="sldNum" sz="quarter" idx="12"/>
          </p:nvPr>
        </p:nvSpPr>
        <p:spPr/>
        <p:txBody>
          <a:bodyPr/>
          <a:lstStyle/>
          <a:p>
            <a:fld id="{E97799C9-84D9-46D2-A11E-BCF8A720529D}" type="slidenum">
              <a:rPr lang="en-US" sz="1600" smtClean="0"/>
              <a:t>23</a:t>
            </a:fld>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153" y="2530568"/>
            <a:ext cx="4191698" cy="2794465"/>
          </a:xfrm>
          <a:prstGeom prst="rect">
            <a:avLst/>
          </a:prstGeom>
        </p:spPr>
      </p:pic>
      <p:sp>
        <p:nvSpPr>
          <p:cNvPr id="7" name="TextBox 6"/>
          <p:cNvSpPr txBox="1"/>
          <p:nvPr/>
        </p:nvSpPr>
        <p:spPr>
          <a:xfrm>
            <a:off x="2383692" y="5384938"/>
            <a:ext cx="1893467" cy="369332"/>
          </a:xfrm>
          <a:prstGeom prst="rect">
            <a:avLst/>
          </a:prstGeom>
          <a:noFill/>
        </p:spPr>
        <p:txBody>
          <a:bodyPr wrap="none" rtlCol="0">
            <a:spAutoFit/>
          </a:bodyPr>
          <a:lstStyle/>
          <a:p>
            <a:r>
              <a:rPr lang="en-US" dirty="0" smtClean="0"/>
              <a:t>Without Computer</a:t>
            </a:r>
            <a:endParaRPr lang="en-US" dirty="0"/>
          </a:p>
        </p:txBody>
      </p:sp>
      <p:sp>
        <p:nvSpPr>
          <p:cNvPr id="8" name="TextBox 7"/>
          <p:cNvSpPr txBox="1"/>
          <p:nvPr/>
        </p:nvSpPr>
        <p:spPr>
          <a:xfrm>
            <a:off x="7574257" y="5347118"/>
            <a:ext cx="1595309" cy="369332"/>
          </a:xfrm>
          <a:prstGeom prst="rect">
            <a:avLst/>
          </a:prstGeom>
          <a:noFill/>
        </p:spPr>
        <p:txBody>
          <a:bodyPr wrap="none" rtlCol="0">
            <a:spAutoFit/>
          </a:bodyPr>
          <a:lstStyle/>
          <a:p>
            <a:r>
              <a:rPr lang="en-US" dirty="0" smtClean="0"/>
              <a:t>With Computer</a:t>
            </a:r>
            <a:endParaRPr lang="en-US" dirty="0"/>
          </a:p>
        </p:txBody>
      </p:sp>
    </p:spTree>
    <p:extLst>
      <p:ext uri="{BB962C8B-B14F-4D97-AF65-F5344CB8AC3E}">
        <p14:creationId xmlns:p14="http://schemas.microsoft.com/office/powerpoint/2010/main" val="924909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Meningkatkan</a:t>
            </a:r>
            <a:r>
              <a:rPr lang="en-US" dirty="0" smtClean="0"/>
              <a:t> </a:t>
            </a:r>
            <a:r>
              <a:rPr lang="en-US" dirty="0" err="1" smtClean="0"/>
              <a:t>Produktivitas</a:t>
            </a:r>
            <a:r>
              <a:rPr lang="en-US" dirty="0" smtClean="0"/>
              <a:t> (2)</a:t>
            </a:r>
            <a:endParaRPr lang="en-US" dirty="0"/>
          </a:p>
        </p:txBody>
      </p:sp>
      <p:sp>
        <p:nvSpPr>
          <p:cNvPr id="3" name="Content Placeholder 2"/>
          <p:cNvSpPr>
            <a:spLocks noGrp="1"/>
          </p:cNvSpPr>
          <p:nvPr>
            <p:ph idx="1"/>
          </p:nvPr>
        </p:nvSpPr>
        <p:spPr/>
        <p:txBody>
          <a:bodyPr/>
          <a:lstStyle/>
          <a:p>
            <a:pPr algn="just"/>
            <a:r>
              <a:rPr lang="en-US" dirty="0" err="1" smtClean="0"/>
              <a:t>Jika</a:t>
            </a:r>
            <a:r>
              <a:rPr lang="en-US" dirty="0" smtClean="0"/>
              <a:t> </a:t>
            </a:r>
            <a:r>
              <a:rPr lang="en-US" dirty="0" err="1" smtClean="0"/>
              <a:t>dilihat</a:t>
            </a:r>
            <a:r>
              <a:rPr lang="en-US" dirty="0" smtClean="0"/>
              <a:t> </a:t>
            </a:r>
            <a:r>
              <a:rPr lang="en-US" dirty="0" err="1" smtClean="0"/>
              <a:t>dari</a:t>
            </a:r>
            <a:r>
              <a:rPr lang="en-US" dirty="0" smtClean="0"/>
              <a:t> </a:t>
            </a:r>
            <a:r>
              <a:rPr lang="en-US" dirty="0" err="1" smtClean="0"/>
              <a:t>jumlah</a:t>
            </a:r>
            <a:r>
              <a:rPr lang="en-US" dirty="0" smtClean="0"/>
              <a:t> </a:t>
            </a:r>
            <a:r>
              <a:rPr lang="en-US" dirty="0" err="1" smtClean="0"/>
              <a:t>produk</a:t>
            </a:r>
            <a:r>
              <a:rPr lang="en-US" dirty="0" smtClean="0"/>
              <a:t> yang </a:t>
            </a:r>
            <a:r>
              <a:rPr lang="en-US" dirty="0" err="1" smtClean="0"/>
              <a:t>dihasilkan</a:t>
            </a:r>
            <a:r>
              <a:rPr lang="en-US" dirty="0" smtClean="0"/>
              <a:t>, </a:t>
            </a:r>
            <a:r>
              <a:rPr lang="en-US" dirty="0" err="1" smtClean="0"/>
              <a:t>penggunaan</a:t>
            </a:r>
            <a:r>
              <a:rPr lang="en-US" dirty="0" smtClean="0"/>
              <a:t> </a:t>
            </a:r>
            <a:r>
              <a:rPr lang="en-US" dirty="0" err="1" smtClean="0"/>
              <a:t>komputer</a:t>
            </a:r>
            <a:r>
              <a:rPr lang="en-US" dirty="0" smtClean="0"/>
              <a:t> di </a:t>
            </a:r>
            <a:r>
              <a:rPr lang="en-US" dirty="0" err="1" smtClean="0"/>
              <a:t>bidang</a:t>
            </a:r>
            <a:r>
              <a:rPr lang="en-US" dirty="0" smtClean="0"/>
              <a:t> </a:t>
            </a:r>
            <a:r>
              <a:rPr lang="en-US" dirty="0" err="1" smtClean="0"/>
              <a:t>industri</a:t>
            </a:r>
            <a:r>
              <a:rPr lang="en-US" dirty="0" smtClean="0"/>
              <a:t> </a:t>
            </a:r>
            <a:r>
              <a:rPr lang="en-US" dirty="0" err="1" smtClean="0"/>
              <a:t>jauh</a:t>
            </a:r>
            <a:r>
              <a:rPr lang="en-US" dirty="0" smtClean="0"/>
              <a:t> </a:t>
            </a:r>
            <a:r>
              <a:rPr lang="en-US" dirty="0" err="1" smtClean="0"/>
              <a:t>lebih</a:t>
            </a:r>
            <a:r>
              <a:rPr lang="en-US" dirty="0" smtClean="0"/>
              <a:t> </a:t>
            </a:r>
            <a:r>
              <a:rPr lang="en-US" dirty="0" err="1" smtClean="0"/>
              <a:t>baik</a:t>
            </a:r>
            <a:r>
              <a:rPr lang="en-US" dirty="0" smtClean="0"/>
              <a:t> </a:t>
            </a:r>
            <a:r>
              <a:rPr lang="en-US" dirty="0" err="1" smtClean="0"/>
              <a:t>dibandingkan</a:t>
            </a:r>
            <a:r>
              <a:rPr lang="en-US" dirty="0" smtClean="0"/>
              <a:t> </a:t>
            </a:r>
            <a:r>
              <a:rPr lang="en-US" dirty="0" err="1" smtClean="0"/>
              <a:t>secara</a:t>
            </a:r>
            <a:r>
              <a:rPr lang="en-US" dirty="0" smtClean="0"/>
              <a:t> manual.</a:t>
            </a:r>
          </a:p>
          <a:p>
            <a:pPr algn="just"/>
            <a:r>
              <a:rPr lang="en-US" dirty="0" err="1" smtClean="0"/>
              <a:t>Misalkan</a:t>
            </a:r>
            <a:r>
              <a:rPr lang="en-US" dirty="0" smtClean="0"/>
              <a:t>, </a:t>
            </a:r>
            <a:r>
              <a:rPr lang="en-US" dirty="0" err="1" smtClean="0"/>
              <a:t>dalam</a:t>
            </a:r>
            <a:r>
              <a:rPr lang="en-US" dirty="0" smtClean="0"/>
              <a:t> </a:t>
            </a:r>
            <a:r>
              <a:rPr lang="en-US" dirty="0" err="1" smtClean="0"/>
              <a:t>pembuatan</a:t>
            </a:r>
            <a:r>
              <a:rPr lang="en-US" dirty="0" smtClean="0"/>
              <a:t> roti, </a:t>
            </a:r>
            <a:r>
              <a:rPr lang="en-US" dirty="0" err="1" smtClean="0"/>
              <a:t>pembuatan</a:t>
            </a:r>
            <a:r>
              <a:rPr lang="en-US" dirty="0" smtClean="0"/>
              <a:t> </a:t>
            </a:r>
            <a:r>
              <a:rPr lang="en-US" dirty="0" err="1" smtClean="0"/>
              <a:t>secara</a:t>
            </a:r>
            <a:r>
              <a:rPr lang="en-US" dirty="0" smtClean="0"/>
              <a:t> manual </a:t>
            </a:r>
            <a:r>
              <a:rPr lang="en-US" dirty="0" err="1" smtClean="0"/>
              <a:t>tanpa</a:t>
            </a:r>
            <a:r>
              <a:rPr lang="en-US" dirty="0" smtClean="0"/>
              <a:t> </a:t>
            </a:r>
            <a:r>
              <a:rPr lang="en-US" dirty="0" err="1" smtClean="0"/>
              <a:t>menggunakan</a:t>
            </a:r>
            <a:r>
              <a:rPr lang="en-US" dirty="0" smtClean="0"/>
              <a:t> </a:t>
            </a:r>
            <a:r>
              <a:rPr lang="en-US" dirty="0" err="1" smtClean="0"/>
              <a:t>mesin</a:t>
            </a:r>
            <a:r>
              <a:rPr lang="en-US" dirty="0" smtClean="0"/>
              <a:t> </a:t>
            </a:r>
            <a:r>
              <a:rPr lang="en-US" dirty="0" err="1" smtClean="0"/>
              <a:t>menghasilkan</a:t>
            </a:r>
            <a:r>
              <a:rPr lang="en-US" dirty="0" smtClean="0"/>
              <a:t> 20 </a:t>
            </a:r>
            <a:r>
              <a:rPr lang="en-US" dirty="0" err="1" smtClean="0"/>
              <a:t>buah</a:t>
            </a:r>
            <a:r>
              <a:rPr lang="en-US" dirty="0" smtClean="0"/>
              <a:t> roti per jam. </a:t>
            </a:r>
            <a:r>
              <a:rPr lang="en-US" dirty="0" err="1" smtClean="0"/>
              <a:t>Namun</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komputer</a:t>
            </a:r>
            <a:r>
              <a:rPr lang="en-US" dirty="0" smtClean="0"/>
              <a:t>/</a:t>
            </a:r>
            <a:r>
              <a:rPr lang="en-US" dirty="0" err="1" smtClean="0"/>
              <a:t>mesin</a:t>
            </a:r>
            <a:r>
              <a:rPr lang="en-US" dirty="0" smtClean="0"/>
              <a:t>, </a:t>
            </a:r>
            <a:r>
              <a:rPr lang="en-US" dirty="0" err="1" smtClean="0"/>
              <a:t>dapat</a:t>
            </a:r>
            <a:r>
              <a:rPr lang="en-US" dirty="0" smtClean="0"/>
              <a:t> </a:t>
            </a:r>
            <a:r>
              <a:rPr lang="en-US" dirty="0" err="1" smtClean="0"/>
              <a:t>menghasilkan</a:t>
            </a:r>
            <a:r>
              <a:rPr lang="en-US" dirty="0" smtClean="0"/>
              <a:t> 60 </a:t>
            </a:r>
            <a:r>
              <a:rPr lang="en-US" dirty="0" err="1" smtClean="0"/>
              <a:t>buah</a:t>
            </a:r>
            <a:r>
              <a:rPr lang="en-US" dirty="0" smtClean="0"/>
              <a:t> roti per jam.</a:t>
            </a:r>
          </a:p>
          <a:p>
            <a:pPr algn="just"/>
            <a:r>
              <a:rPr lang="en-US" dirty="0" err="1" smtClean="0"/>
              <a:t>Dengan</a:t>
            </a:r>
            <a:r>
              <a:rPr lang="en-US" dirty="0" smtClean="0"/>
              <a:t> </a:t>
            </a:r>
            <a:r>
              <a:rPr lang="en-US" dirty="0" err="1" smtClean="0"/>
              <a:t>menggunakan</a:t>
            </a:r>
            <a:r>
              <a:rPr lang="en-US" dirty="0" smtClean="0"/>
              <a:t> </a:t>
            </a:r>
            <a:r>
              <a:rPr lang="en-US" dirty="0" err="1" smtClean="0"/>
              <a:t>komputer</a:t>
            </a:r>
            <a:r>
              <a:rPr lang="en-US" dirty="0" smtClean="0"/>
              <a:t>, </a:t>
            </a:r>
            <a:r>
              <a:rPr lang="en-US" dirty="0" err="1" smtClean="0"/>
              <a:t>tingkat</a:t>
            </a:r>
            <a:r>
              <a:rPr lang="en-US" dirty="0" smtClean="0"/>
              <a:t> </a:t>
            </a:r>
            <a:r>
              <a:rPr lang="en-US" dirty="0" err="1" smtClean="0"/>
              <a:t>produktivitas</a:t>
            </a:r>
            <a:r>
              <a:rPr lang="en-US" dirty="0" smtClean="0"/>
              <a:t> </a:t>
            </a:r>
            <a:r>
              <a:rPr lang="en-US" dirty="0" err="1" smtClean="0"/>
              <a:t>semakin</a:t>
            </a:r>
            <a:r>
              <a:rPr lang="en-US" dirty="0" smtClean="0"/>
              <a:t> </a:t>
            </a:r>
            <a:r>
              <a:rPr lang="en-US" dirty="0" err="1" smtClean="0"/>
              <a:t>tinggi</a:t>
            </a:r>
            <a:r>
              <a:rPr lang="en-US" dirty="0" smtClean="0"/>
              <a:t>.</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24</a:t>
            </a:fld>
            <a:endParaRPr lang="en-US" sz="1600" dirty="0"/>
          </a:p>
        </p:txBody>
      </p:sp>
    </p:spTree>
    <p:extLst>
      <p:ext uri="{BB962C8B-B14F-4D97-AF65-F5344CB8AC3E}">
        <p14:creationId xmlns:p14="http://schemas.microsoft.com/office/powerpoint/2010/main" val="52429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Efisien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424" y="2541494"/>
            <a:ext cx="4407703" cy="2962555"/>
          </a:xfrm>
        </p:spPr>
      </p:pic>
      <p:sp>
        <p:nvSpPr>
          <p:cNvPr id="4" name="Slide Number Placeholder 3"/>
          <p:cNvSpPr>
            <a:spLocks noGrp="1"/>
          </p:cNvSpPr>
          <p:nvPr>
            <p:ph type="sldNum" sz="quarter" idx="12"/>
          </p:nvPr>
        </p:nvSpPr>
        <p:spPr/>
        <p:txBody>
          <a:bodyPr/>
          <a:lstStyle/>
          <a:p>
            <a:fld id="{E97799C9-84D9-46D2-A11E-BCF8A720529D}" type="slidenum">
              <a:rPr lang="en-US" sz="1600" smtClean="0"/>
              <a:t>25</a:t>
            </a:fld>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900" y="2541494"/>
            <a:ext cx="3998593" cy="2962556"/>
          </a:xfrm>
          <a:prstGeom prst="rect">
            <a:avLst/>
          </a:prstGeom>
        </p:spPr>
      </p:pic>
      <p:sp>
        <p:nvSpPr>
          <p:cNvPr id="7" name="TextBox 6"/>
          <p:cNvSpPr txBox="1"/>
          <p:nvPr/>
        </p:nvSpPr>
        <p:spPr>
          <a:xfrm>
            <a:off x="2679527" y="5540438"/>
            <a:ext cx="1893467" cy="369332"/>
          </a:xfrm>
          <a:prstGeom prst="rect">
            <a:avLst/>
          </a:prstGeom>
          <a:noFill/>
        </p:spPr>
        <p:txBody>
          <a:bodyPr wrap="none" rtlCol="0">
            <a:spAutoFit/>
          </a:bodyPr>
          <a:lstStyle/>
          <a:p>
            <a:r>
              <a:rPr lang="en-US" dirty="0" smtClean="0"/>
              <a:t>Without Computer</a:t>
            </a:r>
            <a:endParaRPr lang="en-US" dirty="0"/>
          </a:p>
        </p:txBody>
      </p:sp>
      <p:sp>
        <p:nvSpPr>
          <p:cNvPr id="8" name="TextBox 7"/>
          <p:cNvSpPr txBox="1"/>
          <p:nvPr/>
        </p:nvSpPr>
        <p:spPr>
          <a:xfrm>
            <a:off x="7745541" y="5513794"/>
            <a:ext cx="1595309" cy="369332"/>
          </a:xfrm>
          <a:prstGeom prst="rect">
            <a:avLst/>
          </a:prstGeom>
          <a:noFill/>
        </p:spPr>
        <p:txBody>
          <a:bodyPr wrap="none" rtlCol="0">
            <a:spAutoFit/>
          </a:bodyPr>
          <a:lstStyle/>
          <a:p>
            <a:r>
              <a:rPr lang="en-US" dirty="0" smtClean="0"/>
              <a:t>With Computer</a:t>
            </a:r>
            <a:endParaRPr lang="en-US" dirty="0"/>
          </a:p>
        </p:txBody>
      </p:sp>
    </p:spTree>
    <p:extLst>
      <p:ext uri="{BB962C8B-B14F-4D97-AF65-F5344CB8AC3E}">
        <p14:creationId xmlns:p14="http://schemas.microsoft.com/office/powerpoint/2010/main" val="337745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Efisien</a:t>
            </a:r>
            <a:r>
              <a:rPr lang="en-US" dirty="0" smtClean="0"/>
              <a:t> (2)</a:t>
            </a:r>
            <a:endParaRPr lang="en-US" dirty="0"/>
          </a:p>
        </p:txBody>
      </p:sp>
      <p:sp>
        <p:nvSpPr>
          <p:cNvPr id="3" name="Content Placeholder 2"/>
          <p:cNvSpPr>
            <a:spLocks noGrp="1"/>
          </p:cNvSpPr>
          <p:nvPr>
            <p:ph idx="1"/>
          </p:nvPr>
        </p:nvSpPr>
        <p:spPr/>
        <p:txBody>
          <a:bodyPr/>
          <a:lstStyle/>
          <a:p>
            <a:pPr algn="just"/>
            <a:r>
              <a:rPr lang="en-US" dirty="0" err="1" smtClean="0"/>
              <a:t>Dengan</a:t>
            </a:r>
            <a:r>
              <a:rPr lang="en-US" dirty="0" smtClean="0"/>
              <a:t> </a:t>
            </a:r>
            <a:r>
              <a:rPr lang="en-US" dirty="0" err="1" smtClean="0"/>
              <a:t>menggunakan</a:t>
            </a:r>
            <a:r>
              <a:rPr lang="en-US" dirty="0" smtClean="0"/>
              <a:t> </a:t>
            </a:r>
            <a:r>
              <a:rPr lang="en-US" dirty="0" err="1" smtClean="0"/>
              <a:t>komputer</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industri</a:t>
            </a:r>
            <a:r>
              <a:rPr lang="en-US" dirty="0" smtClean="0"/>
              <a:t>, </a:t>
            </a:r>
            <a:r>
              <a:rPr lang="en-US" dirty="0" err="1" smtClean="0"/>
              <a:t>efisiensi</a:t>
            </a:r>
            <a:r>
              <a:rPr lang="en-US" dirty="0" smtClean="0"/>
              <a:t> </a:t>
            </a:r>
            <a:r>
              <a:rPr lang="en-US" dirty="0" err="1" smtClean="0"/>
              <a:t>semakin</a:t>
            </a:r>
            <a:r>
              <a:rPr lang="en-US" dirty="0" smtClean="0"/>
              <a:t> </a:t>
            </a:r>
            <a:r>
              <a:rPr lang="en-US" dirty="0" err="1" smtClean="0"/>
              <a:t>meningkat</a:t>
            </a:r>
            <a:r>
              <a:rPr lang="en-US" dirty="0" smtClean="0"/>
              <a:t>, yang </a:t>
            </a:r>
            <a:r>
              <a:rPr lang="en-US" dirty="0" err="1" smtClean="0"/>
              <a:t>berupa</a:t>
            </a:r>
            <a:r>
              <a:rPr lang="en-US" dirty="0" smtClean="0"/>
              <a:t> </a:t>
            </a:r>
            <a:r>
              <a:rPr lang="en-US" dirty="0" err="1" smtClean="0"/>
              <a:t>waktu</a:t>
            </a:r>
            <a:r>
              <a:rPr lang="en-US" dirty="0" smtClean="0"/>
              <a:t>.</a:t>
            </a:r>
          </a:p>
          <a:p>
            <a:pPr algn="just"/>
            <a:r>
              <a:rPr lang="en-US" dirty="0" err="1" smtClean="0"/>
              <a:t>Contoh</a:t>
            </a:r>
            <a:r>
              <a:rPr lang="en-US" dirty="0" smtClean="0"/>
              <a:t> : </a:t>
            </a:r>
            <a:r>
              <a:rPr lang="en-US" dirty="0" err="1" smtClean="0"/>
              <a:t>dalam</a:t>
            </a:r>
            <a:r>
              <a:rPr lang="en-US" dirty="0" smtClean="0"/>
              <a:t> </a:t>
            </a:r>
            <a:r>
              <a:rPr lang="en-US" dirty="0" err="1" smtClean="0"/>
              <a:t>pembuatan</a:t>
            </a:r>
            <a:r>
              <a:rPr lang="en-US" dirty="0" smtClean="0"/>
              <a:t> </a:t>
            </a:r>
            <a:r>
              <a:rPr lang="en-US" dirty="0" err="1" smtClean="0"/>
              <a:t>sepatu</a:t>
            </a:r>
            <a:r>
              <a:rPr lang="en-US" dirty="0" smtClean="0"/>
              <a:t>, </a:t>
            </a:r>
            <a:r>
              <a:rPr lang="en-US" dirty="0" err="1" smtClean="0"/>
              <a:t>jika</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komputer</a:t>
            </a:r>
            <a:r>
              <a:rPr lang="en-US" dirty="0" smtClean="0"/>
              <a:t>/</a:t>
            </a:r>
            <a:r>
              <a:rPr lang="en-US" dirty="0" err="1" smtClean="0"/>
              <a:t>mesin</a:t>
            </a:r>
            <a:r>
              <a:rPr lang="en-US" dirty="0" smtClean="0"/>
              <a:t>, </a:t>
            </a:r>
            <a:r>
              <a:rPr lang="en-US" dirty="0" err="1" smtClean="0"/>
              <a:t>waktu</a:t>
            </a:r>
            <a:r>
              <a:rPr lang="en-US" dirty="0" smtClean="0"/>
              <a:t> yang </a:t>
            </a:r>
            <a:r>
              <a:rPr lang="en-US" dirty="0" err="1" smtClean="0"/>
              <a:t>dibutuhkan</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sepatu</a:t>
            </a:r>
            <a:r>
              <a:rPr lang="en-US" dirty="0" smtClean="0"/>
              <a:t> </a:t>
            </a:r>
            <a:r>
              <a:rPr lang="en-US" dirty="0" err="1" smtClean="0"/>
              <a:t>jauh</a:t>
            </a:r>
            <a:r>
              <a:rPr lang="en-US" dirty="0" smtClean="0"/>
              <a:t> </a:t>
            </a:r>
            <a:r>
              <a:rPr lang="en-US" dirty="0" err="1" smtClean="0"/>
              <a:t>lebih</a:t>
            </a:r>
            <a:r>
              <a:rPr lang="en-US" dirty="0" smtClean="0"/>
              <a:t> </a:t>
            </a:r>
            <a:r>
              <a:rPr lang="en-US" dirty="0" err="1" smtClean="0"/>
              <a:t>singkat</a:t>
            </a:r>
            <a:r>
              <a:rPr lang="en-US" dirty="0" smtClean="0"/>
              <a:t> </a:t>
            </a:r>
            <a:r>
              <a:rPr lang="en-US" dirty="0" err="1" smtClean="0"/>
              <a:t>dibandingkan</a:t>
            </a:r>
            <a:r>
              <a:rPr lang="en-US" dirty="0" smtClean="0"/>
              <a:t> </a:t>
            </a:r>
            <a:r>
              <a:rPr lang="en-US" dirty="0" err="1" smtClean="0"/>
              <a:t>dibuat</a:t>
            </a:r>
            <a:r>
              <a:rPr lang="en-US" dirty="0" smtClean="0"/>
              <a:t> </a:t>
            </a:r>
            <a:r>
              <a:rPr lang="en-US" dirty="0" err="1" smtClean="0"/>
              <a:t>secara</a:t>
            </a:r>
            <a:r>
              <a:rPr lang="en-US" dirty="0" smtClean="0"/>
              <a:t> manual.</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26</a:t>
            </a:fld>
            <a:endParaRPr lang="en-US" dirty="0"/>
          </a:p>
        </p:txBody>
      </p:sp>
    </p:spTree>
    <p:extLst>
      <p:ext uri="{BB962C8B-B14F-4D97-AF65-F5344CB8AC3E}">
        <p14:creationId xmlns:p14="http://schemas.microsoft.com/office/powerpoint/2010/main" val="312673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Efektif</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644" y="2507736"/>
            <a:ext cx="3106198" cy="2997481"/>
          </a:xfrm>
        </p:spPr>
      </p:pic>
      <p:sp>
        <p:nvSpPr>
          <p:cNvPr id="4" name="Slide Number Placeholder 3"/>
          <p:cNvSpPr>
            <a:spLocks noGrp="1"/>
          </p:cNvSpPr>
          <p:nvPr>
            <p:ph type="sldNum" sz="quarter" idx="12"/>
          </p:nvPr>
        </p:nvSpPr>
        <p:spPr/>
        <p:txBody>
          <a:bodyPr/>
          <a:lstStyle/>
          <a:p>
            <a:fld id="{E97799C9-84D9-46D2-A11E-BCF8A720529D}" type="slidenum">
              <a:rPr lang="en-US" sz="1600" smtClean="0"/>
              <a:t>27</a:t>
            </a:fld>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109" y="2507736"/>
            <a:ext cx="4838140" cy="2990850"/>
          </a:xfrm>
          <a:prstGeom prst="rect">
            <a:avLst/>
          </a:prstGeom>
        </p:spPr>
      </p:pic>
      <p:sp>
        <p:nvSpPr>
          <p:cNvPr id="7" name="TextBox 6"/>
          <p:cNvSpPr txBox="1"/>
          <p:nvPr/>
        </p:nvSpPr>
        <p:spPr>
          <a:xfrm>
            <a:off x="2410586" y="5599668"/>
            <a:ext cx="1893467" cy="369332"/>
          </a:xfrm>
          <a:prstGeom prst="rect">
            <a:avLst/>
          </a:prstGeom>
          <a:noFill/>
        </p:spPr>
        <p:txBody>
          <a:bodyPr wrap="none" rtlCol="0">
            <a:spAutoFit/>
          </a:bodyPr>
          <a:lstStyle/>
          <a:p>
            <a:r>
              <a:rPr lang="en-US" dirty="0" smtClean="0"/>
              <a:t>Without Computer</a:t>
            </a:r>
            <a:endParaRPr lang="en-US" dirty="0"/>
          </a:p>
        </p:txBody>
      </p:sp>
      <p:sp>
        <p:nvSpPr>
          <p:cNvPr id="9" name="TextBox 8"/>
          <p:cNvSpPr txBox="1"/>
          <p:nvPr/>
        </p:nvSpPr>
        <p:spPr>
          <a:xfrm>
            <a:off x="7363586" y="5599668"/>
            <a:ext cx="1595309" cy="369332"/>
          </a:xfrm>
          <a:prstGeom prst="rect">
            <a:avLst/>
          </a:prstGeom>
          <a:noFill/>
        </p:spPr>
        <p:txBody>
          <a:bodyPr wrap="none" rtlCol="0">
            <a:spAutoFit/>
          </a:bodyPr>
          <a:lstStyle/>
          <a:p>
            <a:r>
              <a:rPr lang="en-US" dirty="0" smtClean="0"/>
              <a:t>With Computer</a:t>
            </a:r>
            <a:endParaRPr lang="en-US" dirty="0"/>
          </a:p>
        </p:txBody>
      </p:sp>
    </p:spTree>
    <p:extLst>
      <p:ext uri="{BB962C8B-B14F-4D97-AF65-F5344CB8AC3E}">
        <p14:creationId xmlns:p14="http://schemas.microsoft.com/office/powerpoint/2010/main" val="238566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Efektif</a:t>
            </a:r>
            <a:r>
              <a:rPr lang="en-US" dirty="0" smtClean="0"/>
              <a:t> (2)</a:t>
            </a:r>
            <a:endParaRPr lang="en-US" dirty="0"/>
          </a:p>
        </p:txBody>
      </p:sp>
      <p:sp>
        <p:nvSpPr>
          <p:cNvPr id="3" name="Content Placeholder 2"/>
          <p:cNvSpPr>
            <a:spLocks noGrp="1"/>
          </p:cNvSpPr>
          <p:nvPr>
            <p:ph idx="1"/>
          </p:nvPr>
        </p:nvSpPr>
        <p:spPr/>
        <p:txBody>
          <a:bodyPr/>
          <a:lstStyle/>
          <a:p>
            <a:pPr algn="just"/>
            <a:r>
              <a:rPr lang="en-US" dirty="0" err="1" smtClean="0"/>
              <a:t>Mengerjakan</a:t>
            </a:r>
            <a:r>
              <a:rPr lang="en-US" dirty="0" smtClean="0"/>
              <a:t>/</a:t>
            </a:r>
            <a:r>
              <a:rPr lang="en-US" dirty="0" err="1" smtClean="0"/>
              <a:t>membuat</a:t>
            </a:r>
            <a:r>
              <a:rPr lang="en-US" dirty="0" smtClean="0"/>
              <a:t> </a:t>
            </a:r>
            <a:r>
              <a:rPr lang="en-US" dirty="0" err="1" smtClean="0"/>
              <a:t>sesuatu</a:t>
            </a:r>
            <a:r>
              <a:rPr lang="en-US" dirty="0" smtClean="0"/>
              <a:t> </a:t>
            </a:r>
            <a:r>
              <a:rPr lang="en-US" dirty="0" err="1" smtClean="0"/>
              <a:t>secara</a:t>
            </a:r>
            <a:r>
              <a:rPr lang="en-US" dirty="0" smtClean="0"/>
              <a:t> manual </a:t>
            </a:r>
            <a:r>
              <a:rPr lang="en-US" dirty="0" err="1" smtClean="0"/>
              <a:t>sering</a:t>
            </a:r>
            <a:r>
              <a:rPr lang="en-US" dirty="0" smtClean="0"/>
              <a:t> </a:t>
            </a:r>
            <a:r>
              <a:rPr lang="en-US" dirty="0" err="1" smtClean="0"/>
              <a:t>sekali</a:t>
            </a:r>
            <a:r>
              <a:rPr lang="en-US" dirty="0" smtClean="0"/>
              <a:t> </a:t>
            </a:r>
            <a:r>
              <a:rPr lang="en-US" dirty="0" err="1" smtClean="0"/>
              <a:t>terdapat</a:t>
            </a:r>
            <a:r>
              <a:rPr lang="en-US" dirty="0" smtClean="0"/>
              <a:t> </a:t>
            </a:r>
            <a:r>
              <a:rPr lang="en-US" dirty="0" err="1" smtClean="0"/>
              <a:t>kesalahan-kesalahan</a:t>
            </a:r>
            <a:r>
              <a:rPr lang="en-US" dirty="0"/>
              <a:t> </a:t>
            </a:r>
            <a:r>
              <a:rPr lang="en-US" dirty="0" err="1" smtClean="0"/>
              <a:t>seperti</a:t>
            </a:r>
            <a:r>
              <a:rPr lang="en-US" dirty="0" smtClean="0"/>
              <a:t> </a:t>
            </a:r>
            <a:r>
              <a:rPr lang="en-US" dirty="0" err="1" smtClean="0"/>
              <a:t>tidak</a:t>
            </a:r>
            <a:r>
              <a:rPr lang="en-US" dirty="0" smtClean="0"/>
              <a:t> </a:t>
            </a:r>
            <a:r>
              <a:rPr lang="en-US" dirty="0" err="1" smtClean="0"/>
              <a:t>teliti</a:t>
            </a:r>
            <a:r>
              <a:rPr lang="en-US" dirty="0" smtClean="0"/>
              <a:t> </a:t>
            </a:r>
            <a:r>
              <a:rPr lang="en-US" dirty="0" err="1" smtClean="0"/>
              <a:t>ataupun</a:t>
            </a:r>
            <a:r>
              <a:rPr lang="en-US" dirty="0" smtClean="0"/>
              <a:t> </a:t>
            </a:r>
            <a:r>
              <a:rPr lang="en-US" dirty="0" err="1" smtClean="0"/>
              <a:t>tidak</a:t>
            </a:r>
            <a:r>
              <a:rPr lang="en-US" dirty="0" smtClean="0"/>
              <a:t> </a:t>
            </a:r>
            <a:r>
              <a:rPr lang="en-US" dirty="0" err="1" smtClean="0"/>
              <a:t>rapi</a:t>
            </a:r>
            <a:r>
              <a:rPr lang="en-US" dirty="0" smtClean="0"/>
              <a:t>.</a:t>
            </a:r>
          </a:p>
          <a:p>
            <a:pPr algn="just"/>
            <a:r>
              <a:rPr lang="en-US" dirty="0" err="1" smtClean="0"/>
              <a:t>Pengerjaan</a:t>
            </a:r>
            <a:r>
              <a:rPr lang="en-US" dirty="0" smtClean="0"/>
              <a:t> </a:t>
            </a:r>
            <a:r>
              <a:rPr lang="en-US" dirty="0" err="1" smtClean="0"/>
              <a:t>mesin</a:t>
            </a:r>
            <a:r>
              <a:rPr lang="en-US" dirty="0" smtClean="0"/>
              <a:t>/</a:t>
            </a:r>
            <a:r>
              <a:rPr lang="en-US" dirty="0" err="1" smtClean="0"/>
              <a:t>komputer</a:t>
            </a:r>
            <a:r>
              <a:rPr lang="en-US" dirty="0" smtClean="0"/>
              <a:t> </a:t>
            </a:r>
            <a:r>
              <a:rPr lang="en-US" dirty="0" err="1" smtClean="0"/>
              <a:t>lebih</a:t>
            </a:r>
            <a:r>
              <a:rPr lang="en-US" dirty="0" smtClean="0"/>
              <a:t> </a:t>
            </a:r>
            <a:r>
              <a:rPr lang="en-US" dirty="0" err="1" smtClean="0"/>
              <a:t>telti</a:t>
            </a:r>
            <a:r>
              <a:rPr lang="en-US" dirty="0" smtClean="0"/>
              <a:t> </a:t>
            </a:r>
            <a:r>
              <a:rPr lang="en-US" dirty="0" err="1" smtClean="0"/>
              <a:t>dan</a:t>
            </a:r>
            <a:r>
              <a:rPr lang="en-US" dirty="0" smtClean="0"/>
              <a:t> </a:t>
            </a:r>
            <a:r>
              <a:rPr lang="en-US" dirty="0" err="1" smtClean="0"/>
              <a:t>lebih</a:t>
            </a:r>
            <a:r>
              <a:rPr lang="en-US" dirty="0" smtClean="0"/>
              <a:t> </a:t>
            </a:r>
            <a:r>
              <a:rPr lang="en-US" dirty="0" err="1" smtClean="0"/>
              <a:t>rapi</a:t>
            </a:r>
            <a:r>
              <a:rPr lang="en-US" dirty="0" smtClean="0"/>
              <a:t>.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a:t>
            </a:r>
            <a:r>
              <a:rPr lang="en-US" dirty="0" err="1" smtClean="0"/>
              <a:t>mesin</a:t>
            </a:r>
            <a:r>
              <a:rPr lang="en-US" dirty="0" smtClean="0"/>
              <a:t>/</a:t>
            </a:r>
            <a:r>
              <a:rPr lang="en-US" dirty="0" err="1" smtClean="0"/>
              <a:t>komputer</a:t>
            </a:r>
            <a:r>
              <a:rPr lang="en-US" dirty="0" smtClean="0"/>
              <a:t> </a:t>
            </a:r>
            <a:r>
              <a:rPr lang="en-US" dirty="0" err="1" smtClean="0"/>
              <a:t>sangat</a:t>
            </a:r>
            <a:r>
              <a:rPr lang="en-US" dirty="0" smtClean="0"/>
              <a:t> </a:t>
            </a:r>
            <a:r>
              <a:rPr lang="en-US" dirty="0" err="1" smtClean="0"/>
              <a:t>efektif</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industri</a:t>
            </a:r>
            <a:r>
              <a:rPr lang="en-US" dirty="0" smtClean="0"/>
              <a:t>.</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28</a:t>
            </a:fld>
            <a:endParaRPr lang="en-US" sz="1600" dirty="0"/>
          </a:p>
        </p:txBody>
      </p:sp>
    </p:spTree>
    <p:extLst>
      <p:ext uri="{BB962C8B-B14F-4D97-AF65-F5344CB8AC3E}">
        <p14:creationId xmlns:p14="http://schemas.microsoft.com/office/powerpoint/2010/main" val="83203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Contoh</a:t>
            </a:r>
            <a:r>
              <a:rPr lang="en-US" sz="3600" dirty="0"/>
              <a:t> </a:t>
            </a:r>
            <a:r>
              <a:rPr lang="en-US" sz="3600" dirty="0" err="1"/>
              <a:t>Penerapan</a:t>
            </a:r>
            <a:r>
              <a:rPr lang="en-US" sz="3600" dirty="0"/>
              <a:t> </a:t>
            </a:r>
            <a:r>
              <a:rPr lang="en-US" sz="3600" dirty="0" err="1"/>
              <a:t>Komputer</a:t>
            </a:r>
            <a:r>
              <a:rPr lang="en-US" sz="3600" dirty="0"/>
              <a:t> di </a:t>
            </a:r>
            <a:r>
              <a:rPr lang="en-US" sz="3600" dirty="0" err="1"/>
              <a:t>Bidang</a:t>
            </a:r>
            <a:r>
              <a:rPr lang="en-US" sz="3600" dirty="0"/>
              <a:t> </a:t>
            </a:r>
            <a:r>
              <a:rPr lang="en-US" sz="3600" dirty="0" err="1"/>
              <a:t>Industri</a:t>
            </a:r>
            <a:endParaRPr lang="en-US" sz="3600" dirty="0"/>
          </a:p>
        </p:txBody>
      </p:sp>
      <p:sp>
        <p:nvSpPr>
          <p:cNvPr id="3" name="Content Placeholder 2"/>
          <p:cNvSpPr>
            <a:spLocks noGrp="1"/>
          </p:cNvSpPr>
          <p:nvPr>
            <p:ph idx="1"/>
          </p:nvPr>
        </p:nvSpPr>
        <p:spPr/>
        <p:txBody>
          <a:bodyPr numCol="2"/>
          <a:lstStyle/>
          <a:p>
            <a:r>
              <a:rPr lang="en-US" dirty="0" err="1"/>
              <a:t>Bidang</a:t>
            </a:r>
            <a:r>
              <a:rPr lang="en-US" dirty="0"/>
              <a:t> </a:t>
            </a:r>
            <a:r>
              <a:rPr lang="en-US" dirty="0" err="1"/>
              <a:t>Industri</a:t>
            </a:r>
            <a:r>
              <a:rPr lang="en-US" dirty="0"/>
              <a:t> </a:t>
            </a:r>
            <a:r>
              <a:rPr lang="en-US" dirty="0" err="1"/>
              <a:t>Rekaman</a:t>
            </a:r>
            <a:endParaRPr lang="en-US" dirty="0"/>
          </a:p>
          <a:p>
            <a:pPr marL="685800" algn="just">
              <a:buFont typeface="Courier New" panose="02070309020205020404" pitchFamily="49" charset="0"/>
              <a:buChar char="o"/>
            </a:pPr>
            <a:r>
              <a:rPr lang="en-US" sz="1800" dirty="0" err="1"/>
              <a:t>untuk</a:t>
            </a:r>
            <a:r>
              <a:rPr lang="en-US" sz="1800" dirty="0"/>
              <a:t> </a:t>
            </a:r>
            <a:r>
              <a:rPr lang="en-US" sz="1800" dirty="0" err="1"/>
              <a:t>menghasilkan</a:t>
            </a:r>
            <a:r>
              <a:rPr lang="en-US" sz="1800" dirty="0"/>
              <a:t> </a:t>
            </a:r>
            <a:r>
              <a:rPr lang="en-US" sz="1800" dirty="0" err="1"/>
              <a:t>suara</a:t>
            </a:r>
            <a:r>
              <a:rPr lang="en-US" sz="1800" dirty="0"/>
              <a:t> yang </a:t>
            </a:r>
            <a:r>
              <a:rPr lang="en-US" sz="1800" dirty="0" err="1"/>
              <a:t>bagus</a:t>
            </a:r>
            <a:r>
              <a:rPr lang="en-US" sz="1800" dirty="0"/>
              <a:t> </a:t>
            </a:r>
            <a:r>
              <a:rPr lang="en-US" sz="1800" dirty="0" err="1"/>
              <a:t>perlu</a:t>
            </a:r>
            <a:r>
              <a:rPr lang="en-US" sz="1800" dirty="0"/>
              <a:t> </a:t>
            </a:r>
            <a:r>
              <a:rPr lang="en-US" sz="1800" dirty="0" err="1"/>
              <a:t>pengaturan</a:t>
            </a:r>
            <a:r>
              <a:rPr lang="en-US" sz="1800" dirty="0"/>
              <a:t> </a:t>
            </a:r>
            <a:r>
              <a:rPr lang="en-US" sz="1800" dirty="0" err="1"/>
              <a:t>perekam</a:t>
            </a:r>
            <a:r>
              <a:rPr lang="en-US" sz="1800" dirty="0"/>
              <a:t> </a:t>
            </a:r>
            <a:r>
              <a:rPr lang="en-US" sz="1800" dirty="0" err="1"/>
              <a:t>dan</a:t>
            </a:r>
            <a:r>
              <a:rPr lang="en-US" sz="1800" dirty="0"/>
              <a:t> </a:t>
            </a:r>
            <a:r>
              <a:rPr lang="en-US" sz="1800" dirty="0" err="1"/>
              <a:t>modifikasi</a:t>
            </a:r>
            <a:r>
              <a:rPr lang="en-US" sz="1800" dirty="0"/>
              <a:t> </a:t>
            </a:r>
            <a:r>
              <a:rPr lang="en-US" sz="1800" dirty="0" err="1"/>
              <a:t>suara</a:t>
            </a:r>
            <a:r>
              <a:rPr lang="en-US" sz="1800" dirty="0"/>
              <a:t> </a:t>
            </a:r>
            <a:r>
              <a:rPr lang="en-US" sz="1800" dirty="0" err="1"/>
              <a:t>dengan</a:t>
            </a:r>
            <a:r>
              <a:rPr lang="en-US" sz="1800" dirty="0"/>
              <a:t> media </a:t>
            </a:r>
            <a:r>
              <a:rPr lang="en-US" sz="1800" dirty="0" err="1"/>
              <a:t>komputer</a:t>
            </a:r>
            <a:r>
              <a:rPr lang="en-US" sz="1800" dirty="0"/>
              <a:t>, </a:t>
            </a:r>
            <a:r>
              <a:rPr lang="en-US" sz="1800" dirty="0" err="1"/>
              <a:t>serta</a:t>
            </a:r>
            <a:r>
              <a:rPr lang="en-US" sz="1800" dirty="0"/>
              <a:t> </a:t>
            </a:r>
            <a:r>
              <a:rPr lang="en-US" sz="1800" dirty="0" err="1"/>
              <a:t>mencetak</a:t>
            </a:r>
            <a:r>
              <a:rPr lang="en-US" sz="1800" dirty="0"/>
              <a:t> </a:t>
            </a:r>
            <a:r>
              <a:rPr lang="en-US" sz="1800" dirty="0" err="1" smtClean="0"/>
              <a:t>lagu-lagu</a:t>
            </a:r>
            <a:r>
              <a:rPr lang="en-US" sz="1800" dirty="0" smtClean="0"/>
              <a:t> </a:t>
            </a:r>
            <a:r>
              <a:rPr lang="en-US" sz="1800" dirty="0" err="1" smtClean="0"/>
              <a:t>dibantu</a:t>
            </a:r>
            <a:r>
              <a:rPr lang="en-US" sz="1800" dirty="0" smtClean="0"/>
              <a:t> </a:t>
            </a:r>
            <a:r>
              <a:rPr lang="en-US" sz="1800" dirty="0" err="1"/>
              <a:t>dengan</a:t>
            </a:r>
            <a:r>
              <a:rPr lang="en-US" sz="1800" dirty="0"/>
              <a:t> </a:t>
            </a:r>
            <a:r>
              <a:rPr lang="en-US" sz="1800" dirty="0" err="1" smtClean="0"/>
              <a:t>sistem</a:t>
            </a:r>
            <a:r>
              <a:rPr lang="en-US" sz="1800" dirty="0" smtClean="0"/>
              <a:t> </a:t>
            </a:r>
            <a:r>
              <a:rPr lang="en-US" sz="1800" dirty="0" err="1"/>
              <a:t>komputer</a:t>
            </a:r>
            <a:r>
              <a:rPr lang="en-US" sz="1800" dirty="0"/>
              <a:t>. </a:t>
            </a:r>
            <a:r>
              <a:rPr lang="en-US" sz="1800" dirty="0" err="1"/>
              <a:t>Untuk</a:t>
            </a:r>
            <a:r>
              <a:rPr lang="en-US" sz="1800" dirty="0"/>
              <a:t> </a:t>
            </a:r>
            <a:r>
              <a:rPr lang="en-US" sz="1800" dirty="0" err="1"/>
              <a:t>mencetak</a:t>
            </a:r>
            <a:r>
              <a:rPr lang="en-US" sz="1800" dirty="0"/>
              <a:t> album </a:t>
            </a:r>
            <a:r>
              <a:rPr lang="en-US" sz="1800" dirty="0" err="1" smtClean="0"/>
              <a:t>ke</a:t>
            </a:r>
            <a:r>
              <a:rPr lang="en-US" sz="1800" dirty="0" smtClean="0"/>
              <a:t> </a:t>
            </a:r>
            <a:r>
              <a:rPr lang="en-US" sz="1800" dirty="0" err="1" smtClean="0"/>
              <a:t>dalam</a:t>
            </a:r>
            <a:r>
              <a:rPr lang="en-US" sz="1800" dirty="0" smtClean="0"/>
              <a:t> </a:t>
            </a:r>
            <a:r>
              <a:rPr lang="en-US" sz="1800" dirty="0"/>
              <a:t>VCD </a:t>
            </a:r>
            <a:r>
              <a:rPr lang="en-US" sz="1800" dirty="0" err="1"/>
              <a:t>atau</a:t>
            </a:r>
            <a:r>
              <a:rPr lang="en-US" sz="1800" dirty="0"/>
              <a:t> DVD </a:t>
            </a:r>
            <a:r>
              <a:rPr lang="en-US" sz="1800" dirty="0" err="1"/>
              <a:t>perlu</a:t>
            </a:r>
            <a:r>
              <a:rPr lang="en-US" sz="1800" dirty="0"/>
              <a:t> </a:t>
            </a:r>
            <a:r>
              <a:rPr lang="en-US" sz="1800" dirty="0" err="1"/>
              <a:t>bantuan</a:t>
            </a:r>
            <a:r>
              <a:rPr lang="en-US" sz="1800" dirty="0"/>
              <a:t> </a:t>
            </a:r>
            <a:r>
              <a:rPr lang="en-US" sz="1800" dirty="0" smtClean="0"/>
              <a:t>program </a:t>
            </a:r>
            <a:r>
              <a:rPr lang="en-US" sz="1800" dirty="0" err="1"/>
              <a:t>komputer</a:t>
            </a:r>
            <a:r>
              <a:rPr lang="en-US" sz="1800" dirty="0"/>
              <a:t> </a:t>
            </a:r>
            <a:r>
              <a:rPr lang="en-US" sz="1800" dirty="0" err="1"/>
              <a:t>untuk</a:t>
            </a:r>
            <a:r>
              <a:rPr lang="en-US" sz="1800" dirty="0"/>
              <a:t> </a:t>
            </a:r>
            <a:r>
              <a:rPr lang="en-US" sz="1800" dirty="0" err="1"/>
              <a:t>memproses</a:t>
            </a:r>
            <a:r>
              <a:rPr lang="en-US" sz="1800" dirty="0"/>
              <a:t> </a:t>
            </a:r>
            <a:r>
              <a:rPr lang="en-US" sz="1800" dirty="0" err="1"/>
              <a:t>pemburningan</a:t>
            </a:r>
            <a:r>
              <a:rPr lang="en-US" sz="1800" dirty="0"/>
              <a:t> </a:t>
            </a:r>
            <a:r>
              <a:rPr lang="en-US" sz="1800" dirty="0" err="1"/>
              <a:t>atau</a:t>
            </a:r>
            <a:r>
              <a:rPr lang="en-US" sz="1800" dirty="0"/>
              <a:t> </a:t>
            </a:r>
            <a:r>
              <a:rPr lang="en-US" sz="1800" dirty="0" err="1"/>
              <a:t>pembakaran</a:t>
            </a:r>
            <a:r>
              <a:rPr lang="en-US" sz="1800" dirty="0"/>
              <a:t> CD </a:t>
            </a:r>
            <a:r>
              <a:rPr lang="en-US" sz="1800" dirty="0" err="1"/>
              <a:t>sehingga</a:t>
            </a:r>
            <a:r>
              <a:rPr lang="en-US" sz="1800" dirty="0"/>
              <a:t> </a:t>
            </a:r>
            <a:r>
              <a:rPr lang="en-US" sz="1800" dirty="0" err="1"/>
              <a:t>bisa</a:t>
            </a:r>
            <a:r>
              <a:rPr lang="en-US" sz="1800" dirty="0"/>
              <a:t> </a:t>
            </a:r>
            <a:r>
              <a:rPr lang="en-US" sz="1800" dirty="0" err="1"/>
              <a:t>merekam</a:t>
            </a:r>
            <a:r>
              <a:rPr lang="en-US" sz="1800" dirty="0"/>
              <a:t> </a:t>
            </a:r>
            <a:r>
              <a:rPr lang="en-US" sz="1800" dirty="0" err="1"/>
              <a:t>suara</a:t>
            </a:r>
            <a:r>
              <a:rPr lang="en-US" sz="1800" dirty="0"/>
              <a:t> </a:t>
            </a:r>
            <a:r>
              <a:rPr lang="en-US" sz="1800" dirty="0" err="1"/>
              <a:t>dengan</a:t>
            </a:r>
            <a:r>
              <a:rPr lang="en-US" sz="1800" dirty="0"/>
              <a:t> </a:t>
            </a:r>
            <a:r>
              <a:rPr lang="en-US" sz="1800" dirty="0" err="1"/>
              <a:t>kualitas</a:t>
            </a:r>
            <a:r>
              <a:rPr lang="en-US" sz="1800" dirty="0"/>
              <a:t> </a:t>
            </a:r>
            <a:r>
              <a:rPr lang="en-US" sz="1800" dirty="0" err="1"/>
              <a:t>sangat</a:t>
            </a:r>
            <a:r>
              <a:rPr lang="en-US" sz="1800" dirty="0"/>
              <a:t> </a:t>
            </a:r>
            <a:r>
              <a:rPr lang="en-US" sz="1800" dirty="0" err="1"/>
              <a:t>tinggi</a:t>
            </a:r>
            <a:r>
              <a:rPr lang="en-US" sz="1800" dirty="0"/>
              <a:t>.</a:t>
            </a:r>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29</a:t>
            </a:fld>
            <a:endParaRPr lang="en-US" dirty="0"/>
          </a:p>
        </p:txBody>
      </p:sp>
      <p:pic>
        <p:nvPicPr>
          <p:cNvPr id="5" name="Picture 2" descr="http://screenshots.nl.sftcdn.net/nl/scrn/95000/95323/nero-burning-rom-12-700x4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235" y="2926555"/>
            <a:ext cx="3809666" cy="257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62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en-US" dirty="0" err="1" smtClean="0"/>
              <a:t>Industri</a:t>
            </a:r>
            <a:endParaRPr lang="en-US" dirty="0"/>
          </a:p>
        </p:txBody>
      </p:sp>
      <p:sp>
        <p:nvSpPr>
          <p:cNvPr id="3" name="Content Placeholder 2"/>
          <p:cNvSpPr>
            <a:spLocks noGrp="1"/>
          </p:cNvSpPr>
          <p:nvPr>
            <p:ph idx="1"/>
          </p:nvPr>
        </p:nvSpPr>
        <p:spPr/>
        <p:txBody>
          <a:bodyPr/>
          <a:lstStyle/>
          <a:p>
            <a:pPr algn="just"/>
            <a:r>
              <a:rPr lang="en-US" dirty="0" err="1" smtClean="0"/>
              <a:t>Berasal</a:t>
            </a:r>
            <a:r>
              <a:rPr lang="en-US" dirty="0" smtClean="0"/>
              <a:t> </a:t>
            </a:r>
            <a:r>
              <a:rPr lang="en-US" dirty="0" err="1" smtClean="0"/>
              <a:t>dari</a:t>
            </a:r>
            <a:r>
              <a:rPr lang="en-US" dirty="0" smtClean="0"/>
              <a:t> Bahasa </a:t>
            </a:r>
            <a:r>
              <a:rPr lang="en-US" dirty="0" err="1" smtClean="0"/>
              <a:t>latin</a:t>
            </a:r>
            <a:r>
              <a:rPr lang="en-US" dirty="0" smtClean="0"/>
              <a:t>, </a:t>
            </a:r>
            <a:r>
              <a:rPr lang="en-US" i="1" dirty="0" err="1" smtClean="0"/>
              <a:t>industria</a:t>
            </a:r>
            <a:r>
              <a:rPr lang="en-US" dirty="0" smtClean="0"/>
              <a:t> yang </a:t>
            </a:r>
            <a:r>
              <a:rPr lang="en-US" dirty="0" err="1" smtClean="0"/>
              <a:t>berarti</a:t>
            </a:r>
            <a:r>
              <a:rPr lang="en-US" dirty="0" smtClean="0"/>
              <a:t> </a:t>
            </a:r>
            <a:r>
              <a:rPr lang="en-US" dirty="0" err="1" smtClean="0"/>
              <a:t>buruh</a:t>
            </a:r>
            <a:r>
              <a:rPr lang="en-US" dirty="0" smtClean="0"/>
              <a:t> </a:t>
            </a:r>
            <a:r>
              <a:rPr lang="en-US" dirty="0" err="1" smtClean="0"/>
              <a:t>atau</a:t>
            </a:r>
            <a:r>
              <a:rPr lang="en-US" dirty="0" smtClean="0"/>
              <a:t> </a:t>
            </a:r>
            <a:r>
              <a:rPr lang="en-US" dirty="0" err="1" smtClean="0"/>
              <a:t>tenaga</a:t>
            </a:r>
            <a:r>
              <a:rPr lang="en-US" dirty="0" smtClean="0"/>
              <a:t> </a:t>
            </a:r>
            <a:r>
              <a:rPr lang="en-US" dirty="0" err="1" smtClean="0"/>
              <a:t>kerja</a:t>
            </a:r>
            <a:r>
              <a:rPr lang="en-US" dirty="0" smtClean="0"/>
              <a:t>.</a:t>
            </a:r>
          </a:p>
          <a:p>
            <a:pPr algn="just"/>
            <a:r>
              <a:rPr lang="en-US" dirty="0" err="1" smtClean="0"/>
              <a:t>Menurut</a:t>
            </a:r>
            <a:r>
              <a:rPr lang="en-US" dirty="0" smtClean="0"/>
              <a:t> UU no. 5 </a:t>
            </a:r>
            <a:r>
              <a:rPr lang="en-US" dirty="0" err="1" smtClean="0"/>
              <a:t>tahun</a:t>
            </a:r>
            <a:r>
              <a:rPr lang="en-US" dirty="0" smtClean="0"/>
              <a:t> 1984, </a:t>
            </a:r>
            <a:r>
              <a:rPr lang="en-US" dirty="0" err="1" smtClean="0"/>
              <a:t>industri</a:t>
            </a:r>
            <a:r>
              <a:rPr lang="en-US" dirty="0" smtClean="0"/>
              <a:t> </a:t>
            </a:r>
            <a:r>
              <a:rPr lang="en-US" dirty="0" err="1" smtClean="0"/>
              <a:t>adalah</a:t>
            </a:r>
            <a:r>
              <a:rPr lang="en-US" dirty="0" smtClean="0"/>
              <a:t> </a:t>
            </a:r>
            <a:r>
              <a:rPr lang="en-US" dirty="0" err="1" smtClean="0"/>
              <a:t>kegiatan</a:t>
            </a:r>
            <a:r>
              <a:rPr lang="en-US" dirty="0" smtClean="0"/>
              <a:t> </a:t>
            </a:r>
            <a:r>
              <a:rPr lang="en-US" dirty="0" err="1" smtClean="0"/>
              <a:t>ekonomi</a:t>
            </a:r>
            <a:r>
              <a:rPr lang="en-US" dirty="0" smtClean="0"/>
              <a:t> yang </a:t>
            </a:r>
            <a:r>
              <a:rPr lang="en-US" dirty="0" err="1" smtClean="0"/>
              <a:t>mengolah</a:t>
            </a:r>
            <a:r>
              <a:rPr lang="en-US" dirty="0" smtClean="0"/>
              <a:t> </a:t>
            </a:r>
            <a:r>
              <a:rPr lang="en-US" dirty="0" err="1" smtClean="0"/>
              <a:t>bahan</a:t>
            </a:r>
            <a:r>
              <a:rPr lang="en-US" dirty="0" smtClean="0"/>
              <a:t> </a:t>
            </a:r>
            <a:r>
              <a:rPr lang="en-US" dirty="0" err="1" smtClean="0"/>
              <a:t>mentah</a:t>
            </a:r>
            <a:r>
              <a:rPr lang="en-US" dirty="0" smtClean="0"/>
              <a:t>, </a:t>
            </a:r>
            <a:r>
              <a:rPr lang="en-US" dirty="0" err="1" smtClean="0"/>
              <a:t>bahan</a:t>
            </a:r>
            <a:r>
              <a:rPr lang="en-US" dirty="0" smtClean="0"/>
              <a:t> </a:t>
            </a:r>
            <a:r>
              <a:rPr lang="en-US" dirty="0" err="1" smtClean="0"/>
              <a:t>baku</a:t>
            </a:r>
            <a:r>
              <a:rPr lang="en-US" dirty="0" smtClean="0"/>
              <a:t>, </a:t>
            </a:r>
            <a:r>
              <a:rPr lang="en-US" dirty="0" err="1" smtClean="0"/>
              <a:t>barang</a:t>
            </a:r>
            <a:r>
              <a:rPr lang="en-US" dirty="0" smtClean="0"/>
              <a:t> </a:t>
            </a:r>
            <a:r>
              <a:rPr lang="en-US" dirty="0" err="1" smtClean="0"/>
              <a:t>setengah</a:t>
            </a:r>
            <a:r>
              <a:rPr lang="en-US" dirty="0" smtClean="0"/>
              <a:t> </a:t>
            </a:r>
            <a:r>
              <a:rPr lang="en-US" dirty="0" err="1" smtClean="0"/>
              <a:t>jadi</a:t>
            </a:r>
            <a:r>
              <a:rPr lang="en-US" dirty="0" smtClean="0"/>
              <a:t>, </a:t>
            </a:r>
            <a:r>
              <a:rPr lang="en-US" dirty="0" err="1" smtClean="0"/>
              <a:t>dan</a:t>
            </a:r>
            <a:r>
              <a:rPr lang="en-US" dirty="0" smtClean="0"/>
              <a:t>/</a:t>
            </a:r>
            <a:r>
              <a:rPr lang="en-US" dirty="0" err="1" smtClean="0"/>
              <a:t>atau</a:t>
            </a:r>
            <a:r>
              <a:rPr lang="en-US" dirty="0" smtClean="0"/>
              <a:t> </a:t>
            </a:r>
            <a:r>
              <a:rPr lang="en-US" dirty="0" err="1" smtClean="0"/>
              <a:t>barang</a:t>
            </a:r>
            <a:r>
              <a:rPr lang="en-US" dirty="0" smtClean="0"/>
              <a:t> </a:t>
            </a:r>
            <a:r>
              <a:rPr lang="en-US" dirty="0" err="1" smtClean="0"/>
              <a:t>jadi</a:t>
            </a:r>
            <a:r>
              <a:rPr lang="en-US" dirty="0" smtClean="0"/>
              <a:t> </a:t>
            </a:r>
            <a:r>
              <a:rPr lang="en-US" dirty="0" err="1" smtClean="0"/>
              <a:t>menjadi</a:t>
            </a:r>
            <a:r>
              <a:rPr lang="en-US" dirty="0" smtClean="0"/>
              <a:t> </a:t>
            </a:r>
            <a:r>
              <a:rPr lang="en-US" dirty="0" err="1" smtClean="0"/>
              <a:t>barang</a:t>
            </a:r>
            <a:r>
              <a:rPr lang="en-US" dirty="0" smtClean="0"/>
              <a:t> </a:t>
            </a:r>
            <a:r>
              <a:rPr lang="en-US" dirty="0" err="1" smtClean="0"/>
              <a:t>dengan</a:t>
            </a:r>
            <a:r>
              <a:rPr lang="en-US" dirty="0" smtClean="0"/>
              <a:t> </a:t>
            </a:r>
            <a:r>
              <a:rPr lang="en-US" dirty="0" err="1" smtClean="0"/>
              <a:t>nilai</a:t>
            </a:r>
            <a:r>
              <a:rPr lang="en-US" dirty="0" smtClean="0"/>
              <a:t> yang </a:t>
            </a:r>
            <a:r>
              <a:rPr lang="en-US" dirty="0" err="1" smtClean="0"/>
              <a:t>lebih</a:t>
            </a:r>
            <a:r>
              <a:rPr lang="en-US" dirty="0" smtClean="0"/>
              <a:t> </a:t>
            </a:r>
            <a:r>
              <a:rPr lang="en-US" dirty="0" err="1" smtClean="0"/>
              <a:t>tinggi</a:t>
            </a:r>
            <a:r>
              <a:rPr lang="en-US" dirty="0" smtClean="0"/>
              <a:t> </a:t>
            </a:r>
            <a:r>
              <a:rPr lang="en-US" dirty="0" err="1" smtClean="0"/>
              <a:t>untuk</a:t>
            </a:r>
            <a:r>
              <a:rPr lang="en-US" dirty="0" smtClean="0"/>
              <a:t> </a:t>
            </a:r>
            <a:r>
              <a:rPr lang="en-US" dirty="0" err="1" smtClean="0"/>
              <a:t>penggunaannya</a:t>
            </a:r>
            <a:r>
              <a:rPr lang="en-US" dirty="0" smtClean="0"/>
              <a:t>, </a:t>
            </a:r>
            <a:r>
              <a:rPr lang="en-US" dirty="0" err="1" smtClean="0"/>
              <a:t>termasuk</a:t>
            </a:r>
            <a:r>
              <a:rPr lang="en-US" dirty="0" smtClean="0"/>
              <a:t> </a:t>
            </a:r>
            <a:r>
              <a:rPr lang="en-US" dirty="0" err="1" smtClean="0"/>
              <a:t>kegiatan</a:t>
            </a:r>
            <a:r>
              <a:rPr lang="en-US" dirty="0" smtClean="0"/>
              <a:t> </a:t>
            </a:r>
            <a:r>
              <a:rPr lang="en-US" dirty="0" err="1" smtClean="0"/>
              <a:t>rancang</a:t>
            </a:r>
            <a:r>
              <a:rPr lang="en-US" dirty="0" smtClean="0"/>
              <a:t> </a:t>
            </a:r>
            <a:r>
              <a:rPr lang="en-US" dirty="0" err="1" smtClean="0"/>
              <a:t>bangun</a:t>
            </a:r>
            <a:r>
              <a:rPr lang="en-US" dirty="0" smtClean="0"/>
              <a:t> </a:t>
            </a:r>
            <a:r>
              <a:rPr lang="en-US" dirty="0" err="1" smtClean="0"/>
              <a:t>dan</a:t>
            </a:r>
            <a:r>
              <a:rPr lang="en-US" dirty="0" smtClean="0"/>
              <a:t> </a:t>
            </a:r>
            <a:r>
              <a:rPr lang="en-US" dirty="0" err="1" smtClean="0"/>
              <a:t>perekayasaan</a:t>
            </a:r>
            <a:r>
              <a:rPr lang="en-US" dirty="0" smtClean="0"/>
              <a:t> </a:t>
            </a:r>
            <a:r>
              <a:rPr lang="en-US" dirty="0" err="1" smtClean="0"/>
              <a:t>industri</a:t>
            </a:r>
            <a:r>
              <a:rPr lang="en-US" dirty="0" smtClean="0"/>
              <a:t>. </a:t>
            </a:r>
            <a:endParaRPr lang="en-US" dirty="0"/>
          </a:p>
        </p:txBody>
      </p:sp>
      <p:sp>
        <p:nvSpPr>
          <p:cNvPr id="4" name="Slide Number Placeholder 3"/>
          <p:cNvSpPr>
            <a:spLocks noGrp="1"/>
          </p:cNvSpPr>
          <p:nvPr>
            <p:ph type="sldNum" sz="quarter" idx="12"/>
          </p:nvPr>
        </p:nvSpPr>
        <p:spPr/>
        <p:txBody>
          <a:bodyPr/>
          <a:lstStyle/>
          <a:p>
            <a:fld id="{9DD32A11-1FC7-4E22-BE4C-FEFA28A11A02}" type="slidenum">
              <a:rPr lang="en-US" sz="1600" smtClean="0"/>
              <a:t>3</a:t>
            </a:fld>
            <a:endParaRPr lang="en-US" sz="1600" dirty="0"/>
          </a:p>
        </p:txBody>
      </p:sp>
    </p:spTree>
    <p:extLst>
      <p:ext uri="{BB962C8B-B14F-4D97-AF65-F5344CB8AC3E}">
        <p14:creationId xmlns:p14="http://schemas.microsoft.com/office/powerpoint/2010/main" val="424132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Contoh</a:t>
            </a:r>
            <a:r>
              <a:rPr lang="en-US" sz="3600" dirty="0"/>
              <a:t> </a:t>
            </a:r>
            <a:r>
              <a:rPr lang="en-US" sz="3600" dirty="0" err="1"/>
              <a:t>Penerapan</a:t>
            </a:r>
            <a:r>
              <a:rPr lang="en-US" sz="3600" dirty="0"/>
              <a:t> </a:t>
            </a:r>
            <a:r>
              <a:rPr lang="en-US" sz="3600" dirty="0" err="1"/>
              <a:t>Komputer</a:t>
            </a:r>
            <a:r>
              <a:rPr lang="en-US" sz="3600" dirty="0"/>
              <a:t> di </a:t>
            </a:r>
            <a:r>
              <a:rPr lang="en-US" sz="3600" dirty="0" err="1"/>
              <a:t>Bidang</a:t>
            </a:r>
            <a:r>
              <a:rPr lang="en-US" sz="3600" dirty="0"/>
              <a:t> </a:t>
            </a:r>
            <a:r>
              <a:rPr lang="en-US" sz="3600" dirty="0" err="1"/>
              <a:t>Industri</a:t>
            </a:r>
            <a:r>
              <a:rPr lang="en-US" sz="3600" dirty="0"/>
              <a:t> (2)</a:t>
            </a:r>
          </a:p>
        </p:txBody>
      </p:sp>
      <p:sp>
        <p:nvSpPr>
          <p:cNvPr id="3" name="Content Placeholder 2"/>
          <p:cNvSpPr>
            <a:spLocks noGrp="1"/>
          </p:cNvSpPr>
          <p:nvPr>
            <p:ph idx="1"/>
          </p:nvPr>
        </p:nvSpPr>
        <p:spPr/>
        <p:txBody>
          <a:bodyPr numCol="2"/>
          <a:lstStyle/>
          <a:p>
            <a:r>
              <a:rPr lang="en-US" dirty="0" err="1"/>
              <a:t>Bidang</a:t>
            </a:r>
            <a:r>
              <a:rPr lang="en-US" dirty="0"/>
              <a:t> </a:t>
            </a:r>
            <a:r>
              <a:rPr lang="en-US" dirty="0" err="1"/>
              <a:t>Industri</a:t>
            </a:r>
            <a:r>
              <a:rPr lang="en-US" dirty="0"/>
              <a:t> </a:t>
            </a:r>
            <a:r>
              <a:rPr lang="en-US" dirty="0" err="1"/>
              <a:t>Perfilman</a:t>
            </a:r>
            <a:endParaRPr lang="en-US" dirty="0"/>
          </a:p>
          <a:p>
            <a:pPr marL="577850" algn="just">
              <a:buFont typeface="Courier New" panose="02070309020205020404" pitchFamily="49" charset="0"/>
              <a:buChar char="o"/>
            </a:pPr>
            <a:r>
              <a:rPr lang="id-ID" sz="1800" dirty="0"/>
              <a:t>Semua efek-efek di dunia akting , animasi, dan </a:t>
            </a:r>
            <a:r>
              <a:rPr lang="id-ID" sz="1800" dirty="0" smtClean="0"/>
              <a:t>peny</a:t>
            </a:r>
            <a:r>
              <a:rPr lang="en-US" sz="1800" dirty="0" smtClean="0"/>
              <a:t>u</a:t>
            </a:r>
            <a:r>
              <a:rPr lang="id-ID" sz="1800" dirty="0" smtClean="0"/>
              <a:t>tingan </a:t>
            </a:r>
            <a:r>
              <a:rPr lang="id-ID" sz="1800" dirty="0"/>
              <a:t>adegan film </a:t>
            </a:r>
            <a:r>
              <a:rPr lang="id-ID" sz="1800" dirty="0" smtClean="0"/>
              <a:t>semua</a:t>
            </a:r>
            <a:r>
              <a:rPr lang="en-US" sz="1800" dirty="0" smtClean="0"/>
              <a:t> </a:t>
            </a:r>
            <a:r>
              <a:rPr lang="id-ID" sz="1800" dirty="0" smtClean="0"/>
              <a:t>direkam </a:t>
            </a:r>
            <a:r>
              <a:rPr lang="id-ID" sz="1800" dirty="0"/>
              <a:t>dengan </a:t>
            </a:r>
            <a:r>
              <a:rPr lang="id-ID" sz="1800" dirty="0" smtClean="0"/>
              <a:t>perangkat</a:t>
            </a:r>
            <a:r>
              <a:rPr lang="en-US" sz="1800" dirty="0" smtClean="0"/>
              <a:t>/</a:t>
            </a:r>
            <a:r>
              <a:rPr lang="en-US" sz="1800" dirty="0" err="1" smtClean="0"/>
              <a:t>alat</a:t>
            </a:r>
            <a:r>
              <a:rPr lang="en-US" sz="1800" dirty="0" smtClean="0"/>
              <a:t> </a:t>
            </a:r>
            <a:r>
              <a:rPr lang="id-ID" sz="1800" dirty="0" smtClean="0"/>
              <a:t>elektronik</a:t>
            </a:r>
            <a:r>
              <a:rPr lang="en-US" sz="1800" dirty="0" smtClean="0"/>
              <a:t> </a:t>
            </a:r>
            <a:r>
              <a:rPr lang="id-ID" sz="1800" dirty="0" smtClean="0"/>
              <a:t>yang </a:t>
            </a:r>
            <a:r>
              <a:rPr lang="id-ID" sz="1800" dirty="0"/>
              <a:t>dihubungkan dengan komputer. Animasinya juga </a:t>
            </a:r>
            <a:r>
              <a:rPr lang="id-ID" sz="1800" dirty="0" smtClean="0"/>
              <a:t>dikembangkan </a:t>
            </a:r>
            <a:r>
              <a:rPr lang="id-ID" sz="1800" dirty="0"/>
              <a:t>mempergunakan animasi yang dibuat dengan aplikasi komputer. Sebagai contoh film-film Hollywood berjudul </a:t>
            </a:r>
            <a:r>
              <a:rPr lang="id-ID" sz="1800" dirty="0" smtClean="0"/>
              <a:t>TITANIC</a:t>
            </a:r>
            <a:r>
              <a:rPr lang="en-US" sz="1800" dirty="0" smtClean="0"/>
              <a:t> yang </a:t>
            </a:r>
            <a:r>
              <a:rPr lang="en-US" sz="1800" dirty="0" err="1" smtClean="0"/>
              <a:t>menambahkan</a:t>
            </a:r>
            <a:r>
              <a:rPr lang="en-US" sz="1800" dirty="0" smtClean="0"/>
              <a:t> </a:t>
            </a:r>
            <a:r>
              <a:rPr lang="en-US" sz="1800" dirty="0" err="1" smtClean="0"/>
              <a:t>efek</a:t>
            </a:r>
            <a:r>
              <a:rPr lang="en-US" sz="1800" dirty="0" smtClean="0"/>
              <a:t> </a:t>
            </a:r>
            <a:r>
              <a:rPr lang="en-US" sz="1800" dirty="0" err="1" smtClean="0"/>
              <a:t>animasi</a:t>
            </a:r>
            <a:r>
              <a:rPr lang="en-US" sz="1800" dirty="0" smtClean="0"/>
              <a:t> </a:t>
            </a:r>
            <a:r>
              <a:rPr lang="en-US" sz="1800" dirty="0" err="1" smtClean="0"/>
              <a:t>untuk</a:t>
            </a:r>
            <a:r>
              <a:rPr lang="en-US" sz="1800" dirty="0" smtClean="0"/>
              <a:t> </a:t>
            </a:r>
            <a:r>
              <a:rPr lang="en-US" sz="1800" dirty="0" err="1" smtClean="0"/>
              <a:t>menggambarkan</a:t>
            </a:r>
            <a:r>
              <a:rPr lang="en-US" sz="1800" dirty="0" smtClean="0"/>
              <a:t> </a:t>
            </a:r>
            <a:r>
              <a:rPr lang="en-US" sz="1800" dirty="0" err="1" smtClean="0"/>
              <a:t>kapal</a:t>
            </a:r>
            <a:r>
              <a:rPr lang="en-US" sz="1800" dirty="0" smtClean="0"/>
              <a:t> </a:t>
            </a:r>
            <a:r>
              <a:rPr lang="en-US" sz="1800" dirty="0" err="1" smtClean="0"/>
              <a:t>raksasanya</a:t>
            </a:r>
            <a:r>
              <a:rPr lang="en-US" sz="1800" dirty="0" smtClean="0"/>
              <a:t>.</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175" y="2925482"/>
            <a:ext cx="4610422" cy="2581836"/>
          </a:xfrm>
          <a:prstGeom prst="rect">
            <a:avLst/>
          </a:prstGeom>
        </p:spPr>
      </p:pic>
    </p:spTree>
    <p:extLst>
      <p:ext uri="{BB962C8B-B14F-4D97-AF65-F5344CB8AC3E}">
        <p14:creationId xmlns:p14="http://schemas.microsoft.com/office/powerpoint/2010/main" val="2467721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Contoh</a:t>
            </a:r>
            <a:r>
              <a:rPr lang="en-US" sz="3600" dirty="0"/>
              <a:t> </a:t>
            </a:r>
            <a:r>
              <a:rPr lang="en-US" sz="3600" dirty="0" err="1"/>
              <a:t>Penerapan</a:t>
            </a:r>
            <a:r>
              <a:rPr lang="en-US" sz="3600" dirty="0"/>
              <a:t> </a:t>
            </a:r>
            <a:r>
              <a:rPr lang="en-US" sz="3600" dirty="0" err="1"/>
              <a:t>Komputer</a:t>
            </a:r>
            <a:r>
              <a:rPr lang="en-US" sz="3600" dirty="0"/>
              <a:t> di </a:t>
            </a:r>
            <a:r>
              <a:rPr lang="en-US" sz="3600" dirty="0" err="1"/>
              <a:t>Bidang</a:t>
            </a:r>
            <a:r>
              <a:rPr lang="en-US" sz="3600" dirty="0"/>
              <a:t> </a:t>
            </a:r>
            <a:r>
              <a:rPr lang="en-US" sz="3600" dirty="0" err="1"/>
              <a:t>Industri</a:t>
            </a:r>
            <a:r>
              <a:rPr lang="en-US" sz="3600" dirty="0"/>
              <a:t> (3)</a:t>
            </a:r>
          </a:p>
        </p:txBody>
      </p:sp>
      <p:sp>
        <p:nvSpPr>
          <p:cNvPr id="3" name="Content Placeholder 2"/>
          <p:cNvSpPr>
            <a:spLocks noGrp="1"/>
          </p:cNvSpPr>
          <p:nvPr>
            <p:ph idx="1"/>
          </p:nvPr>
        </p:nvSpPr>
        <p:spPr/>
        <p:txBody>
          <a:bodyPr numCol="2"/>
          <a:lstStyle/>
          <a:p>
            <a:r>
              <a:rPr lang="en-US" dirty="0" err="1"/>
              <a:t>Industri</a:t>
            </a:r>
            <a:r>
              <a:rPr lang="en-US" dirty="0"/>
              <a:t> </a:t>
            </a:r>
            <a:r>
              <a:rPr lang="en-US" dirty="0" err="1"/>
              <a:t>Elektronik</a:t>
            </a:r>
            <a:endParaRPr lang="en-US" dirty="0"/>
          </a:p>
          <a:p>
            <a:pPr marL="511175" algn="just"/>
            <a:r>
              <a:rPr lang="id-ID" sz="2000" dirty="0"/>
              <a:t>Dengan tenaga robot yang sudah </a:t>
            </a:r>
            <a:r>
              <a:rPr lang="id-ID" sz="2000" dirty="0" smtClean="0"/>
              <a:t>diprogram </a:t>
            </a:r>
            <a:r>
              <a:rPr lang="id-ID" sz="2000" dirty="0"/>
              <a:t>sedemikian rupa, industri elektronik mampu merakit komponen elektronik dengan cepat dan efisien sehingga menjadi sebuah produk yang mempunyai nilai jual yang tinggi berkat bantuan </a:t>
            </a:r>
            <a:r>
              <a:rPr lang="id-ID" sz="2000" dirty="0" smtClean="0"/>
              <a:t>ko</a:t>
            </a:r>
            <a:r>
              <a:rPr lang="en-US" sz="2000" dirty="0"/>
              <a:t>m</a:t>
            </a:r>
            <a:r>
              <a:rPr lang="id-ID" sz="2000" dirty="0" smtClean="0"/>
              <a:t>puter</a:t>
            </a:r>
            <a:r>
              <a:rPr lang="id-ID" sz="2000" dirty="0"/>
              <a:t>.</a:t>
            </a:r>
            <a:endParaRPr lang="en-US" sz="2000" dirty="0"/>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279" y="2695948"/>
            <a:ext cx="4033622" cy="2863103"/>
          </a:xfrm>
          <a:prstGeom prst="rect">
            <a:avLst/>
          </a:prstGeom>
        </p:spPr>
      </p:pic>
    </p:spTree>
    <p:extLst>
      <p:ext uri="{BB962C8B-B14F-4D97-AF65-F5344CB8AC3E}">
        <p14:creationId xmlns:p14="http://schemas.microsoft.com/office/powerpoint/2010/main" val="371956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Contoh</a:t>
            </a:r>
            <a:r>
              <a:rPr lang="en-US" sz="3600" dirty="0"/>
              <a:t> </a:t>
            </a:r>
            <a:r>
              <a:rPr lang="en-US" sz="3600" dirty="0" err="1"/>
              <a:t>Penerapan</a:t>
            </a:r>
            <a:r>
              <a:rPr lang="en-US" sz="3600" dirty="0"/>
              <a:t> </a:t>
            </a:r>
            <a:r>
              <a:rPr lang="en-US" sz="3600" dirty="0" err="1"/>
              <a:t>Komputer</a:t>
            </a:r>
            <a:r>
              <a:rPr lang="en-US" sz="3600" dirty="0"/>
              <a:t> di </a:t>
            </a:r>
            <a:r>
              <a:rPr lang="en-US" sz="3600" dirty="0" err="1"/>
              <a:t>Bidang</a:t>
            </a:r>
            <a:r>
              <a:rPr lang="en-US" sz="3600" dirty="0"/>
              <a:t> </a:t>
            </a:r>
            <a:r>
              <a:rPr lang="en-US" sz="3600" dirty="0" err="1"/>
              <a:t>Industri</a:t>
            </a:r>
            <a:r>
              <a:rPr lang="en-US" sz="3600" dirty="0"/>
              <a:t> </a:t>
            </a:r>
            <a:r>
              <a:rPr lang="en-US" sz="3600" dirty="0" smtClean="0"/>
              <a:t>(4)</a:t>
            </a:r>
            <a:endParaRPr lang="en-US" sz="3600" dirty="0"/>
          </a:p>
        </p:txBody>
      </p:sp>
      <p:sp>
        <p:nvSpPr>
          <p:cNvPr id="3" name="Content Placeholder 2"/>
          <p:cNvSpPr>
            <a:spLocks noGrp="1"/>
          </p:cNvSpPr>
          <p:nvPr>
            <p:ph idx="1"/>
          </p:nvPr>
        </p:nvSpPr>
        <p:spPr/>
        <p:txBody>
          <a:bodyPr/>
          <a:lstStyle/>
          <a:p>
            <a:r>
              <a:rPr lang="en-US" dirty="0" err="1" smtClean="0"/>
              <a:t>Bidang</a:t>
            </a:r>
            <a:r>
              <a:rPr lang="en-US" dirty="0" smtClean="0"/>
              <a:t> </a:t>
            </a:r>
            <a:r>
              <a:rPr lang="en-US" dirty="0" err="1" smtClean="0"/>
              <a:t>Industri</a:t>
            </a:r>
            <a:r>
              <a:rPr lang="en-US" dirty="0" smtClean="0"/>
              <a:t> </a:t>
            </a:r>
            <a:r>
              <a:rPr lang="en-US" dirty="0" err="1" smtClean="0"/>
              <a:t>Otomotif</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32</a:t>
            </a:fld>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32" y="3150317"/>
            <a:ext cx="4130777" cy="2725551"/>
          </a:xfrm>
          <a:prstGeom prst="rect">
            <a:avLst/>
          </a:prstGeom>
        </p:spPr>
      </p:pic>
      <p:sp>
        <p:nvSpPr>
          <p:cNvPr id="7" name="TextBox 6"/>
          <p:cNvSpPr txBox="1"/>
          <p:nvPr/>
        </p:nvSpPr>
        <p:spPr>
          <a:xfrm>
            <a:off x="3639076" y="5848290"/>
            <a:ext cx="5296963" cy="400110"/>
          </a:xfrm>
          <a:prstGeom prst="rect">
            <a:avLst/>
          </a:prstGeom>
          <a:noFill/>
        </p:spPr>
        <p:txBody>
          <a:bodyPr wrap="none" rtlCol="0">
            <a:spAutoFit/>
          </a:bodyPr>
          <a:lstStyle/>
          <a:p>
            <a:r>
              <a:rPr lang="en-US" sz="2000" dirty="0" err="1" smtClean="0"/>
              <a:t>Mendesain</a:t>
            </a:r>
            <a:r>
              <a:rPr lang="en-US" sz="2000" dirty="0" smtClean="0"/>
              <a:t> </a:t>
            </a:r>
            <a:r>
              <a:rPr lang="en-US" sz="2000" dirty="0" err="1" smtClean="0"/>
              <a:t>mobil</a:t>
            </a:r>
            <a:r>
              <a:rPr lang="en-US" sz="2000" dirty="0" smtClean="0"/>
              <a:t> </a:t>
            </a:r>
            <a:r>
              <a:rPr lang="en-US" sz="2000" dirty="0" err="1" smtClean="0"/>
              <a:t>menggunakan</a:t>
            </a:r>
            <a:r>
              <a:rPr lang="en-US" sz="2000" dirty="0" smtClean="0"/>
              <a:t> program </a:t>
            </a:r>
            <a:r>
              <a:rPr lang="en-US" sz="2000" dirty="0" err="1" smtClean="0"/>
              <a:t>AutoCad</a:t>
            </a:r>
            <a:r>
              <a:rPr lang="en-US" sz="2000" dirty="0" smtClean="0"/>
              <a:t>.</a:t>
            </a:r>
            <a:endParaRPr lang="en-US" sz="2000" dirty="0"/>
          </a:p>
        </p:txBody>
      </p:sp>
    </p:spTree>
    <p:extLst>
      <p:ext uri="{BB962C8B-B14F-4D97-AF65-F5344CB8AC3E}">
        <p14:creationId xmlns:p14="http://schemas.microsoft.com/office/powerpoint/2010/main" val="3768976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Contoh</a:t>
            </a:r>
            <a:r>
              <a:rPr lang="en-US" sz="3600" dirty="0"/>
              <a:t> </a:t>
            </a:r>
            <a:r>
              <a:rPr lang="en-US" sz="3600" dirty="0" err="1"/>
              <a:t>Penerapan</a:t>
            </a:r>
            <a:r>
              <a:rPr lang="en-US" sz="3600" dirty="0"/>
              <a:t> </a:t>
            </a:r>
            <a:r>
              <a:rPr lang="en-US" sz="3600" dirty="0" err="1"/>
              <a:t>Komputer</a:t>
            </a:r>
            <a:r>
              <a:rPr lang="en-US" sz="3600" dirty="0"/>
              <a:t> di </a:t>
            </a:r>
            <a:r>
              <a:rPr lang="en-US" sz="3600" dirty="0" err="1"/>
              <a:t>Bidang</a:t>
            </a:r>
            <a:r>
              <a:rPr lang="en-US" sz="3600" dirty="0"/>
              <a:t> </a:t>
            </a:r>
            <a:r>
              <a:rPr lang="en-US" sz="3600" dirty="0" err="1"/>
              <a:t>Industri</a:t>
            </a:r>
            <a:r>
              <a:rPr lang="en-US" sz="3600" dirty="0"/>
              <a:t> (4</a:t>
            </a:r>
            <a:r>
              <a:rPr lang="en-US" sz="3600" dirty="0" smtClean="0"/>
              <a:t>) : </a:t>
            </a:r>
            <a:r>
              <a:rPr lang="en-US" sz="3600" dirty="0" err="1" smtClean="0"/>
              <a:t>Bidang</a:t>
            </a:r>
            <a:r>
              <a:rPr lang="en-US" sz="3600" dirty="0" smtClean="0"/>
              <a:t> </a:t>
            </a:r>
            <a:r>
              <a:rPr lang="en-US" sz="3600" dirty="0" err="1" smtClean="0"/>
              <a:t>Industri</a:t>
            </a:r>
            <a:r>
              <a:rPr lang="en-US" sz="3600" dirty="0" smtClean="0"/>
              <a:t> </a:t>
            </a:r>
            <a:r>
              <a:rPr lang="en-US" sz="3600" dirty="0" err="1" smtClean="0"/>
              <a:t>Otomotif</a:t>
            </a:r>
            <a:r>
              <a:rPr lang="en-US" sz="3600" dirty="0" smtClean="0"/>
              <a:t> (</a:t>
            </a:r>
            <a:r>
              <a:rPr lang="en-US" sz="3600" dirty="0" err="1" smtClean="0"/>
              <a:t>Penjelasan</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pPr algn="just" fontAlgn="base"/>
            <a:r>
              <a:rPr lang="id-ID" dirty="0"/>
              <a:t>Proses perencanaan sebuah produk baru melalui program desain, seperti Computer Aided Design (CAD). </a:t>
            </a:r>
            <a:r>
              <a:rPr lang="id-ID" dirty="0" smtClean="0"/>
              <a:t>Gunanya </a:t>
            </a:r>
            <a:r>
              <a:rPr lang="id-ID" dirty="0"/>
              <a:t>agar produk yang diinginkan dapat dirancang secara cepat, </a:t>
            </a:r>
            <a:r>
              <a:rPr lang="id-ID" dirty="0" smtClean="0"/>
              <a:t>mudah </a:t>
            </a:r>
            <a:r>
              <a:rPr lang="id-ID" dirty="0"/>
              <a:t>dan memiliki ketepatan tinggi. Sebagai contoh, untuk menggambar bentuk desain mobil dibutuhkan waktu yang lama dan relatif sulit apabila dilakukan secara manual. Akan tetapi, dengan program CAD (misalnya, AutoCad) semua itu dapat teratasi. Bahkan, program ini dapat menggambarkan bentuk nyata sebuah desain mobil dilihat dari berbagai sudut (3 dimensi). Bahkan, ujicoba ketahanan kendaraan dapat dilakukan dan di simulasikan dengan komputer. Tugas-tugas ini akan membutuhkan jumlah pekerja yang sangat banyak jika dilakukan tanpa bantuin sistem komputer terintegrasi.</a:t>
            </a:r>
            <a:endParaRPr lang="en-US" dirty="0"/>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33</a:t>
            </a:fld>
            <a:endParaRPr lang="en-US" sz="1600" dirty="0"/>
          </a:p>
        </p:txBody>
      </p:sp>
    </p:spTree>
    <p:extLst>
      <p:ext uri="{BB962C8B-B14F-4D97-AF65-F5344CB8AC3E}">
        <p14:creationId xmlns:p14="http://schemas.microsoft.com/office/powerpoint/2010/main" val="4263595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Lukas Fam (2011730075)</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z="1600" smtClean="0"/>
              <a:pPr/>
              <a:t>34</a:t>
            </a:fld>
            <a:endParaRPr lang="en-US" sz="1600" dirty="0"/>
          </a:p>
        </p:txBody>
      </p:sp>
    </p:spTree>
    <p:extLst>
      <p:ext uri="{BB962C8B-B14F-4D97-AF65-F5344CB8AC3E}">
        <p14:creationId xmlns:p14="http://schemas.microsoft.com/office/powerpoint/2010/main" val="325035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7799C9-84D9-46D2-A11E-BCF8A720529D}" type="slidenum">
              <a:rPr lang="en-US" sz="1600" smtClean="0"/>
              <a:t>35</a:t>
            </a:fld>
            <a:endParaRPr lang="en-US" sz="1600" dirty="0"/>
          </a:p>
        </p:txBody>
      </p:sp>
      <p:sp>
        <p:nvSpPr>
          <p:cNvPr id="2" name="Title 1"/>
          <p:cNvSpPr>
            <a:spLocks noGrp="1"/>
          </p:cNvSpPr>
          <p:nvPr>
            <p:ph type="title" idx="4294967295"/>
          </p:nvPr>
        </p:nvSpPr>
        <p:spPr>
          <a:xfrm>
            <a:off x="1295398" y="2784569"/>
            <a:ext cx="9601200" cy="1303337"/>
          </a:xfrm>
        </p:spPr>
        <p:txBody>
          <a:bodyPr>
            <a:normAutofit/>
          </a:bodyPr>
          <a:lstStyle/>
          <a:p>
            <a:r>
              <a:rPr lang="en-US" sz="3200" dirty="0" err="1" smtClean="0"/>
              <a:t>Kekurangan</a:t>
            </a:r>
            <a:r>
              <a:rPr lang="en-US" sz="3200" dirty="0" smtClean="0"/>
              <a:t> </a:t>
            </a:r>
            <a:r>
              <a:rPr lang="en-US" sz="3200" dirty="0" err="1" smtClean="0"/>
              <a:t>Penggunaan</a:t>
            </a:r>
            <a:r>
              <a:rPr lang="en-US" sz="3200" dirty="0" smtClean="0"/>
              <a:t> </a:t>
            </a:r>
            <a:r>
              <a:rPr lang="en-US" sz="3200" dirty="0" err="1" smtClean="0"/>
              <a:t>Komputer</a:t>
            </a:r>
            <a:r>
              <a:rPr lang="en-US" sz="3200" dirty="0" smtClean="0"/>
              <a:t> di </a:t>
            </a:r>
            <a:r>
              <a:rPr lang="en-US" sz="3200" dirty="0" err="1" smtClean="0"/>
              <a:t>Bidang</a:t>
            </a:r>
            <a:r>
              <a:rPr lang="en-US" sz="3200" dirty="0" smtClean="0"/>
              <a:t> </a:t>
            </a:r>
            <a:r>
              <a:rPr lang="en-US" sz="3200" dirty="0" err="1" smtClean="0"/>
              <a:t>Industri</a:t>
            </a:r>
            <a:endParaRPr lang="en-US" sz="3200" dirty="0"/>
          </a:p>
        </p:txBody>
      </p:sp>
    </p:spTree>
    <p:extLst>
      <p:ext uri="{BB962C8B-B14F-4D97-AF65-F5344CB8AC3E}">
        <p14:creationId xmlns:p14="http://schemas.microsoft.com/office/powerpoint/2010/main" val="4287782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Membutuhkan</a:t>
            </a:r>
            <a:r>
              <a:rPr lang="en-US" dirty="0" smtClean="0"/>
              <a:t> Maintenance</a:t>
            </a:r>
            <a:endParaRPr lang="en-US" dirty="0"/>
          </a:p>
        </p:txBody>
      </p:sp>
      <p:sp>
        <p:nvSpPr>
          <p:cNvPr id="3" name="Content Placeholder 2"/>
          <p:cNvSpPr>
            <a:spLocks noGrp="1"/>
          </p:cNvSpPr>
          <p:nvPr>
            <p:ph idx="1"/>
          </p:nvPr>
        </p:nvSpPr>
        <p:spPr/>
        <p:txBody>
          <a:bodyPr numCol="2"/>
          <a:lstStyle/>
          <a:p>
            <a:pPr algn="just"/>
            <a:r>
              <a:rPr lang="en-US" dirty="0"/>
              <a:t>Agar </a:t>
            </a:r>
            <a:r>
              <a:rPr lang="en-US" dirty="0" err="1"/>
              <a:t>komputer</a:t>
            </a:r>
            <a:r>
              <a:rPr lang="en-US" dirty="0"/>
              <a:t> </a:t>
            </a:r>
            <a:r>
              <a:rPr lang="en-US" dirty="0" err="1"/>
              <a:t>dapat</a:t>
            </a:r>
            <a:r>
              <a:rPr lang="en-US" dirty="0"/>
              <a:t> </a:t>
            </a:r>
            <a:r>
              <a:rPr lang="en-US" dirty="0" err="1"/>
              <a:t>beroperasi</a:t>
            </a:r>
            <a:r>
              <a:rPr lang="en-US" dirty="0"/>
              <a:t> </a:t>
            </a:r>
            <a:r>
              <a:rPr lang="en-US" dirty="0" err="1"/>
              <a:t>dengan</a:t>
            </a:r>
            <a:r>
              <a:rPr lang="en-US" dirty="0"/>
              <a:t> </a:t>
            </a:r>
            <a:r>
              <a:rPr lang="en-US" dirty="0" err="1"/>
              <a:t>baik</a:t>
            </a:r>
            <a:r>
              <a:rPr lang="en-US" dirty="0"/>
              <a:t>, </a:t>
            </a:r>
            <a:r>
              <a:rPr lang="en-US" dirty="0" err="1"/>
              <a:t>diperlukan</a:t>
            </a:r>
            <a:r>
              <a:rPr lang="en-US" dirty="0"/>
              <a:t> </a:t>
            </a:r>
            <a:r>
              <a:rPr lang="en-US" dirty="0" err="1"/>
              <a:t>suatu</a:t>
            </a:r>
            <a:r>
              <a:rPr lang="en-US" dirty="0"/>
              <a:t> </a:t>
            </a:r>
            <a:r>
              <a:rPr lang="en-US" dirty="0" err="1" smtClean="0"/>
              <a:t>perawatan</a:t>
            </a:r>
            <a:r>
              <a:rPr lang="en-US" dirty="0" smtClean="0"/>
              <a:t> </a:t>
            </a:r>
            <a:r>
              <a:rPr lang="en-US" dirty="0" err="1"/>
              <a:t>berupa</a:t>
            </a:r>
            <a:r>
              <a:rPr lang="en-US" dirty="0"/>
              <a:t> maintenance. Maintenance </a:t>
            </a:r>
            <a:r>
              <a:rPr lang="en-US" dirty="0" err="1"/>
              <a:t>tidak</a:t>
            </a:r>
            <a:r>
              <a:rPr lang="en-US" dirty="0"/>
              <a:t> </a:t>
            </a:r>
            <a:r>
              <a:rPr lang="en-US" dirty="0" err="1"/>
              <a:t>hanya</a:t>
            </a:r>
            <a:r>
              <a:rPr lang="en-US" dirty="0"/>
              <a:t> </a:t>
            </a:r>
            <a:r>
              <a:rPr lang="en-US" dirty="0" err="1" smtClean="0"/>
              <a:t>dilakukan</a:t>
            </a:r>
            <a:r>
              <a:rPr lang="en-US" dirty="0" smtClean="0"/>
              <a:t> </a:t>
            </a:r>
            <a:r>
              <a:rPr lang="en-US" dirty="0" err="1" smtClean="0"/>
              <a:t>pada</a:t>
            </a:r>
            <a:r>
              <a:rPr lang="en-US" dirty="0" smtClean="0"/>
              <a:t> </a:t>
            </a:r>
            <a:r>
              <a:rPr lang="en-US" dirty="0" err="1"/>
              <a:t>saat</a:t>
            </a:r>
            <a:r>
              <a:rPr lang="en-US" dirty="0"/>
              <a:t> </a:t>
            </a:r>
            <a:r>
              <a:rPr lang="en-US" dirty="0" err="1"/>
              <a:t>komputer</a:t>
            </a:r>
            <a:r>
              <a:rPr lang="en-US" dirty="0"/>
              <a:t> </a:t>
            </a:r>
            <a:r>
              <a:rPr lang="en-US" dirty="0" err="1"/>
              <a:t>sedang</a:t>
            </a:r>
            <a:r>
              <a:rPr lang="en-US" dirty="0"/>
              <a:t> </a:t>
            </a:r>
            <a:r>
              <a:rPr lang="en-US" dirty="0" err="1"/>
              <a:t>rusak</a:t>
            </a:r>
            <a:r>
              <a:rPr lang="en-US" dirty="0"/>
              <a:t> </a:t>
            </a:r>
            <a:r>
              <a:rPr lang="en-US" dirty="0" err="1"/>
              <a:t>atau</a:t>
            </a:r>
            <a:r>
              <a:rPr lang="en-US" dirty="0"/>
              <a:t> </a:t>
            </a:r>
            <a:r>
              <a:rPr lang="en-US" dirty="0" err="1"/>
              <a:t>bermasalah</a:t>
            </a:r>
            <a:r>
              <a:rPr lang="en-US" dirty="0"/>
              <a:t>.</a:t>
            </a:r>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36</a:t>
            </a:fld>
            <a:endParaRPr lang="en-US" sz="1600"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341" y="2556932"/>
            <a:ext cx="3234235" cy="3012142"/>
          </a:xfrm>
          <a:prstGeom prst="rect">
            <a:avLst/>
          </a:prstGeom>
        </p:spPr>
      </p:pic>
    </p:spTree>
    <p:extLst>
      <p:ext uri="{BB962C8B-B14F-4D97-AF65-F5344CB8AC3E}">
        <p14:creationId xmlns:p14="http://schemas.microsoft.com/office/powerpoint/2010/main" val="1483096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Mengurangi</a:t>
            </a:r>
            <a:r>
              <a:rPr lang="en-US" dirty="0" smtClean="0"/>
              <a:t> </a:t>
            </a:r>
            <a:r>
              <a:rPr lang="en-US" dirty="0" err="1" smtClean="0"/>
              <a:t>Lapangan</a:t>
            </a:r>
            <a:r>
              <a:rPr lang="en-US" dirty="0" smtClean="0"/>
              <a:t> </a:t>
            </a:r>
            <a:r>
              <a:rPr lang="en-US" dirty="0" err="1" smtClean="0"/>
              <a:t>Kerja</a:t>
            </a:r>
            <a:endParaRPr lang="en-US" dirty="0"/>
          </a:p>
        </p:txBody>
      </p:sp>
      <p:sp>
        <p:nvSpPr>
          <p:cNvPr id="3" name="Content Placeholder 2"/>
          <p:cNvSpPr>
            <a:spLocks noGrp="1"/>
          </p:cNvSpPr>
          <p:nvPr>
            <p:ph idx="1"/>
          </p:nvPr>
        </p:nvSpPr>
        <p:spPr/>
        <p:txBody>
          <a:bodyPr numCol="2">
            <a:normAutofit/>
          </a:bodyPr>
          <a:lstStyle/>
          <a:p>
            <a:pPr algn="just"/>
            <a:r>
              <a:rPr lang="en-US" sz="2000" dirty="0" err="1" smtClean="0"/>
              <a:t>Komputer</a:t>
            </a:r>
            <a:r>
              <a:rPr lang="en-US" sz="2000" dirty="0" smtClean="0"/>
              <a:t> </a:t>
            </a:r>
            <a:r>
              <a:rPr lang="en-US" sz="2000" dirty="0" err="1" smtClean="0"/>
              <a:t>dapat</a:t>
            </a:r>
            <a:r>
              <a:rPr lang="en-US" sz="2000" dirty="0" smtClean="0"/>
              <a:t> </a:t>
            </a:r>
            <a:r>
              <a:rPr lang="en-US" sz="2000" dirty="0" err="1" smtClean="0"/>
              <a:t>beroperasi</a:t>
            </a:r>
            <a:r>
              <a:rPr lang="en-US" sz="2000" dirty="0" smtClean="0"/>
              <a:t> </a:t>
            </a:r>
            <a:r>
              <a:rPr lang="en-US" sz="2000" dirty="0" err="1" smtClean="0"/>
              <a:t>lebih</a:t>
            </a:r>
            <a:r>
              <a:rPr lang="en-US" sz="2000" dirty="0" smtClean="0"/>
              <a:t> </a:t>
            </a:r>
            <a:r>
              <a:rPr lang="en-US" sz="2000" dirty="0" err="1" smtClean="0"/>
              <a:t>cepat</a:t>
            </a:r>
            <a:r>
              <a:rPr lang="en-US" sz="2000" dirty="0"/>
              <a:t> </a:t>
            </a:r>
            <a:r>
              <a:rPr lang="en-US" sz="2000" dirty="0" err="1" smtClean="0"/>
              <a:t>dan</a:t>
            </a:r>
            <a:r>
              <a:rPr lang="en-US" sz="2000" dirty="0" smtClean="0"/>
              <a:t> </a:t>
            </a:r>
            <a:r>
              <a:rPr lang="en-US" sz="2000" dirty="0" err="1" smtClean="0"/>
              <a:t>lebih</a:t>
            </a:r>
            <a:r>
              <a:rPr lang="en-US" sz="2000" dirty="0" smtClean="0"/>
              <a:t> </a:t>
            </a:r>
            <a:r>
              <a:rPr lang="en-US" sz="2000" dirty="0" err="1" smtClean="0"/>
              <a:t>benar</a:t>
            </a:r>
            <a:r>
              <a:rPr lang="en-US" sz="2000" dirty="0" smtClean="0"/>
              <a:t> </a:t>
            </a:r>
            <a:r>
              <a:rPr lang="en-US" sz="2000" dirty="0" err="1" smtClean="0"/>
              <a:t>dibandingkan</a:t>
            </a:r>
            <a:r>
              <a:rPr lang="en-US" sz="2000" dirty="0" smtClean="0"/>
              <a:t> </a:t>
            </a:r>
            <a:r>
              <a:rPr lang="en-US" sz="2000" dirty="0" err="1" smtClean="0"/>
              <a:t>dengan</a:t>
            </a:r>
            <a:r>
              <a:rPr lang="en-US" sz="2000" dirty="0" smtClean="0"/>
              <a:t> </a:t>
            </a:r>
            <a:r>
              <a:rPr lang="en-US" sz="2000" dirty="0" err="1" smtClean="0"/>
              <a:t>pekerja</a:t>
            </a:r>
            <a:r>
              <a:rPr lang="en-US" sz="2000" dirty="0" smtClean="0"/>
              <a:t>/</a:t>
            </a:r>
            <a:r>
              <a:rPr lang="en-US" sz="2000" dirty="0" err="1" smtClean="0"/>
              <a:t>karyawan</a:t>
            </a:r>
            <a:r>
              <a:rPr lang="en-US" sz="2000" dirty="0" smtClean="0"/>
              <a:t> </a:t>
            </a:r>
            <a:r>
              <a:rPr lang="en-US" sz="2000" dirty="0" err="1" smtClean="0"/>
              <a:t>karena</a:t>
            </a:r>
            <a:r>
              <a:rPr lang="en-US" sz="2000" dirty="0" smtClean="0"/>
              <a:t> </a:t>
            </a:r>
            <a:r>
              <a:rPr lang="en-US" sz="2000" dirty="0" err="1" smtClean="0"/>
              <a:t>pekerja</a:t>
            </a:r>
            <a:r>
              <a:rPr lang="en-US" sz="2000" dirty="0" smtClean="0"/>
              <a:t>/</a:t>
            </a:r>
            <a:r>
              <a:rPr lang="en-US" sz="2000" dirty="0" err="1" smtClean="0"/>
              <a:t>karyawan</a:t>
            </a:r>
            <a:r>
              <a:rPr lang="en-US" sz="2000" dirty="0" smtClean="0"/>
              <a:t> </a:t>
            </a:r>
            <a:r>
              <a:rPr lang="en-US" sz="2000" dirty="0" err="1" smtClean="0"/>
              <a:t>masih</a:t>
            </a:r>
            <a:r>
              <a:rPr lang="en-US" sz="2000" dirty="0" smtClean="0"/>
              <a:t> </a:t>
            </a:r>
            <a:r>
              <a:rPr lang="en-US" sz="2000" dirty="0" err="1" smtClean="0"/>
              <a:t>sering</a:t>
            </a:r>
            <a:r>
              <a:rPr lang="en-US" sz="2000" dirty="0" smtClean="0"/>
              <a:t> </a:t>
            </a:r>
            <a:r>
              <a:rPr lang="en-US" sz="2000" dirty="0" err="1" smtClean="0"/>
              <a:t>salah</a:t>
            </a:r>
            <a:r>
              <a:rPr lang="en-US" sz="2000" dirty="0" smtClean="0"/>
              <a:t> </a:t>
            </a:r>
            <a:r>
              <a:rPr lang="en-US" sz="2000" dirty="0" err="1" smtClean="0"/>
              <a:t>dalam</a:t>
            </a:r>
            <a:r>
              <a:rPr lang="en-US" sz="2000" dirty="0" smtClean="0"/>
              <a:t> </a:t>
            </a:r>
            <a:r>
              <a:rPr lang="en-US" sz="2000" dirty="0" err="1" smtClean="0"/>
              <a:t>mengerjakan</a:t>
            </a:r>
            <a:r>
              <a:rPr lang="en-US" sz="2000" dirty="0" smtClean="0"/>
              <a:t> </a:t>
            </a:r>
            <a:r>
              <a:rPr lang="en-US" sz="2000" dirty="0" err="1" smtClean="0"/>
              <a:t>sesuatu</a:t>
            </a:r>
            <a:r>
              <a:rPr lang="en-US" sz="2000" dirty="0" smtClean="0"/>
              <a:t> </a:t>
            </a:r>
            <a:r>
              <a:rPr lang="en-US" sz="2000" dirty="0" err="1" smtClean="0"/>
              <a:t>dan</a:t>
            </a:r>
            <a:r>
              <a:rPr lang="en-US" sz="2000" dirty="0" smtClean="0"/>
              <a:t> </a:t>
            </a:r>
            <a:r>
              <a:rPr lang="en-US" sz="2000" dirty="0" err="1" smtClean="0"/>
              <a:t>jika</a:t>
            </a:r>
            <a:r>
              <a:rPr lang="en-US" sz="2000" dirty="0" smtClean="0"/>
              <a:t> </a:t>
            </a:r>
            <a:r>
              <a:rPr lang="en-US" sz="2000" dirty="0" err="1" smtClean="0"/>
              <a:t>diukur</a:t>
            </a:r>
            <a:r>
              <a:rPr lang="en-US" sz="2000" dirty="0" smtClean="0"/>
              <a:t> </a:t>
            </a:r>
            <a:r>
              <a:rPr lang="en-US" sz="2000" dirty="0" err="1" smtClean="0"/>
              <a:t>kecepatan</a:t>
            </a:r>
            <a:r>
              <a:rPr lang="en-US" sz="2000" dirty="0" smtClean="0"/>
              <a:t> </a:t>
            </a:r>
            <a:r>
              <a:rPr lang="en-US" sz="2000" dirty="0" err="1" smtClean="0"/>
              <a:t>pengerjaan</a:t>
            </a:r>
            <a:r>
              <a:rPr lang="en-US" sz="2000" dirty="0" smtClean="0"/>
              <a:t>, </a:t>
            </a:r>
            <a:r>
              <a:rPr lang="en-US" sz="2000" dirty="0" err="1" smtClean="0"/>
              <a:t>tentunya</a:t>
            </a:r>
            <a:r>
              <a:rPr lang="en-US" sz="2000" dirty="0" smtClean="0"/>
              <a:t> </a:t>
            </a:r>
            <a:r>
              <a:rPr lang="en-US" sz="2000" dirty="0" err="1" smtClean="0"/>
              <a:t>komputer</a:t>
            </a:r>
            <a:r>
              <a:rPr lang="en-US" sz="2000" dirty="0" smtClean="0"/>
              <a:t> </a:t>
            </a:r>
            <a:r>
              <a:rPr lang="en-US" sz="2000" dirty="0" err="1" smtClean="0"/>
              <a:t>lebih</a:t>
            </a:r>
            <a:r>
              <a:rPr lang="en-US" sz="2000" dirty="0" smtClean="0"/>
              <a:t> </a:t>
            </a:r>
            <a:r>
              <a:rPr lang="en-US" sz="2000" dirty="0" err="1" smtClean="0"/>
              <a:t>cepat</a:t>
            </a:r>
            <a:r>
              <a:rPr lang="en-US" sz="2000" dirty="0" smtClean="0"/>
              <a:t>. </a:t>
            </a:r>
            <a:r>
              <a:rPr lang="en-US" sz="2000" dirty="0" err="1" smtClean="0"/>
              <a:t>Oleh</a:t>
            </a:r>
            <a:r>
              <a:rPr lang="en-US" sz="2000" dirty="0" smtClean="0"/>
              <a:t> </a:t>
            </a:r>
            <a:r>
              <a:rPr lang="en-US" sz="2000" dirty="0" err="1" smtClean="0"/>
              <a:t>karena</a:t>
            </a:r>
            <a:r>
              <a:rPr lang="en-US" sz="2000" dirty="0" smtClean="0"/>
              <a:t> </a:t>
            </a:r>
            <a:r>
              <a:rPr lang="en-US" sz="2000" dirty="0" err="1" smtClean="0"/>
              <a:t>itu</a:t>
            </a:r>
            <a:r>
              <a:rPr lang="en-US" sz="2000" dirty="0" smtClean="0"/>
              <a:t>, </a:t>
            </a:r>
            <a:r>
              <a:rPr lang="en-US" sz="2000" dirty="0" err="1" smtClean="0"/>
              <a:t>pengerjaan</a:t>
            </a:r>
            <a:r>
              <a:rPr lang="en-US" sz="2000" dirty="0" smtClean="0"/>
              <a:t> </a:t>
            </a:r>
            <a:r>
              <a:rPr lang="en-US" sz="2000" dirty="0" err="1" smtClean="0"/>
              <a:t>komputer</a:t>
            </a:r>
            <a:r>
              <a:rPr lang="en-US" sz="2000" dirty="0" smtClean="0"/>
              <a:t> </a:t>
            </a:r>
            <a:r>
              <a:rPr lang="en-US" sz="2000" dirty="0" err="1" smtClean="0"/>
              <a:t>lebih</a:t>
            </a:r>
            <a:r>
              <a:rPr lang="en-US" sz="2000" dirty="0" smtClean="0"/>
              <a:t> </a:t>
            </a:r>
            <a:r>
              <a:rPr lang="en-US" sz="2000" dirty="0" err="1" smtClean="0"/>
              <a:t>dipilih</a:t>
            </a:r>
            <a:r>
              <a:rPr lang="en-US" sz="2000" dirty="0" smtClean="0"/>
              <a:t> </a:t>
            </a:r>
            <a:r>
              <a:rPr lang="en-US" sz="2000" dirty="0" err="1" smtClean="0"/>
              <a:t>dibandingkan</a:t>
            </a:r>
            <a:r>
              <a:rPr lang="en-US" sz="2000" dirty="0" smtClean="0"/>
              <a:t> </a:t>
            </a:r>
            <a:r>
              <a:rPr lang="en-US" sz="2000" dirty="0" err="1" smtClean="0"/>
              <a:t>pengerjaan</a:t>
            </a:r>
            <a:r>
              <a:rPr lang="en-US" sz="2000" dirty="0" smtClean="0"/>
              <a:t> </a:t>
            </a:r>
            <a:r>
              <a:rPr lang="en-US" sz="2000" dirty="0" err="1" smtClean="0"/>
              <a:t>secara</a:t>
            </a:r>
            <a:r>
              <a:rPr lang="en-US" sz="2000" dirty="0" smtClean="0"/>
              <a:t> manual </a:t>
            </a:r>
            <a:r>
              <a:rPr lang="en-US" sz="2000" dirty="0" err="1" smtClean="0"/>
              <a:t>sehingga</a:t>
            </a:r>
            <a:r>
              <a:rPr lang="en-US" sz="2000" dirty="0" smtClean="0"/>
              <a:t> </a:t>
            </a:r>
            <a:r>
              <a:rPr lang="en-US" sz="2000" dirty="0" err="1" smtClean="0"/>
              <a:t>membuat</a:t>
            </a:r>
            <a:r>
              <a:rPr lang="en-US" sz="2000" dirty="0" smtClean="0"/>
              <a:t> </a:t>
            </a:r>
            <a:r>
              <a:rPr lang="en-US" sz="2000" dirty="0" err="1" smtClean="0"/>
              <a:t>lapangan</a:t>
            </a:r>
            <a:r>
              <a:rPr lang="en-US" sz="2000" dirty="0" smtClean="0"/>
              <a:t> </a:t>
            </a:r>
            <a:r>
              <a:rPr lang="en-US" sz="2000" dirty="0" err="1" smtClean="0"/>
              <a:t>pekerjaan</a:t>
            </a:r>
            <a:r>
              <a:rPr lang="en-US" sz="2000" dirty="0" smtClean="0"/>
              <a:t> </a:t>
            </a:r>
            <a:r>
              <a:rPr lang="en-US" sz="2000" dirty="0" err="1" smtClean="0"/>
              <a:t>semakin</a:t>
            </a:r>
            <a:r>
              <a:rPr lang="en-US" sz="2000" dirty="0" smtClean="0"/>
              <a:t> </a:t>
            </a:r>
            <a:r>
              <a:rPr lang="en-US" sz="2000" dirty="0" err="1" smtClean="0"/>
              <a:t>berkurang</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37</a:t>
            </a:fld>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559" y="2662518"/>
            <a:ext cx="3275853" cy="2620682"/>
          </a:xfrm>
          <a:prstGeom prst="rect">
            <a:avLst/>
          </a:prstGeom>
        </p:spPr>
      </p:pic>
    </p:spTree>
    <p:extLst>
      <p:ext uri="{BB962C8B-B14F-4D97-AF65-F5344CB8AC3E}">
        <p14:creationId xmlns:p14="http://schemas.microsoft.com/office/powerpoint/2010/main" val="3992308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Pemborosan</a:t>
            </a:r>
            <a:r>
              <a:rPr lang="en-US" dirty="0" smtClean="0"/>
              <a:t> </a:t>
            </a:r>
            <a:r>
              <a:rPr lang="en-US" dirty="0" err="1" smtClean="0"/>
              <a:t>Energi</a:t>
            </a:r>
            <a:r>
              <a:rPr lang="en-US" dirty="0" smtClean="0"/>
              <a:t> (</a:t>
            </a:r>
            <a:r>
              <a:rPr lang="en-US" dirty="0" err="1" smtClean="0"/>
              <a:t>Listrik</a:t>
            </a:r>
            <a:r>
              <a:rPr lang="en-US" dirty="0" smtClean="0"/>
              <a:t>)</a:t>
            </a:r>
            <a:endParaRPr lang="en-US" dirty="0"/>
          </a:p>
        </p:txBody>
      </p:sp>
      <p:sp>
        <p:nvSpPr>
          <p:cNvPr id="3" name="Content Placeholder 2"/>
          <p:cNvSpPr>
            <a:spLocks noGrp="1"/>
          </p:cNvSpPr>
          <p:nvPr>
            <p:ph idx="1"/>
          </p:nvPr>
        </p:nvSpPr>
        <p:spPr/>
        <p:txBody>
          <a:bodyPr numCol="2">
            <a:noAutofit/>
          </a:bodyPr>
          <a:lstStyle/>
          <a:p>
            <a:pPr algn="just"/>
            <a:r>
              <a:rPr lang="en-US" sz="2000" dirty="0" err="1" smtClean="0"/>
              <a:t>Komputer</a:t>
            </a:r>
            <a:r>
              <a:rPr lang="en-US" sz="2000" dirty="0" smtClean="0"/>
              <a:t> </a:t>
            </a:r>
            <a:r>
              <a:rPr lang="en-US" sz="2000" dirty="0" err="1" smtClean="0"/>
              <a:t>memiliki</a:t>
            </a:r>
            <a:r>
              <a:rPr lang="en-US" sz="2000" dirty="0" smtClean="0"/>
              <a:t> </a:t>
            </a:r>
            <a:r>
              <a:rPr lang="en-US" sz="2000" dirty="0" err="1" smtClean="0"/>
              <a:t>daya</a:t>
            </a:r>
            <a:r>
              <a:rPr lang="en-US" sz="2000" dirty="0" smtClean="0"/>
              <a:t> </a:t>
            </a:r>
            <a:r>
              <a:rPr lang="en-US" sz="2000" dirty="0" err="1" smtClean="0"/>
              <a:t>listrik</a:t>
            </a:r>
            <a:r>
              <a:rPr lang="en-US" sz="2000" dirty="0" smtClean="0"/>
              <a:t> </a:t>
            </a:r>
            <a:r>
              <a:rPr lang="en-US" sz="2000" dirty="0" err="1" smtClean="0"/>
              <a:t>sekitar</a:t>
            </a:r>
            <a:r>
              <a:rPr lang="en-US" sz="2000" dirty="0" smtClean="0"/>
              <a:t> 250 Watt. </a:t>
            </a:r>
            <a:r>
              <a:rPr lang="en-US" sz="2000" dirty="0" err="1" smtClean="0"/>
              <a:t>Bayangkan</a:t>
            </a:r>
            <a:r>
              <a:rPr lang="en-US" sz="2000" dirty="0" smtClean="0"/>
              <a:t> </a:t>
            </a:r>
            <a:r>
              <a:rPr lang="en-US" sz="2000" dirty="0" err="1" smtClean="0"/>
              <a:t>jika</a:t>
            </a:r>
            <a:r>
              <a:rPr lang="en-US" sz="2000" dirty="0" smtClean="0"/>
              <a:t> </a:t>
            </a:r>
            <a:r>
              <a:rPr lang="en-US" sz="2000" dirty="0" err="1" smtClean="0"/>
              <a:t>suatu</a:t>
            </a:r>
            <a:r>
              <a:rPr lang="en-US" sz="2000" dirty="0" smtClean="0"/>
              <a:t> </a:t>
            </a:r>
            <a:r>
              <a:rPr lang="en-US" sz="2000" dirty="0" err="1" smtClean="0"/>
              <a:t>perusahaan</a:t>
            </a:r>
            <a:r>
              <a:rPr lang="en-US" sz="2000" dirty="0" smtClean="0"/>
              <a:t> </a:t>
            </a:r>
            <a:r>
              <a:rPr lang="en-US" sz="2000" dirty="0" err="1" smtClean="0"/>
              <a:t>besar</a:t>
            </a:r>
            <a:r>
              <a:rPr lang="en-US" sz="2000" dirty="0" smtClean="0"/>
              <a:t> yang </a:t>
            </a:r>
            <a:r>
              <a:rPr lang="en-US" sz="2000" dirty="0" err="1" smtClean="0"/>
              <a:t>memiliki</a:t>
            </a:r>
            <a:r>
              <a:rPr lang="en-US" sz="2000" dirty="0" smtClean="0"/>
              <a:t> 100 </a:t>
            </a:r>
            <a:r>
              <a:rPr lang="en-US" sz="2000" dirty="0" err="1" smtClean="0"/>
              <a:t>komputer</a:t>
            </a:r>
            <a:r>
              <a:rPr lang="en-US" sz="2000" dirty="0" smtClean="0"/>
              <a:t>. </a:t>
            </a:r>
            <a:r>
              <a:rPr lang="en-US" sz="2000" dirty="0" err="1" smtClean="0"/>
              <a:t>Pemborosan</a:t>
            </a:r>
            <a:r>
              <a:rPr lang="en-US" sz="2000" dirty="0" smtClean="0"/>
              <a:t> </a:t>
            </a:r>
            <a:r>
              <a:rPr lang="en-US" sz="2000" dirty="0" err="1" smtClean="0"/>
              <a:t>tidak</a:t>
            </a:r>
            <a:r>
              <a:rPr lang="en-US" sz="2000" dirty="0" smtClean="0"/>
              <a:t> </a:t>
            </a:r>
            <a:r>
              <a:rPr lang="en-US" sz="2000" dirty="0" err="1" smtClean="0"/>
              <a:t>hanya</a:t>
            </a:r>
            <a:r>
              <a:rPr lang="en-US" sz="2000" dirty="0" smtClean="0"/>
              <a:t> </a:t>
            </a:r>
            <a:r>
              <a:rPr lang="en-US" sz="2000" dirty="0" err="1" smtClean="0"/>
              <a:t>pada</a:t>
            </a:r>
            <a:r>
              <a:rPr lang="en-US" sz="2000" dirty="0" smtClean="0"/>
              <a:t> </a:t>
            </a:r>
            <a:r>
              <a:rPr lang="en-US" sz="2000" dirty="0" err="1" smtClean="0"/>
              <a:t>komputer</a:t>
            </a:r>
            <a:r>
              <a:rPr lang="en-US" sz="2000" dirty="0" smtClean="0"/>
              <a:t>, </a:t>
            </a:r>
            <a:r>
              <a:rPr lang="en-US" sz="2000" dirty="0" err="1" smtClean="0"/>
              <a:t>bisa</a:t>
            </a:r>
            <a:r>
              <a:rPr lang="en-US" sz="2000" dirty="0" smtClean="0"/>
              <a:t> </a:t>
            </a:r>
            <a:r>
              <a:rPr lang="en-US" sz="2000" dirty="0" err="1" smtClean="0"/>
              <a:t>juga</a:t>
            </a:r>
            <a:r>
              <a:rPr lang="en-US" sz="2000" dirty="0" smtClean="0"/>
              <a:t> </a:t>
            </a:r>
            <a:r>
              <a:rPr lang="en-US" sz="2000" dirty="0" err="1" smtClean="0"/>
              <a:t>pada</a:t>
            </a:r>
            <a:r>
              <a:rPr lang="en-US" sz="2000" dirty="0" smtClean="0"/>
              <a:t> </a:t>
            </a:r>
            <a:r>
              <a:rPr lang="en-US" sz="2000" dirty="0" err="1" smtClean="0"/>
              <a:t>peralatan</a:t>
            </a:r>
            <a:r>
              <a:rPr lang="en-US" sz="2000" dirty="0" smtClean="0"/>
              <a:t> </a:t>
            </a:r>
            <a:r>
              <a:rPr lang="en-US" sz="2000" dirty="0" err="1" smtClean="0"/>
              <a:t>lainnya</a:t>
            </a:r>
            <a:r>
              <a:rPr lang="en-US" sz="2000" dirty="0" smtClean="0"/>
              <a:t> </a:t>
            </a:r>
            <a:r>
              <a:rPr lang="en-US" sz="2000" dirty="0" err="1" smtClean="0"/>
              <a:t>seperti</a:t>
            </a:r>
            <a:r>
              <a:rPr lang="en-US" sz="2000" dirty="0" smtClean="0"/>
              <a:t> AC, printer, </a:t>
            </a:r>
            <a:r>
              <a:rPr lang="en-US" sz="2000" dirty="0" err="1" smtClean="0"/>
              <a:t>mesin</a:t>
            </a:r>
            <a:r>
              <a:rPr lang="en-US" sz="2000" dirty="0" smtClean="0"/>
              <a:t> </a:t>
            </a:r>
            <a:r>
              <a:rPr lang="en-US" sz="2000" dirty="0" err="1" smtClean="0"/>
              <a:t>fotokopi</a:t>
            </a:r>
            <a:r>
              <a:rPr lang="en-US" sz="2000" dirty="0" smtClean="0"/>
              <a:t>, </a:t>
            </a:r>
            <a:r>
              <a:rPr lang="en-US" sz="2000" dirty="0" err="1" smtClean="0"/>
              <a:t>dll</a:t>
            </a:r>
            <a:r>
              <a:rPr lang="en-US" sz="2000" dirty="0" smtClean="0"/>
              <a:t>. </a:t>
            </a:r>
          </a:p>
          <a:p>
            <a:pPr algn="just"/>
            <a:r>
              <a:rPr lang="en-US" sz="2000" dirty="0" err="1" smtClean="0"/>
              <a:t>Misalkan</a:t>
            </a:r>
            <a:r>
              <a:rPr lang="en-US" sz="2000" dirty="0" smtClean="0"/>
              <a:t> </a:t>
            </a:r>
            <a:r>
              <a:rPr lang="en-US" sz="2000" dirty="0" err="1" smtClean="0"/>
              <a:t>suatu</a:t>
            </a:r>
            <a:r>
              <a:rPr lang="en-US" sz="2000" dirty="0" smtClean="0"/>
              <a:t> </a:t>
            </a:r>
            <a:r>
              <a:rPr lang="en-US" sz="2000" dirty="0" err="1" smtClean="0"/>
              <a:t>perusahaan</a:t>
            </a:r>
            <a:r>
              <a:rPr lang="en-US" sz="2000" dirty="0" smtClean="0"/>
              <a:t> </a:t>
            </a:r>
            <a:r>
              <a:rPr lang="en-US" sz="2000" dirty="0" err="1" smtClean="0"/>
              <a:t>menggunakan</a:t>
            </a:r>
            <a:r>
              <a:rPr lang="en-US" sz="2000" dirty="0" smtClean="0"/>
              <a:t> 269.000 KWH per </a:t>
            </a:r>
            <a:r>
              <a:rPr lang="en-US" sz="2000" dirty="0" err="1" smtClean="0"/>
              <a:t>bulannya</a:t>
            </a:r>
            <a:r>
              <a:rPr lang="en-US" sz="2000" dirty="0" smtClean="0"/>
              <a:t> (</a:t>
            </a:r>
            <a:r>
              <a:rPr lang="en-US" sz="2000" dirty="0" err="1" smtClean="0"/>
              <a:t>penggunaan</a:t>
            </a:r>
            <a:r>
              <a:rPr lang="en-US" sz="2000" dirty="0" smtClean="0"/>
              <a:t> </a:t>
            </a:r>
            <a:r>
              <a:rPr lang="en-US" sz="2000" dirty="0" err="1" smtClean="0"/>
              <a:t>komputer</a:t>
            </a:r>
            <a:r>
              <a:rPr lang="en-US" sz="2000" dirty="0" smtClean="0"/>
              <a:t>, AC, </a:t>
            </a:r>
            <a:r>
              <a:rPr lang="en-US" sz="2000" dirty="0" err="1" smtClean="0"/>
              <a:t>dan</a:t>
            </a:r>
            <a:r>
              <a:rPr lang="en-US" sz="2000" dirty="0" smtClean="0"/>
              <a:t> </a:t>
            </a:r>
            <a:r>
              <a:rPr lang="en-US" sz="2000" dirty="0" err="1" smtClean="0"/>
              <a:t>peralatan</a:t>
            </a:r>
            <a:r>
              <a:rPr lang="en-US" sz="2000" dirty="0" smtClean="0"/>
              <a:t> </a:t>
            </a:r>
            <a:r>
              <a:rPr lang="en-US" sz="2000" dirty="0" err="1" smtClean="0"/>
              <a:t>mesin</a:t>
            </a:r>
            <a:r>
              <a:rPr lang="en-US" sz="2000" dirty="0" smtClean="0"/>
              <a:t> </a:t>
            </a:r>
            <a:r>
              <a:rPr lang="en-US" sz="2000" dirty="0" err="1" smtClean="0"/>
              <a:t>lainnya</a:t>
            </a:r>
            <a:r>
              <a:rPr lang="en-US" sz="2000" dirty="0" smtClean="0"/>
              <a:t>), </a:t>
            </a:r>
            <a:r>
              <a:rPr lang="en-US" sz="2000" dirty="0" err="1" smtClean="0"/>
              <a:t>tagihan</a:t>
            </a:r>
            <a:r>
              <a:rPr lang="en-US" sz="2000" dirty="0" smtClean="0"/>
              <a:t> </a:t>
            </a:r>
            <a:r>
              <a:rPr lang="en-US" sz="2000" dirty="0" err="1" smtClean="0"/>
              <a:t>listrik</a:t>
            </a:r>
            <a:r>
              <a:rPr lang="en-US" sz="2000" dirty="0" smtClean="0"/>
              <a:t> </a:t>
            </a:r>
            <a:r>
              <a:rPr lang="en-US" sz="2000" dirty="0" err="1" smtClean="0"/>
              <a:t>dapat</a:t>
            </a:r>
            <a:r>
              <a:rPr lang="en-US" sz="2000" dirty="0" smtClean="0"/>
              <a:t> </a:t>
            </a:r>
            <a:r>
              <a:rPr lang="en-US" sz="2000" dirty="0" err="1" smtClean="0"/>
              <a:t>mencapai</a:t>
            </a:r>
            <a:r>
              <a:rPr lang="en-US" sz="2000" dirty="0"/>
              <a:t> </a:t>
            </a:r>
            <a:r>
              <a:rPr lang="en-US" sz="2000" dirty="0" err="1"/>
              <a:t>Rp</a:t>
            </a:r>
            <a:r>
              <a:rPr lang="en-US" sz="2000" dirty="0"/>
              <a:t> 268,5 </a:t>
            </a:r>
            <a:r>
              <a:rPr lang="en-US" sz="2000" dirty="0" err="1" smtClean="0"/>
              <a:t>juta</a:t>
            </a:r>
            <a:r>
              <a:rPr lang="en-US" sz="2000" dirty="0" smtClean="0"/>
              <a:t>. </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38</a:t>
            </a:fld>
            <a:endParaRPr lang="en-US" dirty="0"/>
          </a:p>
        </p:txBody>
      </p:sp>
      <p:pic>
        <p:nvPicPr>
          <p:cNvPr id="1026" name="Picture 2" descr="http://www.nucomputing.com/wp-content/uploads/2011/12/computer-lin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798" y="2773082"/>
            <a:ext cx="4324547" cy="288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863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Butuh</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Manusia</a:t>
            </a:r>
            <a:r>
              <a:rPr lang="en-US" dirty="0" smtClean="0"/>
              <a:t> yang </a:t>
            </a:r>
            <a:r>
              <a:rPr lang="en-US" dirty="0" err="1" smtClean="0"/>
              <a:t>Ahli</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z="1600" smtClean="0"/>
              <a:t>39</a:t>
            </a:fld>
            <a:endParaRPr lang="en-US" sz="1600" dirty="0"/>
          </a:p>
        </p:txBody>
      </p:sp>
      <p:sp>
        <p:nvSpPr>
          <p:cNvPr id="3" name="Content Placeholder 2"/>
          <p:cNvSpPr>
            <a:spLocks noGrp="1"/>
          </p:cNvSpPr>
          <p:nvPr>
            <p:ph idx="1"/>
          </p:nvPr>
        </p:nvSpPr>
        <p:spPr/>
        <p:txBody>
          <a:bodyPr numCol="2">
            <a:normAutofit/>
          </a:bodyPr>
          <a:lstStyle/>
          <a:p>
            <a:pPr algn="just"/>
            <a:r>
              <a:rPr lang="en-US" sz="2000" dirty="0" err="1" smtClean="0"/>
              <a:t>Suatu</a:t>
            </a:r>
            <a:r>
              <a:rPr lang="en-US" sz="2000" dirty="0" smtClean="0"/>
              <a:t> </a:t>
            </a:r>
            <a:r>
              <a:rPr lang="en-US" sz="2000" dirty="0" err="1" smtClean="0"/>
              <a:t>komputer</a:t>
            </a:r>
            <a:r>
              <a:rPr lang="en-US" sz="2000" dirty="0" smtClean="0"/>
              <a:t> </a:t>
            </a:r>
            <a:r>
              <a:rPr lang="en-US" sz="2000" dirty="0" err="1" smtClean="0"/>
              <a:t>dapat</a:t>
            </a:r>
            <a:r>
              <a:rPr lang="en-US" sz="2000" dirty="0" smtClean="0"/>
              <a:t> </a:t>
            </a:r>
            <a:r>
              <a:rPr lang="en-US" sz="2000" dirty="0" err="1" smtClean="0"/>
              <a:t>beroperasi</a:t>
            </a:r>
            <a:r>
              <a:rPr lang="en-US" sz="2000" dirty="0"/>
              <a:t> </a:t>
            </a:r>
            <a:r>
              <a:rPr lang="en-US" sz="2000" dirty="0" err="1" smtClean="0"/>
              <a:t>dapat</a:t>
            </a:r>
            <a:r>
              <a:rPr lang="en-US" sz="2000" dirty="0" smtClean="0"/>
              <a:t> </a:t>
            </a:r>
            <a:r>
              <a:rPr lang="en-US" sz="2000" dirty="0" err="1" smtClean="0"/>
              <a:t>beroperasi</a:t>
            </a:r>
            <a:r>
              <a:rPr lang="en-US" sz="2000" dirty="0" smtClean="0"/>
              <a:t> </a:t>
            </a:r>
            <a:r>
              <a:rPr lang="en-US" sz="2000" dirty="0" err="1" smtClean="0"/>
              <a:t>dengan</a:t>
            </a:r>
            <a:r>
              <a:rPr lang="en-US" sz="2000" dirty="0" smtClean="0"/>
              <a:t> lancer </a:t>
            </a:r>
            <a:r>
              <a:rPr lang="en-US" sz="2000" dirty="0" err="1" smtClean="0"/>
              <a:t>jika</a:t>
            </a:r>
            <a:r>
              <a:rPr lang="en-US" sz="2000" dirty="0" smtClean="0"/>
              <a:t> </a:t>
            </a:r>
            <a:r>
              <a:rPr lang="en-US" sz="2000" dirty="0" err="1" smtClean="0"/>
              <a:t>digunakan</a:t>
            </a:r>
            <a:r>
              <a:rPr lang="en-US" sz="2000" dirty="0" smtClean="0"/>
              <a:t> </a:t>
            </a:r>
            <a:r>
              <a:rPr lang="en-US" sz="2000" dirty="0" err="1" smtClean="0"/>
              <a:t>oleh</a:t>
            </a:r>
            <a:r>
              <a:rPr lang="en-US" sz="2000" dirty="0" smtClean="0"/>
              <a:t> orang yang </a:t>
            </a:r>
            <a:r>
              <a:rPr lang="en-US" sz="2000" dirty="0" err="1" smtClean="0"/>
              <a:t>berpengalaman</a:t>
            </a:r>
            <a:r>
              <a:rPr lang="en-US" sz="2000" dirty="0" smtClean="0"/>
              <a:t>/</a:t>
            </a:r>
            <a:r>
              <a:rPr lang="en-US" sz="2000" dirty="0" err="1" smtClean="0"/>
              <a:t>ahli</a:t>
            </a:r>
            <a:r>
              <a:rPr lang="en-US" sz="2000" dirty="0" smtClean="0"/>
              <a:t>. </a:t>
            </a:r>
            <a:r>
              <a:rPr lang="en-US" sz="2000" dirty="0" err="1" smtClean="0"/>
              <a:t>Jika</a:t>
            </a:r>
            <a:r>
              <a:rPr lang="en-US" sz="2000" dirty="0" smtClean="0"/>
              <a:t> </a:t>
            </a:r>
            <a:r>
              <a:rPr lang="en-US" sz="2000" dirty="0" err="1" smtClean="0"/>
              <a:t>digunakan</a:t>
            </a:r>
            <a:r>
              <a:rPr lang="en-US" sz="2000" dirty="0" smtClean="0"/>
              <a:t> </a:t>
            </a:r>
            <a:r>
              <a:rPr lang="en-US" sz="2000" dirty="0" err="1" smtClean="0"/>
              <a:t>oleh</a:t>
            </a:r>
            <a:r>
              <a:rPr lang="en-US" sz="2000" dirty="0" smtClean="0"/>
              <a:t> orang yang </a:t>
            </a:r>
            <a:r>
              <a:rPr lang="en-US" sz="2000" dirty="0" err="1" smtClean="0"/>
              <a:t>tidak</a:t>
            </a:r>
            <a:r>
              <a:rPr lang="en-US" sz="2000" dirty="0" smtClean="0"/>
              <a:t> </a:t>
            </a:r>
            <a:r>
              <a:rPr lang="en-US" sz="2000" dirty="0" err="1" smtClean="0"/>
              <a:t>paham</a:t>
            </a:r>
            <a:r>
              <a:rPr lang="en-US" sz="2000" dirty="0" smtClean="0"/>
              <a:t> </a:t>
            </a:r>
            <a:r>
              <a:rPr lang="en-US" sz="2000" dirty="0" err="1" smtClean="0"/>
              <a:t>dengan</a:t>
            </a:r>
            <a:r>
              <a:rPr lang="en-US" sz="2000" dirty="0" smtClean="0"/>
              <a:t> </a:t>
            </a:r>
            <a:r>
              <a:rPr lang="en-US" sz="2000" dirty="0" err="1" smtClean="0"/>
              <a:t>komputer</a:t>
            </a:r>
            <a:r>
              <a:rPr lang="en-US" sz="2000" dirty="0" smtClean="0"/>
              <a:t>, </a:t>
            </a:r>
            <a:r>
              <a:rPr lang="en-US" sz="2000" dirty="0" err="1" smtClean="0"/>
              <a:t>dapat</a:t>
            </a:r>
            <a:r>
              <a:rPr lang="en-US" sz="2000" dirty="0" smtClean="0"/>
              <a:t> </a:t>
            </a:r>
            <a:r>
              <a:rPr lang="en-US" sz="2000" dirty="0" err="1" smtClean="0"/>
              <a:t>berakibat</a:t>
            </a:r>
            <a:r>
              <a:rPr lang="en-US" sz="2000" dirty="0" smtClean="0"/>
              <a:t> fatal </a:t>
            </a:r>
            <a:r>
              <a:rPr lang="en-US" sz="2000" dirty="0" err="1" smtClean="0"/>
              <a:t>seperti</a:t>
            </a:r>
            <a:r>
              <a:rPr lang="en-US" sz="2000" dirty="0" smtClean="0"/>
              <a:t> </a:t>
            </a:r>
            <a:r>
              <a:rPr lang="en-US" sz="2000" dirty="0" err="1" smtClean="0"/>
              <a:t>terjadinya</a:t>
            </a:r>
            <a:r>
              <a:rPr lang="en-US" sz="2000" dirty="0" smtClean="0"/>
              <a:t> </a:t>
            </a:r>
            <a:r>
              <a:rPr lang="en-US" sz="2000" dirty="0" err="1" smtClean="0"/>
              <a:t>kerusakan</a:t>
            </a:r>
            <a:r>
              <a:rPr lang="en-US" sz="2000" dirty="0" smtClean="0"/>
              <a:t>. </a:t>
            </a:r>
            <a:r>
              <a:rPr lang="en-US" sz="2000" dirty="0" err="1" smtClean="0"/>
              <a:t>Untuk</a:t>
            </a:r>
            <a:r>
              <a:rPr lang="en-US" sz="2000" dirty="0" smtClean="0"/>
              <a:t> </a:t>
            </a:r>
            <a:r>
              <a:rPr lang="en-US" sz="2000" dirty="0" err="1" smtClean="0"/>
              <a:t>menghindari</a:t>
            </a:r>
            <a:r>
              <a:rPr lang="en-US" sz="2000" dirty="0" smtClean="0"/>
              <a:t> </a:t>
            </a:r>
            <a:r>
              <a:rPr lang="en-US" sz="2000" dirty="0" err="1" smtClean="0"/>
              <a:t>hal</a:t>
            </a:r>
            <a:r>
              <a:rPr lang="en-US" sz="2000" dirty="0" smtClean="0"/>
              <a:t> </a:t>
            </a:r>
            <a:r>
              <a:rPr lang="en-US" sz="2000" dirty="0" err="1" smtClean="0"/>
              <a:t>tersebut</a:t>
            </a:r>
            <a:r>
              <a:rPr lang="en-US" sz="2000" dirty="0" smtClean="0"/>
              <a:t>, </a:t>
            </a:r>
            <a:r>
              <a:rPr lang="en-US" sz="2000" dirty="0" err="1" smtClean="0"/>
              <a:t>maka</a:t>
            </a:r>
            <a:r>
              <a:rPr lang="en-US" sz="2000" dirty="0" smtClean="0"/>
              <a:t> </a:t>
            </a:r>
            <a:r>
              <a:rPr lang="en-US" sz="2000" dirty="0" err="1" smtClean="0"/>
              <a:t>dibutuhkan</a:t>
            </a:r>
            <a:r>
              <a:rPr lang="en-US" sz="2000" dirty="0" smtClean="0"/>
              <a:t> </a:t>
            </a:r>
            <a:r>
              <a:rPr lang="en-US" sz="2000" dirty="0" err="1" smtClean="0"/>
              <a:t>pekerja</a:t>
            </a:r>
            <a:r>
              <a:rPr lang="en-US" sz="2000" dirty="0" smtClean="0"/>
              <a:t> yang </a:t>
            </a:r>
            <a:r>
              <a:rPr lang="en-US" sz="2000" dirty="0" err="1" smtClean="0"/>
              <a:t>ahli</a:t>
            </a:r>
            <a:r>
              <a:rPr lang="en-US" sz="2000" dirty="0" smtClean="0"/>
              <a:t>/</a:t>
            </a:r>
            <a:r>
              <a:rPr lang="en-US" sz="2000" dirty="0" err="1" smtClean="0"/>
              <a:t>berpengalaman</a:t>
            </a:r>
            <a:r>
              <a:rPr lang="en-US" sz="2000" dirty="0" smtClean="0"/>
              <a:t>.</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613" y="2556932"/>
            <a:ext cx="4443984" cy="2962656"/>
          </a:xfrm>
          <a:prstGeom prst="rect">
            <a:avLst/>
          </a:prstGeom>
        </p:spPr>
      </p:pic>
    </p:spTree>
    <p:extLst>
      <p:ext uri="{BB962C8B-B14F-4D97-AF65-F5344CB8AC3E}">
        <p14:creationId xmlns:p14="http://schemas.microsoft.com/office/powerpoint/2010/main" val="329784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dirty="0" err="1" smtClean="0"/>
              <a:t>Konsep</a:t>
            </a:r>
            <a:r>
              <a:rPr lang="en-US" dirty="0" smtClean="0"/>
              <a:t> </a:t>
            </a:r>
            <a:r>
              <a:rPr lang="en-US" dirty="0" err="1" smtClean="0"/>
              <a:t>Industri</a:t>
            </a:r>
            <a:r>
              <a:rPr lang="en-US" dirty="0" smtClean="0"/>
              <a:t> (1)</a:t>
            </a:r>
            <a:endParaRPr lang="en-US" dirty="0"/>
          </a:p>
        </p:txBody>
      </p:sp>
      <p:sp>
        <p:nvSpPr>
          <p:cNvPr id="3" name="Content Placeholder 2"/>
          <p:cNvSpPr>
            <a:spLocks noGrp="1"/>
          </p:cNvSpPr>
          <p:nvPr>
            <p:ph idx="1"/>
          </p:nvPr>
        </p:nvSpPr>
        <p:spPr/>
        <p:txBody>
          <a:bodyPr>
            <a:normAutofit fontScale="92500"/>
          </a:bodyPr>
          <a:lstStyle/>
          <a:p>
            <a:pPr algn="just"/>
            <a:r>
              <a:rPr lang="en-US" b="1" dirty="0" err="1" smtClean="0"/>
              <a:t>Bahan</a:t>
            </a:r>
            <a:r>
              <a:rPr lang="en-US" b="1" dirty="0" smtClean="0"/>
              <a:t> </a:t>
            </a:r>
            <a:r>
              <a:rPr lang="en-US" b="1" dirty="0" err="1" smtClean="0"/>
              <a:t>Mentah</a:t>
            </a:r>
            <a:endParaRPr lang="en-US" b="1" dirty="0" smtClean="0"/>
          </a:p>
          <a:p>
            <a:pPr marL="577850" algn="just">
              <a:buFont typeface="Wingdings" panose="05000000000000000000" pitchFamily="2" charset="2"/>
              <a:buChar char="§"/>
            </a:pPr>
            <a:r>
              <a:rPr lang="en-US" dirty="0" err="1" smtClean="0"/>
              <a:t>Semua</a:t>
            </a:r>
            <a:r>
              <a:rPr lang="en-US" dirty="0" smtClean="0"/>
              <a:t> </a:t>
            </a:r>
            <a:r>
              <a:rPr lang="en-US" dirty="0" err="1" smtClean="0"/>
              <a:t>bahan</a:t>
            </a:r>
            <a:r>
              <a:rPr lang="en-US" dirty="0" smtClean="0"/>
              <a:t> yang </a:t>
            </a:r>
            <a:r>
              <a:rPr lang="en-US" dirty="0" err="1" smtClean="0"/>
              <a:t>didapat</a:t>
            </a:r>
            <a:r>
              <a:rPr lang="en-US" dirty="0" smtClean="0"/>
              <a:t> </a:t>
            </a:r>
            <a:r>
              <a:rPr lang="en-US" dirty="0" err="1" smtClean="0"/>
              <a:t>dari</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alam</a:t>
            </a:r>
            <a:r>
              <a:rPr lang="en-US" dirty="0" smtClean="0"/>
              <a:t> </a:t>
            </a:r>
            <a:r>
              <a:rPr lang="en-US" dirty="0" err="1" smtClean="0"/>
              <a:t>dan</a:t>
            </a:r>
            <a:r>
              <a:rPr lang="en-US" dirty="0" smtClean="0"/>
              <a:t>/</a:t>
            </a:r>
            <a:r>
              <a:rPr lang="en-US" dirty="0" err="1" smtClean="0"/>
              <a:t>atau</a:t>
            </a:r>
            <a:r>
              <a:rPr lang="en-US" dirty="0" smtClean="0"/>
              <a:t> yang </a:t>
            </a:r>
            <a:r>
              <a:rPr lang="en-US" dirty="0" err="1" smtClean="0"/>
              <a:t>diperoleh</a:t>
            </a:r>
            <a:r>
              <a:rPr lang="en-US" dirty="0" smtClean="0"/>
              <a:t> </a:t>
            </a:r>
            <a:r>
              <a:rPr lang="en-US" dirty="0" err="1" smtClean="0"/>
              <a:t>dari</a:t>
            </a:r>
            <a:r>
              <a:rPr lang="en-US" dirty="0" smtClean="0"/>
              <a:t> </a:t>
            </a:r>
            <a:r>
              <a:rPr lang="en-US" dirty="0" err="1" smtClean="0"/>
              <a:t>usaha</a:t>
            </a:r>
            <a:r>
              <a:rPr lang="en-US" dirty="0" smtClean="0"/>
              <a:t> </a:t>
            </a:r>
            <a:r>
              <a:rPr lang="en-US" dirty="0" err="1" smtClean="0"/>
              <a:t>manusia</a:t>
            </a:r>
            <a:r>
              <a:rPr lang="en-US" dirty="0" smtClean="0"/>
              <a:t> </a:t>
            </a:r>
            <a:r>
              <a:rPr lang="en-US" dirty="0" err="1" smtClean="0"/>
              <a:t>untuk</a:t>
            </a:r>
            <a:r>
              <a:rPr lang="en-US" dirty="0" smtClean="0"/>
              <a:t> </a:t>
            </a:r>
            <a:r>
              <a:rPr lang="en-US" dirty="0" err="1" smtClean="0"/>
              <a:t>dimanfaatkan</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misalnya</a:t>
            </a:r>
            <a:r>
              <a:rPr lang="en-US" dirty="0" smtClean="0"/>
              <a:t> </a:t>
            </a:r>
            <a:r>
              <a:rPr lang="en-US" dirty="0" err="1" smtClean="0"/>
              <a:t>kapas</a:t>
            </a:r>
            <a:r>
              <a:rPr lang="en-US" dirty="0" smtClean="0"/>
              <a:t> </a:t>
            </a:r>
            <a:r>
              <a:rPr lang="en-US" dirty="0" err="1" smtClean="0"/>
              <a:t>untuk</a:t>
            </a:r>
            <a:r>
              <a:rPr lang="en-US" dirty="0" smtClean="0"/>
              <a:t> </a:t>
            </a:r>
            <a:r>
              <a:rPr lang="en-US" dirty="0" err="1" smtClean="0"/>
              <a:t>industri</a:t>
            </a:r>
            <a:r>
              <a:rPr lang="en-US" dirty="0" smtClean="0"/>
              <a:t> </a:t>
            </a:r>
            <a:r>
              <a:rPr lang="en-US" dirty="0" err="1" smtClean="0"/>
              <a:t>tekstil</a:t>
            </a:r>
            <a:r>
              <a:rPr lang="en-US" dirty="0" smtClean="0"/>
              <a:t>, </a:t>
            </a:r>
            <a:r>
              <a:rPr lang="en-US" dirty="0" err="1" smtClean="0"/>
              <a:t>batu</a:t>
            </a:r>
            <a:r>
              <a:rPr lang="en-US" dirty="0" smtClean="0"/>
              <a:t> </a:t>
            </a:r>
            <a:r>
              <a:rPr lang="en-US" dirty="0" err="1" smtClean="0"/>
              <a:t>kapur</a:t>
            </a:r>
            <a:r>
              <a:rPr lang="en-US" dirty="0" smtClean="0"/>
              <a:t> </a:t>
            </a:r>
            <a:r>
              <a:rPr lang="en-US" dirty="0" err="1" smtClean="0"/>
              <a:t>untuk</a:t>
            </a:r>
            <a:r>
              <a:rPr lang="en-US" dirty="0" smtClean="0"/>
              <a:t> </a:t>
            </a:r>
            <a:r>
              <a:rPr lang="en-US" dirty="0" err="1" smtClean="0"/>
              <a:t>industri</a:t>
            </a:r>
            <a:r>
              <a:rPr lang="en-US" dirty="0" smtClean="0"/>
              <a:t> semen, </a:t>
            </a:r>
            <a:r>
              <a:rPr lang="en-US" dirty="0" err="1" smtClean="0"/>
              <a:t>biji</a:t>
            </a:r>
            <a:r>
              <a:rPr lang="en-US" dirty="0" smtClean="0"/>
              <a:t> </a:t>
            </a:r>
            <a:r>
              <a:rPr lang="en-US" dirty="0" err="1" smtClean="0"/>
              <a:t>besi</a:t>
            </a:r>
            <a:r>
              <a:rPr lang="en-US" dirty="0" smtClean="0"/>
              <a:t> </a:t>
            </a:r>
            <a:r>
              <a:rPr lang="en-US" dirty="0" err="1" smtClean="0"/>
              <a:t>untuk</a:t>
            </a:r>
            <a:r>
              <a:rPr lang="en-US" dirty="0" smtClean="0"/>
              <a:t> </a:t>
            </a:r>
            <a:r>
              <a:rPr lang="en-US" dirty="0" err="1" smtClean="0"/>
              <a:t>industri</a:t>
            </a:r>
            <a:r>
              <a:rPr lang="en-US" dirty="0" smtClean="0"/>
              <a:t> </a:t>
            </a:r>
            <a:r>
              <a:rPr lang="en-US" dirty="0" err="1" smtClean="0"/>
              <a:t>besi</a:t>
            </a:r>
            <a:r>
              <a:rPr lang="en-US" dirty="0" smtClean="0"/>
              <a:t> </a:t>
            </a:r>
            <a:r>
              <a:rPr lang="en-US" dirty="0" err="1" smtClean="0"/>
              <a:t>dan</a:t>
            </a:r>
            <a:r>
              <a:rPr lang="en-US" dirty="0" smtClean="0"/>
              <a:t> </a:t>
            </a:r>
            <a:r>
              <a:rPr lang="en-US" dirty="0" err="1" smtClean="0"/>
              <a:t>baja</a:t>
            </a:r>
            <a:r>
              <a:rPr lang="en-US" dirty="0" smtClean="0"/>
              <a:t>.</a:t>
            </a:r>
          </a:p>
          <a:p>
            <a:pPr marL="349250" indent="-342900" algn="just">
              <a:buFont typeface="Arial" panose="020B0604020202020204" pitchFamily="34" charset="0"/>
              <a:buChar char="•"/>
            </a:pPr>
            <a:r>
              <a:rPr lang="en-US" b="1" dirty="0" err="1" smtClean="0"/>
              <a:t>Bahan</a:t>
            </a:r>
            <a:r>
              <a:rPr lang="en-US" b="1" dirty="0" smtClean="0"/>
              <a:t> Baku </a:t>
            </a:r>
            <a:r>
              <a:rPr lang="en-US" b="1" dirty="0" err="1" smtClean="0"/>
              <a:t>Industri</a:t>
            </a:r>
            <a:endParaRPr lang="en-US" b="1" dirty="0" smtClean="0"/>
          </a:p>
          <a:p>
            <a:pPr marL="577850" indent="-241300" algn="just">
              <a:buFont typeface="Wingdings" panose="05000000000000000000" pitchFamily="2" charset="2"/>
              <a:buChar char="§"/>
            </a:pPr>
            <a:r>
              <a:rPr lang="en-US" dirty="0" err="1" smtClean="0"/>
              <a:t>Bahan</a:t>
            </a:r>
            <a:r>
              <a:rPr lang="en-US" dirty="0" smtClean="0"/>
              <a:t> </a:t>
            </a:r>
            <a:r>
              <a:rPr lang="en-US" dirty="0" err="1" smtClean="0"/>
              <a:t>mentah</a:t>
            </a:r>
            <a:r>
              <a:rPr lang="en-US" dirty="0"/>
              <a:t> </a:t>
            </a:r>
            <a:r>
              <a:rPr lang="en-US" dirty="0" smtClean="0"/>
              <a:t>yang </a:t>
            </a:r>
            <a:r>
              <a:rPr lang="en-US" dirty="0" err="1" smtClean="0"/>
              <a:t>diolah</a:t>
            </a:r>
            <a:r>
              <a:rPr lang="en-US" dirty="0" smtClean="0"/>
              <a:t> </a:t>
            </a:r>
            <a:r>
              <a:rPr lang="en-US" dirty="0" err="1" smtClean="0"/>
              <a:t>atau</a:t>
            </a:r>
            <a:r>
              <a:rPr lang="en-US" dirty="0" smtClean="0"/>
              <a:t> </a:t>
            </a:r>
            <a:r>
              <a:rPr lang="en-US" dirty="0" err="1" smtClean="0"/>
              <a:t>tidak</a:t>
            </a:r>
            <a:r>
              <a:rPr lang="en-US" dirty="0" smtClean="0"/>
              <a:t> </a:t>
            </a:r>
            <a:r>
              <a:rPr lang="en-US" dirty="0" err="1" smtClean="0"/>
              <a:t>diolah</a:t>
            </a:r>
            <a:r>
              <a:rPr lang="en-US" dirty="0" smtClean="0"/>
              <a:t> yang </a:t>
            </a:r>
            <a:r>
              <a:rPr lang="en-US" dirty="0" err="1" smtClean="0"/>
              <a:t>dapat</a:t>
            </a:r>
            <a:r>
              <a:rPr lang="en-US" dirty="0" smtClean="0"/>
              <a:t> </a:t>
            </a:r>
            <a:r>
              <a:rPr lang="en-US" dirty="0" err="1" smtClean="0"/>
              <a:t>dimanfaatkan</a:t>
            </a:r>
            <a:r>
              <a:rPr lang="en-US" dirty="0" smtClean="0"/>
              <a:t> </a:t>
            </a:r>
            <a:r>
              <a:rPr lang="en-US" dirty="0" err="1" smtClean="0"/>
              <a:t>sebagai</a:t>
            </a:r>
            <a:r>
              <a:rPr lang="en-US" dirty="0" smtClean="0"/>
              <a:t> </a:t>
            </a:r>
            <a:r>
              <a:rPr lang="en-US" dirty="0" err="1" smtClean="0"/>
              <a:t>sarana</a:t>
            </a:r>
            <a:r>
              <a:rPr lang="en-US" dirty="0" smtClean="0"/>
              <a:t> </a:t>
            </a:r>
            <a:r>
              <a:rPr lang="en-US" dirty="0" err="1" smtClean="0"/>
              <a:t>produksi</a:t>
            </a:r>
            <a:r>
              <a:rPr lang="en-US" dirty="0" smtClean="0"/>
              <a:t> </a:t>
            </a:r>
            <a:r>
              <a:rPr lang="en-US" dirty="0" err="1" smtClean="0"/>
              <a:t>misalnya</a:t>
            </a:r>
            <a:r>
              <a:rPr lang="en-US" dirty="0" smtClean="0"/>
              <a:t> </a:t>
            </a:r>
            <a:r>
              <a:rPr lang="en-US" dirty="0" err="1" smtClean="0"/>
              <a:t>lembaran</a:t>
            </a:r>
            <a:r>
              <a:rPr lang="en-US" dirty="0" smtClean="0"/>
              <a:t> </a:t>
            </a:r>
            <a:r>
              <a:rPr lang="en-US" dirty="0" err="1" smtClean="0"/>
              <a:t>besi</a:t>
            </a:r>
            <a:r>
              <a:rPr lang="en-US" dirty="0" smtClean="0"/>
              <a:t> </a:t>
            </a:r>
            <a:r>
              <a:rPr lang="en-US" dirty="0" err="1" smtClean="0"/>
              <a:t>atau</a:t>
            </a:r>
            <a:r>
              <a:rPr lang="en-US" dirty="0" smtClean="0"/>
              <a:t> </a:t>
            </a:r>
            <a:r>
              <a:rPr lang="en-US" dirty="0" err="1" smtClean="0"/>
              <a:t>baja</a:t>
            </a:r>
            <a:r>
              <a:rPr lang="en-US" dirty="0" smtClean="0"/>
              <a:t> </a:t>
            </a:r>
            <a:r>
              <a:rPr lang="en-US" dirty="0" err="1" smtClean="0"/>
              <a:t>untuk</a:t>
            </a:r>
            <a:r>
              <a:rPr lang="en-US" dirty="0" smtClean="0"/>
              <a:t> </a:t>
            </a:r>
            <a:r>
              <a:rPr lang="en-US" dirty="0" err="1" smtClean="0"/>
              <a:t>industri</a:t>
            </a:r>
            <a:r>
              <a:rPr lang="en-US" dirty="0" smtClean="0"/>
              <a:t> </a:t>
            </a:r>
            <a:r>
              <a:rPr lang="en-US" dirty="0" err="1" smtClean="0"/>
              <a:t>pipa</a:t>
            </a:r>
            <a:r>
              <a:rPr lang="en-US" dirty="0" smtClean="0"/>
              <a:t>, </a:t>
            </a:r>
            <a:r>
              <a:rPr lang="en-US" dirty="0" err="1" smtClean="0"/>
              <a:t>kawat</a:t>
            </a:r>
            <a:r>
              <a:rPr lang="en-US" dirty="0" smtClean="0"/>
              <a:t>, </a:t>
            </a:r>
            <a:r>
              <a:rPr lang="en-US" dirty="0" err="1" smtClean="0"/>
              <a:t>konstruksi</a:t>
            </a:r>
            <a:r>
              <a:rPr lang="en-US" dirty="0" smtClean="0"/>
              <a:t> </a:t>
            </a:r>
            <a:r>
              <a:rPr lang="en-US" dirty="0" err="1" smtClean="0"/>
              <a:t>jembatan</a:t>
            </a:r>
            <a:r>
              <a:rPr lang="en-US" dirty="0" smtClean="0"/>
              <a:t>, </a:t>
            </a:r>
            <a:r>
              <a:rPr lang="en-US" dirty="0" err="1" smtClean="0"/>
              <a:t>seng</a:t>
            </a:r>
            <a:r>
              <a:rPr lang="en-US" dirty="0" smtClean="0"/>
              <a:t>, </a:t>
            </a:r>
            <a:r>
              <a:rPr lang="en-US" dirty="0" err="1" smtClean="0"/>
              <a:t>tiang</a:t>
            </a:r>
            <a:r>
              <a:rPr lang="en-US" dirty="0" smtClean="0"/>
              <a:t> </a:t>
            </a:r>
            <a:r>
              <a:rPr lang="en-US" dirty="0" err="1" smtClean="0"/>
              <a:t>telepon</a:t>
            </a:r>
            <a:r>
              <a:rPr lang="en-US" dirty="0" smtClean="0"/>
              <a:t>, </a:t>
            </a:r>
            <a:r>
              <a:rPr lang="en-US" dirty="0" err="1" smtClean="0"/>
              <a:t>dll</a:t>
            </a:r>
            <a:r>
              <a:rPr lang="en-US" dirty="0" smtClean="0"/>
              <a:t>.</a:t>
            </a:r>
          </a:p>
          <a:p>
            <a:pPr marL="336550" indent="0" algn="just">
              <a:buNone/>
            </a:pPr>
            <a:endParaRPr lang="en-US" dirty="0" smtClean="0"/>
          </a:p>
        </p:txBody>
      </p:sp>
      <p:sp>
        <p:nvSpPr>
          <p:cNvPr id="4" name="Slide Number Placeholder 3"/>
          <p:cNvSpPr>
            <a:spLocks noGrp="1"/>
          </p:cNvSpPr>
          <p:nvPr>
            <p:ph type="sldNum" sz="quarter" idx="12"/>
          </p:nvPr>
        </p:nvSpPr>
        <p:spPr/>
        <p:txBody>
          <a:bodyPr/>
          <a:lstStyle/>
          <a:p>
            <a:fld id="{E97799C9-84D9-46D2-A11E-BCF8A720529D}" type="slidenum">
              <a:rPr lang="en-US" sz="1600" smtClean="0"/>
              <a:t>4</a:t>
            </a:fld>
            <a:endParaRPr lang="en-US" sz="1600" dirty="0"/>
          </a:p>
        </p:txBody>
      </p:sp>
    </p:spTree>
    <p:extLst>
      <p:ext uri="{BB962C8B-B14F-4D97-AF65-F5344CB8AC3E}">
        <p14:creationId xmlns:p14="http://schemas.microsoft.com/office/powerpoint/2010/main" val="743505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err="1" smtClean="0"/>
              <a:t>Seperti</a:t>
            </a:r>
            <a:r>
              <a:rPr lang="en-US" sz="3600" dirty="0" smtClean="0"/>
              <a:t> </a:t>
            </a:r>
            <a:r>
              <a:rPr lang="en-US" sz="3600" dirty="0" err="1" smtClean="0"/>
              <a:t>teknologi-teknologi</a:t>
            </a:r>
            <a:r>
              <a:rPr lang="en-US" sz="3600" dirty="0" smtClean="0"/>
              <a:t> </a:t>
            </a:r>
            <a:r>
              <a:rPr lang="en-US" sz="3600" dirty="0" err="1" smtClean="0"/>
              <a:t>lainnya</a:t>
            </a:r>
            <a:r>
              <a:rPr lang="en-US" sz="3600" dirty="0" smtClean="0"/>
              <a:t>, </a:t>
            </a:r>
            <a:r>
              <a:rPr lang="en-US" sz="3600" dirty="0" err="1" smtClean="0"/>
              <a:t>komputer</a:t>
            </a:r>
            <a:r>
              <a:rPr lang="en-US" sz="3600" dirty="0" smtClean="0"/>
              <a:t> </a:t>
            </a:r>
            <a:r>
              <a:rPr lang="en-US" sz="3600" dirty="0" err="1" smtClean="0"/>
              <a:t>juga</a:t>
            </a:r>
            <a:r>
              <a:rPr lang="en-US" sz="3600" dirty="0" smtClean="0"/>
              <a:t> </a:t>
            </a:r>
            <a:r>
              <a:rPr lang="en-US" sz="3600" dirty="0" err="1" smtClean="0"/>
              <a:t>memiliki</a:t>
            </a:r>
            <a:r>
              <a:rPr lang="en-US" sz="3600" dirty="0" smtClean="0"/>
              <a:t> </a:t>
            </a:r>
            <a:r>
              <a:rPr lang="en-US" sz="3600" dirty="0" err="1" smtClean="0"/>
              <a:t>kelebihan</a:t>
            </a:r>
            <a:r>
              <a:rPr lang="en-US" sz="3600" dirty="0" smtClean="0"/>
              <a:t> </a:t>
            </a:r>
            <a:r>
              <a:rPr lang="en-US" sz="3600" dirty="0" err="1" smtClean="0"/>
              <a:t>dan</a:t>
            </a:r>
            <a:r>
              <a:rPr lang="en-US" sz="3600" dirty="0" smtClean="0"/>
              <a:t> </a:t>
            </a:r>
            <a:r>
              <a:rPr lang="en-US" sz="3600" dirty="0" err="1" smtClean="0"/>
              <a:t>kekurangannya</a:t>
            </a:r>
            <a:r>
              <a:rPr lang="en-US" sz="3600" dirty="0" smtClean="0"/>
              <a:t>. </a:t>
            </a:r>
            <a:r>
              <a:rPr lang="en-US" sz="3600" dirty="0" err="1" smtClean="0"/>
              <a:t>Walaupun</a:t>
            </a:r>
            <a:r>
              <a:rPr lang="en-US" sz="3600" dirty="0" smtClean="0"/>
              <a:t> </a:t>
            </a:r>
            <a:r>
              <a:rPr lang="en-US" sz="3600" dirty="0" err="1" smtClean="0"/>
              <a:t>kelihatannya</a:t>
            </a:r>
            <a:r>
              <a:rPr lang="en-US" sz="3600" dirty="0" smtClean="0"/>
              <a:t> </a:t>
            </a:r>
            <a:r>
              <a:rPr lang="en-US" sz="3600" dirty="0" err="1" smtClean="0"/>
              <a:t>sebagai</a:t>
            </a:r>
            <a:r>
              <a:rPr lang="en-US" sz="3600" dirty="0" smtClean="0"/>
              <a:t> </a:t>
            </a:r>
            <a:r>
              <a:rPr lang="en-US" sz="3600" dirty="0" err="1" smtClean="0"/>
              <a:t>teknologi</a:t>
            </a:r>
            <a:r>
              <a:rPr lang="en-US" sz="3600" dirty="0" smtClean="0"/>
              <a:t> yang </a:t>
            </a:r>
            <a:r>
              <a:rPr lang="en-US" sz="3600" dirty="0" err="1" smtClean="0"/>
              <a:t>menguntungkan</a:t>
            </a:r>
            <a:r>
              <a:rPr lang="en-US" sz="3600" dirty="0" smtClean="0"/>
              <a:t>, </a:t>
            </a:r>
            <a:r>
              <a:rPr lang="en-US" sz="3600" dirty="0" err="1" smtClean="0"/>
              <a:t>komputer</a:t>
            </a:r>
            <a:r>
              <a:rPr lang="en-US" sz="3600" dirty="0" smtClean="0"/>
              <a:t> </a:t>
            </a:r>
            <a:r>
              <a:rPr lang="en-US" sz="3600" dirty="0" err="1" smtClean="0"/>
              <a:t>terkadang</a:t>
            </a:r>
            <a:r>
              <a:rPr lang="en-US" sz="3600" dirty="0" smtClean="0"/>
              <a:t> </a:t>
            </a:r>
            <a:r>
              <a:rPr lang="en-US" sz="3600" dirty="0" err="1" smtClean="0"/>
              <a:t>dapat</a:t>
            </a:r>
            <a:r>
              <a:rPr lang="en-US" sz="3600" dirty="0" smtClean="0"/>
              <a:t> </a:t>
            </a:r>
            <a:r>
              <a:rPr lang="en-US" sz="3600" dirty="0" err="1" smtClean="0"/>
              <a:t>berbahaya</a:t>
            </a:r>
            <a:r>
              <a:rPr lang="en-US" sz="3600" dirty="0" smtClean="0"/>
              <a:t> </a:t>
            </a:r>
            <a:r>
              <a:rPr lang="en-US" sz="3600" dirty="0" err="1" smtClean="0"/>
              <a:t>jika</a:t>
            </a:r>
            <a:r>
              <a:rPr lang="en-US" sz="3600" dirty="0" smtClean="0"/>
              <a:t> </a:t>
            </a:r>
            <a:r>
              <a:rPr lang="en-US" sz="3600" dirty="0" err="1" smtClean="0"/>
              <a:t>tidak</a:t>
            </a:r>
            <a:r>
              <a:rPr lang="en-US" sz="3600" dirty="0" smtClean="0"/>
              <a:t> </a:t>
            </a:r>
            <a:r>
              <a:rPr lang="en-US" sz="3600" dirty="0" err="1" smtClean="0"/>
              <a:t>dimengerti</a:t>
            </a:r>
            <a:r>
              <a:rPr lang="en-US" sz="3600" dirty="0" smtClean="0"/>
              <a:t> </a:t>
            </a:r>
            <a:r>
              <a:rPr lang="en-US" sz="3600" dirty="0" err="1" smtClean="0"/>
              <a:t>dan</a:t>
            </a:r>
            <a:r>
              <a:rPr lang="en-US" sz="3600" dirty="0" smtClean="0"/>
              <a:t> </a:t>
            </a:r>
            <a:r>
              <a:rPr lang="en-US" sz="3600" dirty="0" err="1" smtClean="0"/>
              <a:t>dipakai</a:t>
            </a:r>
            <a:r>
              <a:rPr lang="en-US" sz="3600" dirty="0" smtClean="0"/>
              <a:t> </a:t>
            </a:r>
            <a:r>
              <a:rPr lang="en-US" sz="3600" dirty="0" err="1" smtClean="0"/>
              <a:t>dengan</a:t>
            </a:r>
            <a:r>
              <a:rPr lang="en-US" sz="3600" dirty="0" smtClean="0"/>
              <a:t> </a:t>
            </a:r>
            <a:r>
              <a:rPr lang="en-US" sz="3600" dirty="0" err="1" smtClean="0"/>
              <a:t>benar</a:t>
            </a:r>
            <a:r>
              <a:rPr lang="en-US" sz="3600" dirty="0" smtClean="0"/>
              <a:t>.</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40</a:t>
            </a:fld>
            <a:endParaRPr lang="en-US" sz="1600" dirty="0"/>
          </a:p>
        </p:txBody>
      </p:sp>
    </p:spTree>
    <p:extLst>
      <p:ext uri="{BB962C8B-B14F-4D97-AF65-F5344CB8AC3E}">
        <p14:creationId xmlns:p14="http://schemas.microsoft.com/office/powerpoint/2010/main" val="900448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Referensi</a:t>
            </a:r>
            <a:endParaRPr lang="en-US" dirty="0"/>
          </a:p>
        </p:txBody>
      </p:sp>
      <p:sp>
        <p:nvSpPr>
          <p:cNvPr id="3" name="Content Placeholder 2"/>
          <p:cNvSpPr>
            <a:spLocks noGrp="1"/>
          </p:cNvSpPr>
          <p:nvPr>
            <p:ph idx="1"/>
          </p:nvPr>
        </p:nvSpPr>
        <p:spPr/>
        <p:txBody>
          <a:bodyPr/>
          <a:lstStyle/>
          <a:p>
            <a:pPr algn="just"/>
            <a:r>
              <a:rPr lang="en-US" dirty="0" smtClean="0"/>
              <a:t>http</a:t>
            </a:r>
            <a:r>
              <a:rPr lang="en-US" dirty="0"/>
              <a:t>://www.slideshare.net/Muslih69/penerapan-komputer-di-bidang-industri</a:t>
            </a:r>
          </a:p>
          <a:p>
            <a:pPr algn="just"/>
            <a:r>
              <a:rPr lang="en-US" dirty="0" smtClean="0"/>
              <a:t>http</a:t>
            </a:r>
            <a:r>
              <a:rPr lang="en-US" dirty="0"/>
              <a:t>://ghozaliq.com/2013/09/13/pengertian-industri-dan-perindustrian/</a:t>
            </a:r>
          </a:p>
          <a:p>
            <a:pPr algn="just"/>
            <a:r>
              <a:rPr lang="en-US" dirty="0" smtClean="0"/>
              <a:t>http</a:t>
            </a:r>
            <a:r>
              <a:rPr lang="en-US" dirty="0"/>
              <a:t>://</a:t>
            </a:r>
            <a:r>
              <a:rPr lang="en-US" dirty="0" smtClean="0"/>
              <a:t>frofathero.blogspot.com/2012/10/penerapan-komputer-dalam-bidang-industri.html</a:t>
            </a:r>
          </a:p>
          <a:p>
            <a:pPr algn="just"/>
            <a:r>
              <a:rPr lang="en-US" dirty="0"/>
              <a:t>http://portal.paseban.com/article/28491/daya-listrik-komputer-berapa-watt-kebutuhan</a:t>
            </a:r>
            <a:endParaRPr lang="en-US" dirty="0" smtClean="0"/>
          </a:p>
        </p:txBody>
      </p:sp>
      <p:sp>
        <p:nvSpPr>
          <p:cNvPr id="4" name="Slide Number Placeholder 3"/>
          <p:cNvSpPr>
            <a:spLocks noGrp="1"/>
          </p:cNvSpPr>
          <p:nvPr>
            <p:ph type="sldNum" sz="quarter" idx="12"/>
          </p:nvPr>
        </p:nvSpPr>
        <p:spPr/>
        <p:txBody>
          <a:bodyPr/>
          <a:lstStyle/>
          <a:p>
            <a:fld id="{E97799C9-84D9-46D2-A11E-BCF8A720529D}" type="slidenum">
              <a:rPr lang="en-US" sz="1600" smtClean="0"/>
              <a:t>41</a:t>
            </a:fld>
            <a:endParaRPr lang="en-US" sz="1600" dirty="0"/>
          </a:p>
        </p:txBody>
      </p:sp>
    </p:spTree>
    <p:extLst>
      <p:ext uri="{BB962C8B-B14F-4D97-AF65-F5344CB8AC3E}">
        <p14:creationId xmlns:p14="http://schemas.microsoft.com/office/powerpoint/2010/main" val="1235120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t>Terima</a:t>
            </a:r>
            <a:r>
              <a:rPr lang="en-US" sz="4400" dirty="0"/>
              <a:t> </a:t>
            </a:r>
            <a:r>
              <a:rPr lang="en-US" sz="4400" dirty="0" err="1" smtClean="0"/>
              <a:t>Kasih</a:t>
            </a:r>
            <a:r>
              <a:rPr lang="en-US" sz="4400" dirty="0" smtClean="0"/>
              <a: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z="1600" smtClean="0"/>
              <a:pPr/>
              <a:t>42</a:t>
            </a:fld>
            <a:endParaRPr lang="en-US" sz="1600" dirty="0"/>
          </a:p>
        </p:txBody>
      </p:sp>
    </p:spTree>
    <p:extLst>
      <p:ext uri="{BB962C8B-B14F-4D97-AF65-F5344CB8AC3E}">
        <p14:creationId xmlns:p14="http://schemas.microsoft.com/office/powerpoint/2010/main" val="402542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dirty="0" err="1" smtClean="0"/>
              <a:t>Konsep</a:t>
            </a:r>
            <a:r>
              <a:rPr lang="en-US" dirty="0" smtClean="0"/>
              <a:t> </a:t>
            </a:r>
            <a:r>
              <a:rPr lang="en-US" dirty="0" err="1" smtClean="0"/>
              <a:t>Industri</a:t>
            </a:r>
            <a:r>
              <a:rPr lang="en-US" dirty="0" smtClean="0"/>
              <a:t> (2)</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err="1" smtClean="0"/>
              <a:t>Barang</a:t>
            </a:r>
            <a:r>
              <a:rPr lang="en-US" b="1" dirty="0" smtClean="0"/>
              <a:t> </a:t>
            </a:r>
            <a:r>
              <a:rPr lang="en-US" b="1" dirty="0" err="1" smtClean="0"/>
              <a:t>Setengah</a:t>
            </a:r>
            <a:r>
              <a:rPr lang="en-US" b="1" dirty="0" smtClean="0"/>
              <a:t> </a:t>
            </a:r>
            <a:r>
              <a:rPr lang="en-US" b="1" dirty="0" err="1" smtClean="0"/>
              <a:t>Jadi</a:t>
            </a:r>
            <a:endParaRPr lang="en-US" b="1" dirty="0" smtClean="0"/>
          </a:p>
          <a:p>
            <a:pPr marL="577850" algn="just">
              <a:buFont typeface="Wingdings" panose="05000000000000000000" pitchFamily="2" charset="2"/>
              <a:buChar char="§"/>
            </a:pPr>
            <a:r>
              <a:rPr lang="en-US" dirty="0" err="1" smtClean="0"/>
              <a:t>Bahan</a:t>
            </a:r>
            <a:r>
              <a:rPr lang="en-US" dirty="0" smtClean="0"/>
              <a:t> </a:t>
            </a:r>
            <a:r>
              <a:rPr lang="en-US" dirty="0" err="1"/>
              <a:t>mentah</a:t>
            </a:r>
            <a:r>
              <a:rPr lang="en-US" dirty="0"/>
              <a:t> </a:t>
            </a:r>
            <a:r>
              <a:rPr lang="en-US" dirty="0" err="1"/>
              <a:t>atau</a:t>
            </a:r>
            <a:r>
              <a:rPr lang="en-US" dirty="0"/>
              <a:t> </a:t>
            </a:r>
            <a:r>
              <a:rPr lang="en-US" dirty="0" err="1"/>
              <a:t>bahan</a:t>
            </a:r>
            <a:r>
              <a:rPr lang="en-US" dirty="0"/>
              <a:t> </a:t>
            </a:r>
            <a:r>
              <a:rPr lang="en-US" dirty="0" err="1"/>
              <a:t>baku</a:t>
            </a:r>
            <a:r>
              <a:rPr lang="en-US" dirty="0"/>
              <a:t> yang </a:t>
            </a:r>
            <a:r>
              <a:rPr lang="en-US" dirty="0" err="1"/>
              <a:t>telah</a:t>
            </a:r>
            <a:r>
              <a:rPr lang="en-US" dirty="0"/>
              <a:t> </a:t>
            </a:r>
            <a:r>
              <a:rPr lang="en-US" dirty="0" err="1"/>
              <a:t>mengalami</a:t>
            </a:r>
            <a:r>
              <a:rPr lang="en-US" dirty="0"/>
              <a:t> </a:t>
            </a:r>
            <a:r>
              <a:rPr lang="en-US" dirty="0" err="1"/>
              <a:t>satu</a:t>
            </a:r>
            <a:r>
              <a:rPr lang="en-US" dirty="0"/>
              <a:t> </a:t>
            </a:r>
            <a:r>
              <a:rPr lang="en-US" dirty="0" err="1"/>
              <a:t>atau</a:t>
            </a:r>
            <a:r>
              <a:rPr lang="en-US" dirty="0"/>
              <a:t> </a:t>
            </a:r>
            <a:r>
              <a:rPr lang="en-US" dirty="0" err="1"/>
              <a:t>beberapa</a:t>
            </a:r>
            <a:r>
              <a:rPr lang="en-US" dirty="0"/>
              <a:t> </a:t>
            </a:r>
            <a:r>
              <a:rPr lang="en-US" dirty="0" err="1"/>
              <a:t>tahap</a:t>
            </a:r>
            <a:r>
              <a:rPr lang="en-US" dirty="0"/>
              <a:t> proses </a:t>
            </a:r>
            <a:r>
              <a:rPr lang="en-US" dirty="0" err="1"/>
              <a:t>industri</a:t>
            </a:r>
            <a:r>
              <a:rPr lang="en-US" dirty="0"/>
              <a:t> yang </a:t>
            </a:r>
            <a:r>
              <a:rPr lang="en-US" dirty="0" err="1"/>
              <a:t>dapat</a:t>
            </a:r>
            <a:r>
              <a:rPr lang="en-US" dirty="0"/>
              <a:t> </a:t>
            </a:r>
            <a:r>
              <a:rPr lang="en-US" dirty="0" err="1"/>
              <a:t>diproses</a:t>
            </a:r>
            <a:r>
              <a:rPr lang="en-US" dirty="0"/>
              <a:t> </a:t>
            </a:r>
            <a:r>
              <a:rPr lang="en-US" dirty="0" err="1"/>
              <a:t>lebih</a:t>
            </a:r>
            <a:r>
              <a:rPr lang="en-US" dirty="0"/>
              <a:t> </a:t>
            </a:r>
            <a:r>
              <a:rPr lang="en-US" dirty="0" err="1"/>
              <a:t>lanjut</a:t>
            </a:r>
            <a:r>
              <a:rPr lang="en-US" dirty="0"/>
              <a:t> </a:t>
            </a:r>
            <a:r>
              <a:rPr lang="en-US" dirty="0" err="1"/>
              <a:t>menjadi</a:t>
            </a:r>
            <a:r>
              <a:rPr lang="en-US" dirty="0"/>
              <a:t> </a:t>
            </a:r>
            <a:r>
              <a:rPr lang="en-US" dirty="0" err="1"/>
              <a:t>barang</a:t>
            </a:r>
            <a:r>
              <a:rPr lang="en-US" dirty="0"/>
              <a:t> </a:t>
            </a:r>
            <a:r>
              <a:rPr lang="en-US" dirty="0" err="1"/>
              <a:t>jadi</a:t>
            </a:r>
            <a:r>
              <a:rPr lang="en-US" dirty="0"/>
              <a:t>, </a:t>
            </a:r>
            <a:r>
              <a:rPr lang="en-US" dirty="0" err="1"/>
              <a:t>misalnya</a:t>
            </a:r>
            <a:r>
              <a:rPr lang="en-US" dirty="0"/>
              <a:t> </a:t>
            </a:r>
            <a:r>
              <a:rPr lang="en-US" dirty="0" err="1"/>
              <a:t>kain</a:t>
            </a:r>
            <a:r>
              <a:rPr lang="en-US" dirty="0"/>
              <a:t> </a:t>
            </a:r>
            <a:r>
              <a:rPr lang="en-US" dirty="0" err="1"/>
              <a:t>dibuat</a:t>
            </a:r>
            <a:r>
              <a:rPr lang="en-US" dirty="0"/>
              <a:t> </a:t>
            </a:r>
            <a:r>
              <a:rPr lang="en-US" dirty="0" err="1"/>
              <a:t>untuk</a:t>
            </a:r>
            <a:r>
              <a:rPr lang="en-US" dirty="0"/>
              <a:t> </a:t>
            </a:r>
            <a:r>
              <a:rPr lang="en-US" dirty="0" err="1"/>
              <a:t>industri</a:t>
            </a:r>
            <a:r>
              <a:rPr lang="en-US" dirty="0"/>
              <a:t> </a:t>
            </a:r>
            <a:r>
              <a:rPr lang="en-US" dirty="0" err="1"/>
              <a:t>pakaian</a:t>
            </a:r>
            <a:r>
              <a:rPr lang="en-US" dirty="0"/>
              <a:t>, </a:t>
            </a:r>
            <a:r>
              <a:rPr lang="en-US" dirty="0" err="1"/>
              <a:t>kayu</a:t>
            </a:r>
            <a:r>
              <a:rPr lang="en-US" dirty="0"/>
              <a:t> </a:t>
            </a:r>
            <a:r>
              <a:rPr lang="en-US" dirty="0" err="1"/>
              <a:t>olahan</a:t>
            </a:r>
            <a:r>
              <a:rPr lang="en-US" dirty="0"/>
              <a:t> </a:t>
            </a:r>
            <a:r>
              <a:rPr lang="en-US" dirty="0" err="1"/>
              <a:t>untuk</a:t>
            </a:r>
            <a:r>
              <a:rPr lang="en-US" dirty="0"/>
              <a:t> </a:t>
            </a:r>
            <a:r>
              <a:rPr lang="en-US" dirty="0" err="1"/>
              <a:t>industri</a:t>
            </a:r>
            <a:r>
              <a:rPr lang="en-US" dirty="0"/>
              <a:t> </a:t>
            </a:r>
            <a:r>
              <a:rPr lang="en-US" dirty="0" err="1"/>
              <a:t>mebel</a:t>
            </a:r>
            <a:r>
              <a:rPr lang="en-US" dirty="0"/>
              <a:t> </a:t>
            </a:r>
            <a:r>
              <a:rPr lang="en-US" dirty="0" err="1"/>
              <a:t>dan</a:t>
            </a:r>
            <a:r>
              <a:rPr lang="en-US" dirty="0"/>
              <a:t> </a:t>
            </a:r>
            <a:r>
              <a:rPr lang="en-US" dirty="0" err="1"/>
              <a:t>kertas</a:t>
            </a:r>
            <a:r>
              <a:rPr lang="en-US" dirty="0"/>
              <a:t> </a:t>
            </a:r>
            <a:r>
              <a:rPr lang="en-US" dirty="0" err="1"/>
              <a:t>untuk</a:t>
            </a:r>
            <a:r>
              <a:rPr lang="en-US" dirty="0"/>
              <a:t> </a:t>
            </a:r>
            <a:r>
              <a:rPr lang="en-US" dirty="0" err="1"/>
              <a:t>barang-barang</a:t>
            </a:r>
            <a:r>
              <a:rPr lang="en-US" dirty="0"/>
              <a:t> </a:t>
            </a:r>
            <a:r>
              <a:rPr lang="en-US" dirty="0" err="1"/>
              <a:t>cetakan</a:t>
            </a:r>
            <a:r>
              <a:rPr lang="en-US" dirty="0" smtClean="0"/>
              <a:t>.</a:t>
            </a:r>
          </a:p>
          <a:p>
            <a:pPr marL="342900" indent="-342900" algn="just">
              <a:buFont typeface="Arial" panose="020B0604020202020204" pitchFamily="34" charset="0"/>
              <a:buChar char="•"/>
            </a:pPr>
            <a:r>
              <a:rPr lang="en-US" b="1" dirty="0" err="1" smtClean="0"/>
              <a:t>Barang</a:t>
            </a:r>
            <a:r>
              <a:rPr lang="en-US" b="1" dirty="0" smtClean="0"/>
              <a:t> </a:t>
            </a:r>
            <a:r>
              <a:rPr lang="en-US" b="1" dirty="0" err="1" smtClean="0"/>
              <a:t>Jadi</a:t>
            </a:r>
            <a:endParaRPr lang="en-US" b="1" dirty="0" smtClean="0"/>
          </a:p>
          <a:p>
            <a:pPr marL="577850" algn="just">
              <a:buFont typeface="Wingdings" panose="05000000000000000000" pitchFamily="2" charset="2"/>
              <a:buChar char="§"/>
            </a:pPr>
            <a:r>
              <a:rPr lang="en-US" dirty="0" err="1" smtClean="0"/>
              <a:t>Barang</a:t>
            </a:r>
            <a:r>
              <a:rPr lang="en-US" dirty="0" smtClean="0"/>
              <a:t> </a:t>
            </a:r>
            <a:r>
              <a:rPr lang="en-US" dirty="0" err="1"/>
              <a:t>hasil</a:t>
            </a:r>
            <a:r>
              <a:rPr lang="en-US" dirty="0"/>
              <a:t> </a:t>
            </a:r>
            <a:r>
              <a:rPr lang="en-US" dirty="0" err="1"/>
              <a:t>industri</a:t>
            </a:r>
            <a:r>
              <a:rPr lang="en-US" dirty="0"/>
              <a:t> yang </a:t>
            </a:r>
            <a:r>
              <a:rPr lang="en-US" dirty="0" err="1"/>
              <a:t>sudah</a:t>
            </a:r>
            <a:r>
              <a:rPr lang="en-US" dirty="0"/>
              <a:t> </a:t>
            </a:r>
            <a:r>
              <a:rPr lang="en-US" dirty="0" err="1"/>
              <a:t>siap</a:t>
            </a:r>
            <a:r>
              <a:rPr lang="en-US" dirty="0"/>
              <a:t> </a:t>
            </a:r>
            <a:r>
              <a:rPr lang="en-US" dirty="0" err="1"/>
              <a:t>pakai</a:t>
            </a:r>
            <a:r>
              <a:rPr lang="en-US" dirty="0"/>
              <a:t> </a:t>
            </a:r>
            <a:r>
              <a:rPr lang="en-US" dirty="0" err="1"/>
              <a:t>untuk</a:t>
            </a:r>
            <a:r>
              <a:rPr lang="en-US" dirty="0"/>
              <a:t> </a:t>
            </a:r>
            <a:r>
              <a:rPr lang="en-US" dirty="0" err="1"/>
              <a:t>konsumsi</a:t>
            </a:r>
            <a:r>
              <a:rPr lang="en-US" dirty="0"/>
              <a:t> </a:t>
            </a:r>
            <a:r>
              <a:rPr lang="en-US" dirty="0" err="1"/>
              <a:t>akhir</a:t>
            </a:r>
            <a:r>
              <a:rPr lang="en-US" dirty="0"/>
              <a:t> </a:t>
            </a:r>
            <a:r>
              <a:rPr lang="en-US" dirty="0" err="1"/>
              <a:t>ataupun</a:t>
            </a:r>
            <a:r>
              <a:rPr lang="en-US" dirty="0"/>
              <a:t> </a:t>
            </a:r>
            <a:r>
              <a:rPr lang="en-US" dirty="0" err="1"/>
              <a:t>siap</a:t>
            </a:r>
            <a:r>
              <a:rPr lang="en-US" dirty="0"/>
              <a:t> </a:t>
            </a:r>
            <a:r>
              <a:rPr lang="en-US" dirty="0" err="1"/>
              <a:t>pakai</a:t>
            </a:r>
            <a:r>
              <a:rPr lang="en-US" dirty="0"/>
              <a:t> </a:t>
            </a:r>
            <a:r>
              <a:rPr lang="en-US" dirty="0" err="1"/>
              <a:t>sebagai</a:t>
            </a:r>
            <a:r>
              <a:rPr lang="en-US" dirty="0"/>
              <a:t> </a:t>
            </a:r>
            <a:r>
              <a:rPr lang="en-US" dirty="0" err="1"/>
              <a:t>alat</a:t>
            </a:r>
            <a:r>
              <a:rPr lang="en-US" dirty="0"/>
              <a:t> </a:t>
            </a:r>
            <a:r>
              <a:rPr lang="en-US" dirty="0" err="1"/>
              <a:t>produksi</a:t>
            </a:r>
            <a:r>
              <a:rPr lang="en-US" dirty="0"/>
              <a:t>, </a:t>
            </a:r>
            <a:r>
              <a:rPr lang="en-US" dirty="0" err="1"/>
              <a:t>misalnya</a:t>
            </a:r>
            <a:r>
              <a:rPr lang="en-US" dirty="0"/>
              <a:t> </a:t>
            </a:r>
            <a:r>
              <a:rPr lang="en-US" dirty="0" err="1"/>
              <a:t>industri</a:t>
            </a:r>
            <a:r>
              <a:rPr lang="en-US" dirty="0"/>
              <a:t> </a:t>
            </a:r>
            <a:r>
              <a:rPr lang="en-US" dirty="0" err="1"/>
              <a:t>pakaian</a:t>
            </a:r>
            <a:r>
              <a:rPr lang="en-US" dirty="0"/>
              <a:t>, </a:t>
            </a:r>
            <a:r>
              <a:rPr lang="en-US" dirty="0" err="1"/>
              <a:t>mebel</a:t>
            </a:r>
            <a:r>
              <a:rPr lang="en-US" dirty="0"/>
              <a:t>, semen, </a:t>
            </a:r>
            <a:r>
              <a:rPr lang="en-US" dirty="0" err="1"/>
              <a:t>dan</a:t>
            </a:r>
            <a:r>
              <a:rPr lang="en-US" dirty="0"/>
              <a:t> </a:t>
            </a:r>
            <a:r>
              <a:rPr lang="en-US" dirty="0" err="1"/>
              <a:t>bahan</a:t>
            </a:r>
            <a:r>
              <a:rPr lang="en-US" dirty="0"/>
              <a:t> </a:t>
            </a:r>
            <a:r>
              <a:rPr lang="en-US" dirty="0" err="1"/>
              <a:t>bakar</a:t>
            </a:r>
            <a:r>
              <a:rPr lang="en-US" dirty="0"/>
              <a:t>.</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5</a:t>
            </a:fld>
            <a:endParaRPr lang="en-US" sz="1600" dirty="0"/>
          </a:p>
        </p:txBody>
      </p:sp>
    </p:spTree>
    <p:extLst>
      <p:ext uri="{BB962C8B-B14F-4D97-AF65-F5344CB8AC3E}">
        <p14:creationId xmlns:p14="http://schemas.microsoft.com/office/powerpoint/2010/main" val="406167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Konsep</a:t>
            </a:r>
            <a:r>
              <a:rPr lang="en-US" dirty="0"/>
              <a:t> </a:t>
            </a:r>
            <a:r>
              <a:rPr lang="en-US" dirty="0" err="1"/>
              <a:t>Industri</a:t>
            </a:r>
            <a:r>
              <a:rPr lang="en-US" dirty="0"/>
              <a:t> </a:t>
            </a:r>
            <a:r>
              <a:rPr lang="en-US" dirty="0" smtClean="0"/>
              <a:t>(3)</a:t>
            </a:r>
            <a:endParaRPr lang="en-US" dirty="0"/>
          </a:p>
        </p:txBody>
      </p:sp>
      <p:sp>
        <p:nvSpPr>
          <p:cNvPr id="3" name="Content Placeholder 2"/>
          <p:cNvSpPr>
            <a:spLocks noGrp="1"/>
          </p:cNvSpPr>
          <p:nvPr>
            <p:ph idx="1"/>
          </p:nvPr>
        </p:nvSpPr>
        <p:spPr/>
        <p:txBody>
          <a:bodyPr/>
          <a:lstStyle/>
          <a:p>
            <a:pPr algn="just"/>
            <a:r>
              <a:rPr lang="en-US" b="1" dirty="0" err="1" smtClean="0"/>
              <a:t>Rancang</a:t>
            </a:r>
            <a:r>
              <a:rPr lang="en-US" b="1" dirty="0" smtClean="0"/>
              <a:t> </a:t>
            </a:r>
            <a:r>
              <a:rPr lang="en-US" b="1" dirty="0" err="1" smtClean="0"/>
              <a:t>Bangun</a:t>
            </a:r>
            <a:r>
              <a:rPr lang="en-US" b="1" dirty="0" smtClean="0"/>
              <a:t> </a:t>
            </a:r>
            <a:r>
              <a:rPr lang="en-US" b="1" dirty="0" err="1" smtClean="0"/>
              <a:t>Industri</a:t>
            </a:r>
            <a:endParaRPr lang="en-US" b="1" dirty="0" smtClean="0"/>
          </a:p>
          <a:p>
            <a:pPr marL="577850" algn="just">
              <a:buFont typeface="Wingdings" panose="05000000000000000000" pitchFamily="2" charset="2"/>
              <a:buChar char="§"/>
            </a:pPr>
            <a:r>
              <a:rPr lang="en-US" dirty="0" err="1" smtClean="0"/>
              <a:t>Kegiatan</a:t>
            </a:r>
            <a:r>
              <a:rPr lang="en-US" dirty="0" smtClean="0"/>
              <a:t> </a:t>
            </a:r>
            <a:r>
              <a:rPr lang="en-US" dirty="0" err="1"/>
              <a:t>industri</a:t>
            </a:r>
            <a:r>
              <a:rPr lang="en-US" dirty="0"/>
              <a:t> yang </a:t>
            </a:r>
            <a:r>
              <a:rPr lang="en-US" dirty="0" err="1"/>
              <a:t>berhubungan</a:t>
            </a:r>
            <a:r>
              <a:rPr lang="en-US" dirty="0"/>
              <a:t> </a:t>
            </a:r>
            <a:r>
              <a:rPr lang="en-US" dirty="0" err="1"/>
              <a:t>dengan</a:t>
            </a:r>
            <a:r>
              <a:rPr lang="en-US" dirty="0"/>
              <a:t> </a:t>
            </a:r>
            <a:r>
              <a:rPr lang="en-US" dirty="0" err="1"/>
              <a:t>perencanaan</a:t>
            </a:r>
            <a:r>
              <a:rPr lang="en-US" dirty="0"/>
              <a:t> </a:t>
            </a:r>
            <a:r>
              <a:rPr lang="en-US" dirty="0" err="1"/>
              <a:t>pendirian</a:t>
            </a:r>
            <a:r>
              <a:rPr lang="en-US" dirty="0"/>
              <a:t> </a:t>
            </a:r>
            <a:r>
              <a:rPr lang="en-US" dirty="0" err="1"/>
              <a:t>industri</a:t>
            </a:r>
            <a:r>
              <a:rPr lang="en-US" dirty="0"/>
              <a:t>/</a:t>
            </a:r>
            <a:r>
              <a:rPr lang="en-US" dirty="0" err="1"/>
              <a:t>pabrik</a:t>
            </a:r>
            <a:r>
              <a:rPr lang="en-US" dirty="0"/>
              <a:t> </a:t>
            </a:r>
            <a:r>
              <a:rPr lang="en-US" dirty="0" err="1"/>
              <a:t>secara</a:t>
            </a:r>
            <a:r>
              <a:rPr lang="en-US" dirty="0"/>
              <a:t> </a:t>
            </a:r>
            <a:r>
              <a:rPr lang="en-US" dirty="0" err="1"/>
              <a:t>keseluruhan</a:t>
            </a:r>
            <a:r>
              <a:rPr lang="en-US" dirty="0"/>
              <a:t> </a:t>
            </a:r>
            <a:r>
              <a:rPr lang="en-US" dirty="0" err="1"/>
              <a:t>atau</a:t>
            </a:r>
            <a:r>
              <a:rPr lang="en-US" dirty="0"/>
              <a:t> </a:t>
            </a:r>
            <a:r>
              <a:rPr lang="en-US" dirty="0" err="1"/>
              <a:t>bagian-bagiannya</a:t>
            </a:r>
            <a:r>
              <a:rPr lang="en-US" dirty="0" smtClean="0"/>
              <a:t>.</a:t>
            </a:r>
          </a:p>
          <a:p>
            <a:pPr marL="349250" indent="-342900" algn="just">
              <a:buFont typeface="Arial" panose="020B0604020202020204" pitchFamily="34" charset="0"/>
              <a:buChar char="•"/>
            </a:pPr>
            <a:r>
              <a:rPr lang="en-US" b="1" dirty="0" err="1" smtClean="0"/>
              <a:t>Perekayaan</a:t>
            </a:r>
            <a:r>
              <a:rPr lang="en-US" b="1" dirty="0" smtClean="0"/>
              <a:t> </a:t>
            </a:r>
            <a:r>
              <a:rPr lang="en-US" b="1" dirty="0" err="1" smtClean="0"/>
              <a:t>Industri</a:t>
            </a:r>
            <a:endParaRPr lang="en-US" b="1" dirty="0" smtClean="0"/>
          </a:p>
          <a:p>
            <a:pPr marL="577850" indent="-342900" algn="just">
              <a:buFont typeface="Wingdings" panose="05000000000000000000" pitchFamily="2" charset="2"/>
              <a:buChar char="§"/>
            </a:pPr>
            <a:r>
              <a:rPr lang="en-US" dirty="0" err="1" smtClean="0"/>
              <a:t>Kegiatan</a:t>
            </a:r>
            <a:r>
              <a:rPr lang="en-US" dirty="0" smtClean="0"/>
              <a:t> </a:t>
            </a:r>
            <a:r>
              <a:rPr lang="en-US" dirty="0" err="1"/>
              <a:t>industri</a:t>
            </a:r>
            <a:r>
              <a:rPr lang="en-US" dirty="0"/>
              <a:t> yang </a:t>
            </a:r>
            <a:r>
              <a:rPr lang="en-US" dirty="0" err="1"/>
              <a:t>berhubungan</a:t>
            </a:r>
            <a:r>
              <a:rPr lang="en-US" dirty="0"/>
              <a:t> </a:t>
            </a:r>
            <a:r>
              <a:rPr lang="en-US" dirty="0" err="1"/>
              <a:t>dengan</a:t>
            </a:r>
            <a:r>
              <a:rPr lang="en-US" dirty="0"/>
              <a:t> </a:t>
            </a:r>
            <a:r>
              <a:rPr lang="en-US" dirty="0" err="1"/>
              <a:t>perancangan</a:t>
            </a:r>
            <a:r>
              <a:rPr lang="en-US" dirty="0"/>
              <a:t> </a:t>
            </a:r>
            <a:r>
              <a:rPr lang="en-US" dirty="0" err="1"/>
              <a:t>dan</a:t>
            </a:r>
            <a:r>
              <a:rPr lang="en-US" dirty="0"/>
              <a:t> </a:t>
            </a:r>
            <a:r>
              <a:rPr lang="en-US" dirty="0" err="1"/>
              <a:t>pembuatan</a:t>
            </a:r>
            <a:r>
              <a:rPr lang="en-US" dirty="0"/>
              <a:t> </a:t>
            </a:r>
            <a:r>
              <a:rPr lang="en-US" dirty="0" err="1"/>
              <a:t>mesin</a:t>
            </a:r>
            <a:r>
              <a:rPr lang="en-US" dirty="0"/>
              <a:t>/</a:t>
            </a:r>
            <a:r>
              <a:rPr lang="en-US" dirty="0" err="1"/>
              <a:t>peralatan</a:t>
            </a:r>
            <a:r>
              <a:rPr lang="en-US" dirty="0"/>
              <a:t> </a:t>
            </a:r>
            <a:r>
              <a:rPr lang="en-US" dirty="0" err="1"/>
              <a:t>pabrik</a:t>
            </a:r>
            <a:r>
              <a:rPr lang="en-US" dirty="0"/>
              <a:t> </a:t>
            </a:r>
            <a:r>
              <a:rPr lang="en-US" dirty="0" err="1"/>
              <a:t>dan</a:t>
            </a:r>
            <a:r>
              <a:rPr lang="en-US" dirty="0"/>
              <a:t> </a:t>
            </a:r>
            <a:r>
              <a:rPr lang="en-US" dirty="0" err="1"/>
              <a:t>peralatan</a:t>
            </a:r>
            <a:r>
              <a:rPr lang="en-US" dirty="0"/>
              <a:t> </a:t>
            </a:r>
            <a:r>
              <a:rPr lang="en-US" dirty="0" err="1"/>
              <a:t>industri</a:t>
            </a:r>
            <a:r>
              <a:rPr lang="en-US" dirty="0"/>
              <a:t> </a:t>
            </a:r>
            <a:r>
              <a:rPr lang="en-US" dirty="0" err="1"/>
              <a:t>lainnya</a:t>
            </a:r>
            <a:r>
              <a:rPr lang="en-US" dirty="0"/>
              <a:t>.</a:t>
            </a:r>
          </a:p>
        </p:txBody>
      </p:sp>
      <p:sp>
        <p:nvSpPr>
          <p:cNvPr id="4" name="Slide Number Placeholder 3"/>
          <p:cNvSpPr>
            <a:spLocks noGrp="1"/>
          </p:cNvSpPr>
          <p:nvPr>
            <p:ph type="sldNum" sz="quarter" idx="12"/>
          </p:nvPr>
        </p:nvSpPr>
        <p:spPr/>
        <p:txBody>
          <a:bodyPr/>
          <a:lstStyle/>
          <a:p>
            <a:fld id="{E97799C9-84D9-46D2-A11E-BCF8A720529D}" type="slidenum">
              <a:rPr lang="en-US" sz="1600" smtClean="0"/>
              <a:t>6</a:t>
            </a:fld>
            <a:endParaRPr lang="en-US" sz="1600" dirty="0"/>
          </a:p>
        </p:txBody>
      </p:sp>
    </p:spTree>
    <p:extLst>
      <p:ext uri="{BB962C8B-B14F-4D97-AF65-F5344CB8AC3E}">
        <p14:creationId xmlns:p14="http://schemas.microsoft.com/office/powerpoint/2010/main" val="411983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990" y="1267391"/>
            <a:ext cx="7792403" cy="4890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97799C9-84D9-46D2-A11E-BCF8A720529D}" type="slidenum">
              <a:rPr lang="en-US" sz="1600" smtClean="0"/>
              <a:t>7</a:t>
            </a:fld>
            <a:endParaRPr lang="en-US" dirty="0"/>
          </a:p>
        </p:txBody>
      </p:sp>
      <p:sp>
        <p:nvSpPr>
          <p:cNvPr id="14" name="Title 1"/>
          <p:cNvSpPr txBox="1">
            <a:spLocks/>
          </p:cNvSpPr>
          <p:nvPr/>
        </p:nvSpPr>
        <p:spPr>
          <a:xfrm>
            <a:off x="-704848" y="569804"/>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t>Skema</a:t>
            </a:r>
            <a:r>
              <a:rPr lang="en-US" sz="4000" dirty="0" smtClean="0"/>
              <a:t> </a:t>
            </a:r>
            <a:r>
              <a:rPr lang="en-US" sz="4000" dirty="0" err="1" smtClean="0"/>
              <a:t>Dasar</a:t>
            </a:r>
            <a:r>
              <a:rPr lang="en-US" sz="4000" dirty="0" smtClean="0"/>
              <a:t> </a:t>
            </a:r>
            <a:r>
              <a:rPr lang="en-US" sz="4000" dirty="0" err="1" smtClean="0"/>
              <a:t>Industri</a:t>
            </a:r>
            <a:r>
              <a:rPr lang="en-US" sz="4000" dirty="0" smtClean="0"/>
              <a:t> </a:t>
            </a:r>
            <a:r>
              <a:rPr lang="en-US" sz="4000" dirty="0" err="1" smtClean="0"/>
              <a:t>Manufaktur</a:t>
            </a:r>
            <a:endParaRPr lang="en-US" sz="4000" dirty="0"/>
          </a:p>
        </p:txBody>
      </p:sp>
    </p:spTree>
    <p:extLst>
      <p:ext uri="{BB962C8B-B14F-4D97-AF65-F5344CB8AC3E}">
        <p14:creationId xmlns:p14="http://schemas.microsoft.com/office/powerpoint/2010/main" val="1219169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Skema</a:t>
            </a:r>
            <a:r>
              <a:rPr lang="en-US" dirty="0"/>
              <a:t> </a:t>
            </a:r>
            <a:r>
              <a:rPr lang="en-US" dirty="0" err="1"/>
              <a:t>Dasar</a:t>
            </a:r>
            <a:r>
              <a:rPr lang="en-US" dirty="0"/>
              <a:t> </a:t>
            </a:r>
            <a:r>
              <a:rPr lang="en-US" dirty="0" err="1"/>
              <a:t>Industri</a:t>
            </a:r>
            <a:r>
              <a:rPr lang="en-US" dirty="0"/>
              <a:t> </a:t>
            </a:r>
            <a:r>
              <a:rPr lang="en-US" dirty="0" err="1" smtClean="0"/>
              <a:t>Manufaktur</a:t>
            </a:r>
            <a:r>
              <a:rPr lang="en-US" dirty="0" smtClean="0"/>
              <a:t> (</a:t>
            </a:r>
            <a:r>
              <a:rPr lang="en-US" dirty="0" err="1" smtClean="0"/>
              <a:t>Penjelasan</a:t>
            </a:r>
            <a:r>
              <a:rPr lang="en-US" dirty="0" smtClean="0"/>
              <a:t>)</a:t>
            </a:r>
            <a:endParaRPr lang="en-US" dirty="0"/>
          </a:p>
        </p:txBody>
      </p:sp>
      <p:sp>
        <p:nvSpPr>
          <p:cNvPr id="4" name="Content Placeholder 3"/>
          <p:cNvSpPr>
            <a:spLocks noGrp="1"/>
          </p:cNvSpPr>
          <p:nvPr>
            <p:ph idx="1"/>
          </p:nvPr>
        </p:nvSpPr>
        <p:spPr>
          <a:xfrm>
            <a:off x="1295401" y="2556932"/>
            <a:ext cx="9601196" cy="3638128"/>
          </a:xfrm>
        </p:spPr>
        <p:txBody>
          <a:bodyPr>
            <a:noAutofit/>
          </a:bodyPr>
          <a:lstStyle/>
          <a:p>
            <a:r>
              <a:rPr lang="en-US" sz="1700" dirty="0" err="1" smtClean="0"/>
              <a:t>Setiap</a:t>
            </a:r>
            <a:r>
              <a:rPr lang="en-US" sz="1700" dirty="0" smtClean="0"/>
              <a:t> </a:t>
            </a:r>
            <a:r>
              <a:rPr lang="en-US" sz="1700" dirty="0" err="1" smtClean="0"/>
              <a:t>Industri</a:t>
            </a:r>
            <a:r>
              <a:rPr lang="en-US" sz="1700" dirty="0" smtClean="0"/>
              <a:t> </a:t>
            </a:r>
            <a:r>
              <a:rPr lang="en-US" sz="1700" dirty="0" err="1" smtClean="0"/>
              <a:t>pasti</a:t>
            </a:r>
            <a:r>
              <a:rPr lang="en-US" sz="1700" dirty="0" smtClean="0"/>
              <a:t> </a:t>
            </a:r>
            <a:r>
              <a:rPr lang="en-US" sz="1700" dirty="0" err="1" smtClean="0"/>
              <a:t>memiliki</a:t>
            </a:r>
            <a:r>
              <a:rPr lang="en-US" sz="1700" dirty="0" smtClean="0"/>
              <a:t> </a:t>
            </a:r>
            <a:r>
              <a:rPr lang="en-US" sz="1700" dirty="0" err="1" smtClean="0"/>
              <a:t>perencanaan</a:t>
            </a:r>
            <a:r>
              <a:rPr lang="en-US" sz="1700" dirty="0" smtClean="0"/>
              <a:t> </a:t>
            </a:r>
            <a:r>
              <a:rPr lang="en-US" sz="1700" dirty="0" err="1" smtClean="0"/>
              <a:t>manufaktur</a:t>
            </a:r>
            <a:r>
              <a:rPr lang="en-US" sz="1700" dirty="0" smtClean="0"/>
              <a:t> </a:t>
            </a:r>
            <a:r>
              <a:rPr lang="en-US" sz="1700" dirty="0" err="1" smtClean="0"/>
              <a:t>untuk</a:t>
            </a:r>
            <a:r>
              <a:rPr lang="en-US" sz="1700" dirty="0" smtClean="0"/>
              <a:t> </a:t>
            </a:r>
            <a:r>
              <a:rPr lang="en-US" sz="1700" dirty="0" err="1" smtClean="0"/>
              <a:t>pertama</a:t>
            </a:r>
            <a:r>
              <a:rPr lang="en-US" sz="1700" dirty="0" smtClean="0"/>
              <a:t> </a:t>
            </a:r>
            <a:r>
              <a:rPr lang="en-US" sz="1700" dirty="0" err="1" smtClean="0"/>
              <a:t>kalinya</a:t>
            </a:r>
            <a:r>
              <a:rPr lang="en-US" sz="1700" dirty="0" smtClean="0"/>
              <a:t> </a:t>
            </a:r>
            <a:r>
              <a:rPr lang="en-US" sz="1700" dirty="0" err="1" smtClean="0"/>
              <a:t>pada</a:t>
            </a:r>
            <a:r>
              <a:rPr lang="en-US" sz="1700" dirty="0" smtClean="0"/>
              <a:t> </a:t>
            </a:r>
            <a:r>
              <a:rPr lang="en-US" sz="1700" dirty="0" err="1" smtClean="0"/>
              <a:t>saat</a:t>
            </a:r>
            <a:r>
              <a:rPr lang="en-US" sz="1700" dirty="0" smtClean="0"/>
              <a:t> </a:t>
            </a:r>
            <a:r>
              <a:rPr lang="en-US" sz="1700" dirty="0" err="1" smtClean="0"/>
              <a:t>mendirikan</a:t>
            </a:r>
            <a:r>
              <a:rPr lang="en-US" sz="1700" dirty="0" smtClean="0"/>
              <a:t> </a:t>
            </a:r>
            <a:r>
              <a:rPr lang="en-US" sz="1700" dirty="0" err="1" smtClean="0"/>
              <a:t>industri</a:t>
            </a:r>
            <a:r>
              <a:rPr lang="en-US" sz="1700" dirty="0" smtClean="0"/>
              <a:t> </a:t>
            </a:r>
            <a:r>
              <a:rPr lang="en-US" sz="1700" dirty="0" err="1" smtClean="0"/>
              <a:t>tersebut</a:t>
            </a:r>
            <a:r>
              <a:rPr lang="en-US" sz="1700" dirty="0" smtClean="0"/>
              <a:t>. </a:t>
            </a:r>
            <a:r>
              <a:rPr lang="en-US" sz="1700" dirty="0" err="1" smtClean="0"/>
              <a:t>Perencanaan</a:t>
            </a:r>
            <a:r>
              <a:rPr lang="en-US" sz="1700" dirty="0" smtClean="0"/>
              <a:t> </a:t>
            </a:r>
            <a:r>
              <a:rPr lang="en-US" sz="1700" dirty="0" err="1" smtClean="0"/>
              <a:t>ini</a:t>
            </a:r>
            <a:r>
              <a:rPr lang="en-US" sz="1700" dirty="0" smtClean="0"/>
              <a:t> </a:t>
            </a:r>
            <a:r>
              <a:rPr lang="en-US" sz="1700" dirty="0" err="1" smtClean="0"/>
              <a:t>masih</a:t>
            </a:r>
            <a:r>
              <a:rPr lang="en-US" sz="1700" dirty="0" smtClean="0"/>
              <a:t> </a:t>
            </a:r>
            <a:r>
              <a:rPr lang="en-US" sz="1700" dirty="0" err="1" smtClean="0"/>
              <a:t>bisa</a:t>
            </a:r>
            <a:r>
              <a:rPr lang="en-US" sz="1700" dirty="0" smtClean="0"/>
              <a:t> </a:t>
            </a:r>
            <a:r>
              <a:rPr lang="en-US" sz="1700" dirty="0" err="1" smtClean="0"/>
              <a:t>dibilang</a:t>
            </a:r>
            <a:r>
              <a:rPr lang="en-US" sz="1700" dirty="0" smtClean="0"/>
              <a:t> </a:t>
            </a:r>
            <a:r>
              <a:rPr lang="en-US" sz="1700" dirty="0" err="1" smtClean="0"/>
              <a:t>belum</a:t>
            </a:r>
            <a:r>
              <a:rPr lang="en-US" sz="1700" dirty="0" smtClean="0"/>
              <a:t> </a:t>
            </a:r>
            <a:r>
              <a:rPr lang="en-US" sz="1700" dirty="0" err="1" smtClean="0"/>
              <a:t>matang</a:t>
            </a:r>
            <a:r>
              <a:rPr lang="en-US" sz="1700" dirty="0" smtClean="0"/>
              <a:t>(</a:t>
            </a:r>
            <a:r>
              <a:rPr lang="en-US" sz="1700" dirty="0" err="1" smtClean="0"/>
              <a:t>belum</a:t>
            </a:r>
            <a:r>
              <a:rPr lang="en-US" sz="1700" dirty="0" smtClean="0"/>
              <a:t> yang </a:t>
            </a:r>
            <a:r>
              <a:rPr lang="en-US" sz="1700" dirty="0" err="1" smtClean="0"/>
              <a:t>terbaik</a:t>
            </a:r>
            <a:r>
              <a:rPr lang="en-US" sz="1700" dirty="0" smtClean="0"/>
              <a:t>).</a:t>
            </a:r>
          </a:p>
          <a:p>
            <a:r>
              <a:rPr lang="en-US" sz="1700" dirty="0" err="1" smtClean="0"/>
              <a:t>Setelah</a:t>
            </a:r>
            <a:r>
              <a:rPr lang="en-US" sz="1700" dirty="0" smtClean="0"/>
              <a:t> </a:t>
            </a:r>
            <a:r>
              <a:rPr lang="en-US" sz="1700" dirty="0" err="1" smtClean="0"/>
              <a:t>perencanaan</a:t>
            </a:r>
            <a:r>
              <a:rPr lang="en-US" sz="1700" dirty="0" smtClean="0"/>
              <a:t>, </a:t>
            </a:r>
            <a:r>
              <a:rPr lang="en-US" sz="1700" dirty="0" err="1" smtClean="0"/>
              <a:t>tentu</a:t>
            </a:r>
            <a:r>
              <a:rPr lang="en-US" sz="1700" dirty="0" smtClean="0"/>
              <a:t> </a:t>
            </a:r>
            <a:r>
              <a:rPr lang="en-US" sz="1700" dirty="0" err="1" smtClean="0"/>
              <a:t>saja</a:t>
            </a:r>
            <a:r>
              <a:rPr lang="en-US" sz="1700" dirty="0" smtClean="0"/>
              <a:t> </a:t>
            </a:r>
            <a:r>
              <a:rPr lang="en-US" sz="1700" dirty="0" err="1" smtClean="0"/>
              <a:t>perlu</a:t>
            </a:r>
            <a:r>
              <a:rPr lang="en-US" sz="1700" dirty="0" smtClean="0"/>
              <a:t> proses </a:t>
            </a:r>
            <a:r>
              <a:rPr lang="en-US" sz="1700" dirty="0" err="1" smtClean="0"/>
              <a:t>manufaktur</a:t>
            </a:r>
            <a:r>
              <a:rPr lang="en-US" sz="1700" dirty="0" smtClean="0"/>
              <a:t> </a:t>
            </a:r>
            <a:r>
              <a:rPr lang="en-US" sz="1700" dirty="0" err="1" smtClean="0"/>
              <a:t>produk</a:t>
            </a:r>
            <a:r>
              <a:rPr lang="en-US" sz="1700" dirty="0" smtClean="0"/>
              <a:t>.</a:t>
            </a:r>
          </a:p>
          <a:p>
            <a:r>
              <a:rPr lang="en-US" sz="1700" dirty="0" err="1" smtClean="0"/>
              <a:t>Produk</a:t>
            </a:r>
            <a:r>
              <a:rPr lang="en-US" sz="1700" dirty="0" smtClean="0"/>
              <a:t> yang </a:t>
            </a:r>
            <a:r>
              <a:rPr lang="en-US" sz="1700" dirty="0" err="1" smtClean="0"/>
              <a:t>telah</a:t>
            </a:r>
            <a:r>
              <a:rPr lang="en-US" sz="1700" dirty="0" smtClean="0"/>
              <a:t> </a:t>
            </a:r>
            <a:r>
              <a:rPr lang="en-US" sz="1700" dirty="0" err="1" smtClean="0"/>
              <a:t>dihasilkan</a:t>
            </a:r>
            <a:r>
              <a:rPr lang="en-US" sz="1700" dirty="0" smtClean="0"/>
              <a:t> </a:t>
            </a:r>
            <a:r>
              <a:rPr lang="en-US" sz="1700" dirty="0" err="1" smtClean="0"/>
              <a:t>akan</a:t>
            </a:r>
            <a:r>
              <a:rPr lang="en-US" sz="1700" dirty="0" smtClean="0"/>
              <a:t> </a:t>
            </a:r>
            <a:r>
              <a:rPr lang="en-US" sz="1700" dirty="0" err="1" smtClean="0"/>
              <a:t>dijual</a:t>
            </a:r>
            <a:r>
              <a:rPr lang="en-US" sz="1700" dirty="0" smtClean="0"/>
              <a:t> </a:t>
            </a:r>
            <a:r>
              <a:rPr lang="en-US" sz="1700" dirty="0" err="1" smtClean="0"/>
              <a:t>kepada</a:t>
            </a:r>
            <a:r>
              <a:rPr lang="en-US" sz="1700" dirty="0" smtClean="0"/>
              <a:t> </a:t>
            </a:r>
            <a:r>
              <a:rPr lang="en-US" sz="1700" dirty="0" err="1" smtClean="0"/>
              <a:t>pelanggan</a:t>
            </a:r>
            <a:r>
              <a:rPr lang="en-US" sz="1700" dirty="0" smtClean="0"/>
              <a:t> yang </a:t>
            </a:r>
            <a:r>
              <a:rPr lang="en-US" sz="1700" dirty="0" err="1" smtClean="0"/>
              <a:t>memesan</a:t>
            </a:r>
            <a:r>
              <a:rPr lang="en-US" sz="1700" dirty="0" smtClean="0"/>
              <a:t>.</a:t>
            </a:r>
          </a:p>
          <a:p>
            <a:r>
              <a:rPr lang="en-US" sz="1700" dirty="0" smtClean="0"/>
              <a:t>Dari </a:t>
            </a:r>
            <a:r>
              <a:rPr lang="en-US" sz="1700" dirty="0" err="1" smtClean="0"/>
              <a:t>pemasaran</a:t>
            </a:r>
            <a:r>
              <a:rPr lang="en-US" sz="1700" dirty="0" smtClean="0"/>
              <a:t> </a:t>
            </a:r>
            <a:r>
              <a:rPr lang="en-US" sz="1700" dirty="0" err="1" smtClean="0"/>
              <a:t>dan</a:t>
            </a:r>
            <a:r>
              <a:rPr lang="en-US" sz="1700" dirty="0" smtClean="0"/>
              <a:t> </a:t>
            </a:r>
            <a:r>
              <a:rPr lang="en-US" sz="1700" dirty="0" err="1" smtClean="0"/>
              <a:t>penjualan</a:t>
            </a:r>
            <a:r>
              <a:rPr lang="en-US" sz="1700" dirty="0" smtClean="0"/>
              <a:t> yang </a:t>
            </a:r>
            <a:r>
              <a:rPr lang="en-US" sz="1700" dirty="0" err="1" smtClean="0"/>
              <a:t>telah</a:t>
            </a:r>
            <a:r>
              <a:rPr lang="en-US" sz="1700" dirty="0" smtClean="0"/>
              <a:t> </a:t>
            </a:r>
            <a:r>
              <a:rPr lang="en-US" sz="1700" dirty="0" err="1" smtClean="0"/>
              <a:t>dilakukan</a:t>
            </a:r>
            <a:r>
              <a:rPr lang="en-US" sz="1700" dirty="0" smtClean="0"/>
              <a:t>, </a:t>
            </a:r>
            <a:r>
              <a:rPr lang="en-US" sz="1700" dirty="0" err="1" smtClean="0"/>
              <a:t>maka</a:t>
            </a:r>
            <a:r>
              <a:rPr lang="en-US" sz="1700" dirty="0" smtClean="0"/>
              <a:t> </a:t>
            </a:r>
            <a:r>
              <a:rPr lang="en-US" sz="1700" dirty="0" err="1" smtClean="0"/>
              <a:t>akan</a:t>
            </a:r>
            <a:r>
              <a:rPr lang="en-US" sz="1700" dirty="0" smtClean="0"/>
              <a:t> </a:t>
            </a:r>
            <a:r>
              <a:rPr lang="en-US" sz="1700" dirty="0" err="1" smtClean="0"/>
              <a:t>ada</a:t>
            </a:r>
            <a:r>
              <a:rPr lang="en-US" sz="1700" dirty="0" smtClean="0"/>
              <a:t> feedback </a:t>
            </a:r>
            <a:r>
              <a:rPr lang="en-US" sz="1700" dirty="0" err="1" smtClean="0"/>
              <a:t>dari</a:t>
            </a:r>
            <a:r>
              <a:rPr lang="en-US" sz="1700" dirty="0" smtClean="0"/>
              <a:t> </a:t>
            </a:r>
            <a:r>
              <a:rPr lang="en-US" sz="1700" dirty="0" err="1" smtClean="0"/>
              <a:t>pelanggan</a:t>
            </a:r>
            <a:r>
              <a:rPr lang="en-US" sz="1700" dirty="0" smtClean="0"/>
              <a:t> (</a:t>
            </a:r>
            <a:r>
              <a:rPr lang="en-US" sz="1700" dirty="0" err="1" smtClean="0"/>
              <a:t>bisa</a:t>
            </a:r>
            <a:r>
              <a:rPr lang="en-US" sz="1700" dirty="0" smtClean="0"/>
              <a:t> </a:t>
            </a:r>
            <a:r>
              <a:rPr lang="en-US" sz="1700" dirty="0" err="1" smtClean="0"/>
              <a:t>disebut</a:t>
            </a:r>
            <a:r>
              <a:rPr lang="en-US" sz="1700" dirty="0" smtClean="0"/>
              <a:t> </a:t>
            </a:r>
            <a:r>
              <a:rPr lang="en-US" sz="1700" dirty="0" err="1" smtClean="0"/>
              <a:t>juga</a:t>
            </a:r>
            <a:r>
              <a:rPr lang="en-US" sz="1700" dirty="0" smtClean="0"/>
              <a:t> </a:t>
            </a:r>
            <a:r>
              <a:rPr lang="en-US" sz="1700" dirty="0" err="1" smtClean="0"/>
              <a:t>sebagai</a:t>
            </a:r>
            <a:r>
              <a:rPr lang="en-US" sz="1700" dirty="0" smtClean="0"/>
              <a:t> </a:t>
            </a:r>
            <a:r>
              <a:rPr lang="en-US" sz="1700" dirty="0" err="1" smtClean="0"/>
              <a:t>permintaan</a:t>
            </a:r>
            <a:r>
              <a:rPr lang="en-US" sz="1700" dirty="0" smtClean="0"/>
              <a:t> </a:t>
            </a:r>
            <a:r>
              <a:rPr lang="en-US" sz="1700" dirty="0" err="1" smtClean="0"/>
              <a:t>pasar</a:t>
            </a:r>
            <a:r>
              <a:rPr lang="en-US" sz="1700" dirty="0"/>
              <a:t> </a:t>
            </a:r>
            <a:r>
              <a:rPr lang="en-US" sz="1700" dirty="0" smtClean="0"/>
              <a:t>: </a:t>
            </a:r>
            <a:r>
              <a:rPr lang="en-US" sz="1700" dirty="0" err="1" smtClean="0"/>
              <a:t>apa</a:t>
            </a:r>
            <a:r>
              <a:rPr lang="en-US" sz="1700" dirty="0" smtClean="0"/>
              <a:t> </a:t>
            </a:r>
            <a:r>
              <a:rPr lang="en-US" sz="1700" dirty="0" err="1" smtClean="0"/>
              <a:t>sih</a:t>
            </a:r>
            <a:r>
              <a:rPr lang="en-US" sz="1700" dirty="0" smtClean="0"/>
              <a:t> yang </a:t>
            </a:r>
            <a:r>
              <a:rPr lang="en-US" sz="1700" dirty="0" err="1" smtClean="0"/>
              <a:t>diinginkan</a:t>
            </a:r>
            <a:r>
              <a:rPr lang="en-US" sz="1700" dirty="0" smtClean="0"/>
              <a:t> </a:t>
            </a:r>
            <a:r>
              <a:rPr lang="en-US" sz="1700" dirty="0" err="1" smtClean="0"/>
              <a:t>pelanggan</a:t>
            </a:r>
            <a:r>
              <a:rPr lang="en-US" sz="1700" dirty="0" smtClean="0"/>
              <a:t>?)</a:t>
            </a:r>
          </a:p>
          <a:p>
            <a:r>
              <a:rPr lang="en-US" sz="1700" dirty="0" err="1" smtClean="0"/>
              <a:t>Deskripsi</a:t>
            </a:r>
            <a:r>
              <a:rPr lang="en-US" sz="1700" dirty="0" smtClean="0"/>
              <a:t> </a:t>
            </a:r>
            <a:r>
              <a:rPr lang="en-US" sz="1700" dirty="0" err="1"/>
              <a:t>p</a:t>
            </a:r>
            <a:r>
              <a:rPr lang="en-US" sz="1700" dirty="0" err="1" smtClean="0"/>
              <a:t>ermintaan</a:t>
            </a:r>
            <a:r>
              <a:rPr lang="en-US" sz="1700" dirty="0" smtClean="0"/>
              <a:t> </a:t>
            </a:r>
            <a:r>
              <a:rPr lang="en-US" sz="1700" dirty="0" err="1" smtClean="0"/>
              <a:t>pasar</a:t>
            </a:r>
            <a:r>
              <a:rPr lang="en-US" sz="1700" dirty="0" smtClean="0"/>
              <a:t> </a:t>
            </a:r>
            <a:r>
              <a:rPr lang="en-US" sz="1700" dirty="0" err="1" smtClean="0"/>
              <a:t>akan</a:t>
            </a:r>
            <a:r>
              <a:rPr lang="en-US" sz="1700" dirty="0" smtClean="0"/>
              <a:t> </a:t>
            </a:r>
            <a:r>
              <a:rPr lang="en-US" sz="1700" dirty="0" err="1" smtClean="0"/>
              <a:t>diterima</a:t>
            </a:r>
            <a:r>
              <a:rPr lang="en-US" sz="1700" dirty="0" smtClean="0"/>
              <a:t> </a:t>
            </a:r>
            <a:r>
              <a:rPr lang="en-US" sz="1700" dirty="0" err="1" smtClean="0"/>
              <a:t>oleh</a:t>
            </a:r>
            <a:r>
              <a:rPr lang="en-US" sz="1700" dirty="0" smtClean="0"/>
              <a:t> </a:t>
            </a:r>
            <a:r>
              <a:rPr lang="en-US" sz="1700" dirty="0" err="1" smtClean="0"/>
              <a:t>perusahaan</a:t>
            </a:r>
            <a:r>
              <a:rPr lang="en-US" sz="1700" dirty="0" smtClean="0"/>
              <a:t> </a:t>
            </a:r>
            <a:r>
              <a:rPr lang="en-US" sz="1700" dirty="0" err="1" smtClean="0"/>
              <a:t>industri</a:t>
            </a:r>
            <a:r>
              <a:rPr lang="en-US" sz="1700" dirty="0" smtClean="0"/>
              <a:t> </a:t>
            </a:r>
            <a:r>
              <a:rPr lang="en-US" sz="1700" dirty="0" err="1" smtClean="0"/>
              <a:t>tersebut</a:t>
            </a:r>
            <a:r>
              <a:rPr lang="en-US" sz="1700" dirty="0" smtClean="0"/>
              <a:t> </a:t>
            </a:r>
            <a:r>
              <a:rPr lang="en-US" sz="1700" dirty="0" err="1" smtClean="0"/>
              <a:t>dan</a:t>
            </a:r>
            <a:r>
              <a:rPr lang="en-US" sz="1700" dirty="0" smtClean="0"/>
              <a:t> </a:t>
            </a:r>
            <a:r>
              <a:rPr lang="en-US" sz="1700" dirty="0" err="1" smtClean="0"/>
              <a:t>akan</a:t>
            </a:r>
            <a:r>
              <a:rPr lang="en-US" sz="1700" dirty="0" smtClean="0"/>
              <a:t> </a:t>
            </a:r>
            <a:r>
              <a:rPr lang="en-US" sz="1700" dirty="0" err="1" smtClean="0"/>
              <a:t>dilakukan</a:t>
            </a:r>
            <a:r>
              <a:rPr lang="en-US" sz="1700" dirty="0" smtClean="0"/>
              <a:t> </a:t>
            </a:r>
            <a:r>
              <a:rPr lang="en-US" sz="1700" dirty="0" err="1" smtClean="0"/>
              <a:t>penelitian</a:t>
            </a:r>
            <a:r>
              <a:rPr lang="en-US" sz="1700" dirty="0" smtClean="0"/>
              <a:t> </a:t>
            </a:r>
            <a:r>
              <a:rPr lang="en-US" sz="1700" dirty="0" err="1" smtClean="0"/>
              <a:t>dan</a:t>
            </a:r>
            <a:r>
              <a:rPr lang="en-US" sz="1700" dirty="0" smtClean="0"/>
              <a:t> </a:t>
            </a:r>
            <a:r>
              <a:rPr lang="en-US" sz="1700" dirty="0" err="1" smtClean="0"/>
              <a:t>pengembangan</a:t>
            </a:r>
            <a:r>
              <a:rPr lang="en-US" sz="1700" dirty="0" smtClean="0"/>
              <a:t> </a:t>
            </a:r>
            <a:r>
              <a:rPr lang="en-US" sz="1700" dirty="0" err="1" smtClean="0"/>
              <a:t>produk</a:t>
            </a:r>
            <a:r>
              <a:rPr lang="en-US" sz="1700" dirty="0" smtClean="0"/>
              <a:t> </a:t>
            </a:r>
            <a:r>
              <a:rPr lang="en-US" sz="1700" dirty="0" err="1" smtClean="0"/>
              <a:t>sesuai</a:t>
            </a:r>
            <a:r>
              <a:rPr lang="en-US" sz="1700" dirty="0" smtClean="0"/>
              <a:t> </a:t>
            </a:r>
            <a:r>
              <a:rPr lang="en-US" sz="1700" dirty="0" err="1" smtClean="0"/>
              <a:t>dengan</a:t>
            </a:r>
            <a:r>
              <a:rPr lang="en-US" sz="1700" dirty="0" smtClean="0"/>
              <a:t> </a:t>
            </a:r>
            <a:r>
              <a:rPr lang="en-US" sz="1700" dirty="0" err="1" smtClean="0"/>
              <a:t>permintaan</a:t>
            </a:r>
            <a:r>
              <a:rPr lang="en-US" sz="1700" dirty="0" smtClean="0"/>
              <a:t>.</a:t>
            </a:r>
          </a:p>
          <a:p>
            <a:r>
              <a:rPr lang="en-US" sz="1700" dirty="0" err="1" smtClean="0"/>
              <a:t>Setelah</a:t>
            </a:r>
            <a:r>
              <a:rPr lang="en-US" sz="1700" dirty="0" smtClean="0"/>
              <a:t>/</a:t>
            </a:r>
            <a:r>
              <a:rPr lang="en-US" sz="1700" dirty="0" err="1" smtClean="0"/>
              <a:t>Sambil</a:t>
            </a:r>
            <a:r>
              <a:rPr lang="en-US" sz="1700" dirty="0" smtClean="0"/>
              <a:t> </a:t>
            </a:r>
            <a:r>
              <a:rPr lang="en-US" sz="1700" dirty="0" err="1" smtClean="0"/>
              <a:t>melakukan</a:t>
            </a:r>
            <a:r>
              <a:rPr lang="en-US" sz="1700" dirty="0" smtClean="0"/>
              <a:t> </a:t>
            </a:r>
            <a:r>
              <a:rPr lang="en-US" sz="1700" dirty="0" err="1" smtClean="0"/>
              <a:t>penelitian</a:t>
            </a:r>
            <a:r>
              <a:rPr lang="en-US" sz="1700" dirty="0" smtClean="0"/>
              <a:t> </a:t>
            </a:r>
            <a:r>
              <a:rPr lang="en-US" sz="1700" dirty="0" err="1" smtClean="0"/>
              <a:t>dan</a:t>
            </a:r>
            <a:r>
              <a:rPr lang="en-US" sz="1700" dirty="0" smtClean="0"/>
              <a:t> </a:t>
            </a:r>
            <a:r>
              <a:rPr lang="en-US" sz="1700" dirty="0" err="1" smtClean="0"/>
              <a:t>pengembangan</a:t>
            </a:r>
            <a:r>
              <a:rPr lang="en-US" sz="1700" dirty="0" smtClean="0"/>
              <a:t>, </a:t>
            </a:r>
            <a:r>
              <a:rPr lang="en-US" sz="1700" dirty="0" err="1" smtClean="0"/>
              <a:t>industri</a:t>
            </a:r>
            <a:r>
              <a:rPr lang="en-US" sz="1700" dirty="0" smtClean="0"/>
              <a:t> </a:t>
            </a:r>
            <a:r>
              <a:rPr lang="en-US" sz="1700" dirty="0" err="1" smtClean="0"/>
              <a:t>tersebut</a:t>
            </a:r>
            <a:r>
              <a:rPr lang="en-US" sz="1700" dirty="0" smtClean="0"/>
              <a:t> </a:t>
            </a:r>
            <a:r>
              <a:rPr lang="en-US" sz="1700" dirty="0" err="1" smtClean="0"/>
              <a:t>bisa</a:t>
            </a:r>
            <a:r>
              <a:rPr lang="en-US" sz="1700" dirty="0" smtClean="0"/>
              <a:t> </a:t>
            </a:r>
            <a:r>
              <a:rPr lang="en-US" sz="1700" dirty="0" err="1" smtClean="0"/>
              <a:t>membuat</a:t>
            </a:r>
            <a:r>
              <a:rPr lang="en-US" sz="1700" dirty="0" smtClean="0"/>
              <a:t> </a:t>
            </a:r>
            <a:r>
              <a:rPr lang="en-US" sz="1700" dirty="0" err="1" smtClean="0"/>
              <a:t>perencanaan</a:t>
            </a:r>
            <a:r>
              <a:rPr lang="en-US" sz="1700" dirty="0" smtClean="0"/>
              <a:t> </a:t>
            </a:r>
            <a:r>
              <a:rPr lang="en-US" sz="1700" dirty="0" err="1" smtClean="0"/>
              <a:t>berikutnya</a:t>
            </a:r>
            <a:r>
              <a:rPr lang="en-US" sz="1700" dirty="0" smtClean="0"/>
              <a:t>.</a:t>
            </a:r>
          </a:p>
          <a:p>
            <a:r>
              <a:rPr lang="en-US" sz="1700" dirty="0" err="1" smtClean="0"/>
              <a:t>Siklus</a:t>
            </a:r>
            <a:r>
              <a:rPr lang="en-US" sz="1700" dirty="0" smtClean="0"/>
              <a:t> </a:t>
            </a:r>
            <a:r>
              <a:rPr lang="en-US" sz="1700" dirty="0" err="1" smtClean="0"/>
              <a:t>ini</a:t>
            </a:r>
            <a:r>
              <a:rPr lang="en-US" sz="1700" dirty="0" smtClean="0"/>
              <a:t> </a:t>
            </a:r>
            <a:r>
              <a:rPr lang="en-US" sz="1700" dirty="0" err="1" smtClean="0"/>
              <a:t>terus</a:t>
            </a:r>
            <a:r>
              <a:rPr lang="en-US" sz="1700" dirty="0" smtClean="0"/>
              <a:t> </a:t>
            </a:r>
            <a:r>
              <a:rPr lang="en-US" sz="1700" dirty="0" err="1" smtClean="0"/>
              <a:t>berputar</a:t>
            </a:r>
            <a:r>
              <a:rPr lang="en-US" sz="1700" dirty="0" smtClean="0"/>
              <a:t> </a:t>
            </a:r>
            <a:r>
              <a:rPr lang="en-US" sz="1700" dirty="0" err="1" smtClean="0"/>
              <a:t>tanpa</a:t>
            </a:r>
            <a:r>
              <a:rPr lang="en-US" sz="1700" dirty="0" smtClean="0"/>
              <a:t> </a:t>
            </a:r>
            <a:r>
              <a:rPr lang="en-US" sz="1700" dirty="0" err="1" smtClean="0"/>
              <a:t>ada</a:t>
            </a:r>
            <a:r>
              <a:rPr lang="en-US" sz="1700" dirty="0" smtClean="0"/>
              <a:t> </a:t>
            </a:r>
            <a:r>
              <a:rPr lang="en-US" sz="1700" dirty="0" err="1" smtClean="0"/>
              <a:t>batasan</a:t>
            </a:r>
            <a:r>
              <a:rPr lang="en-US" sz="1700" dirty="0" smtClean="0"/>
              <a:t> </a:t>
            </a:r>
            <a:r>
              <a:rPr lang="en-US" sz="1700" dirty="0" err="1" smtClean="0"/>
              <a:t>waktu</a:t>
            </a:r>
            <a:r>
              <a:rPr lang="en-US" sz="1700" dirty="0" smtClean="0"/>
              <a:t> </a:t>
            </a:r>
            <a:r>
              <a:rPr lang="en-US" sz="1700" dirty="0" err="1" smtClean="0"/>
              <a:t>tertentu</a:t>
            </a:r>
            <a:r>
              <a:rPr lang="en-US" sz="1700" dirty="0" smtClean="0"/>
              <a:t>.</a:t>
            </a:r>
            <a:endParaRPr lang="en-US" sz="1700" dirty="0"/>
          </a:p>
        </p:txBody>
      </p:sp>
      <p:sp>
        <p:nvSpPr>
          <p:cNvPr id="2" name="Slide Number Placeholder 1"/>
          <p:cNvSpPr>
            <a:spLocks noGrp="1"/>
          </p:cNvSpPr>
          <p:nvPr>
            <p:ph type="sldNum" sz="quarter" idx="12"/>
          </p:nvPr>
        </p:nvSpPr>
        <p:spPr/>
        <p:txBody>
          <a:bodyPr/>
          <a:lstStyle/>
          <a:p>
            <a:fld id="{D57F1E4F-1CFF-5643-939E-217C01CDF565}" type="slidenum">
              <a:rPr lang="en-US" sz="1600" smtClean="0"/>
              <a:pPr/>
              <a:t>8</a:t>
            </a:fld>
            <a:endParaRPr lang="en-US" sz="1600" dirty="0"/>
          </a:p>
        </p:txBody>
      </p:sp>
    </p:spTree>
    <p:extLst>
      <p:ext uri="{BB962C8B-B14F-4D97-AF65-F5344CB8AC3E}">
        <p14:creationId xmlns:p14="http://schemas.microsoft.com/office/powerpoint/2010/main" val="334545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Andi Kevin (2011730008)</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z="1600" smtClean="0"/>
              <a:pPr/>
              <a:t>9</a:t>
            </a:fld>
            <a:endParaRPr lang="en-US" sz="1600" dirty="0"/>
          </a:p>
        </p:txBody>
      </p:sp>
    </p:spTree>
    <p:extLst>
      <p:ext uri="{BB962C8B-B14F-4D97-AF65-F5344CB8AC3E}">
        <p14:creationId xmlns:p14="http://schemas.microsoft.com/office/powerpoint/2010/main" val="6226562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297</TotalTime>
  <Words>1719</Words>
  <Application>Microsoft Office PowerPoint</Application>
  <PresentationFormat>Custom</PresentationFormat>
  <Paragraphs>174</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Organic</vt:lpstr>
      <vt:lpstr>KOMPUTER DI BIDANG INDUSTRI</vt:lpstr>
      <vt:lpstr>Albert Kamord (2011730077)</vt:lpstr>
      <vt:lpstr>Definisi Industri</vt:lpstr>
      <vt:lpstr>6 Konsep Industri (1)</vt:lpstr>
      <vt:lpstr>6 Konsep Industri (2)</vt:lpstr>
      <vt:lpstr>6 Konsep Industri (3)</vt:lpstr>
      <vt:lpstr>PowerPoint Presentation</vt:lpstr>
      <vt:lpstr>Skema Dasar Industri Manufaktur (Penjelasan)</vt:lpstr>
      <vt:lpstr>Andi Kevin (2011730008)</vt:lpstr>
      <vt:lpstr>Definisi Komputer</vt:lpstr>
      <vt:lpstr>Sejarah Pengunaan Komputer di Bidang Industri</vt:lpstr>
      <vt:lpstr>Penggunaan Komputer Industri</vt:lpstr>
      <vt:lpstr>Yose Indrawan (2011730006)</vt:lpstr>
      <vt:lpstr>Kegunaan Komputer dalam Bidang Industri</vt:lpstr>
      <vt:lpstr>1. Numeric Control (Pengawasan Numerik)</vt:lpstr>
      <vt:lpstr>2. Process Control (Pengendalian Proses)</vt:lpstr>
      <vt:lpstr>Jenis-jenis Process Control</vt:lpstr>
      <vt:lpstr>Computer Aided Manufacture (CAM)</vt:lpstr>
      <vt:lpstr>Computer Aided Design (CAD)</vt:lpstr>
      <vt:lpstr>Computer Integrated Manufacture (CIM)</vt:lpstr>
      <vt:lpstr>Wong Anthony (2011730101)</vt:lpstr>
      <vt:lpstr>Kelebihan Penggunaan Komputer di Bidang Industri</vt:lpstr>
      <vt:lpstr>Meningkatkan Produktivitas</vt:lpstr>
      <vt:lpstr>Meningkatkan Produktivitas (2)</vt:lpstr>
      <vt:lpstr>Efisien</vt:lpstr>
      <vt:lpstr>Efisien (2)</vt:lpstr>
      <vt:lpstr>Efektif</vt:lpstr>
      <vt:lpstr>Efektif (2)</vt:lpstr>
      <vt:lpstr>Contoh Penerapan Komputer di Bidang Industri</vt:lpstr>
      <vt:lpstr>Contoh Penerapan Komputer di Bidang Industri (2)</vt:lpstr>
      <vt:lpstr>Contoh Penerapan Komputer di Bidang Industri (3)</vt:lpstr>
      <vt:lpstr>Contoh Penerapan Komputer di Bidang Industri (4)</vt:lpstr>
      <vt:lpstr>Contoh Penerapan Komputer di Bidang Industri (4) : Bidang Industri Otomotif (Penjelasan)</vt:lpstr>
      <vt:lpstr>Lukas Fam (2011730075)</vt:lpstr>
      <vt:lpstr>Kekurangan Penggunaan Komputer di Bidang Industri</vt:lpstr>
      <vt:lpstr>Membutuhkan Maintenance</vt:lpstr>
      <vt:lpstr>Mengurangi Lapangan Kerja</vt:lpstr>
      <vt:lpstr>Pemborosan Energi (Listrik)</vt:lpstr>
      <vt:lpstr>Butuh Sumber Daya Manusia yang Ahli</vt:lpstr>
      <vt:lpstr>Kesimpulan</vt:lpstr>
      <vt:lpstr>Referensi</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KOMPUTER DI BIDANG INDUSTRI</dc:title>
  <dc:creator>Lukas Fam</dc:creator>
  <cp:lastModifiedBy>Oerip S. Santoso</cp:lastModifiedBy>
  <cp:revision>73</cp:revision>
  <dcterms:created xsi:type="dcterms:W3CDTF">2014-10-21T04:43:02Z</dcterms:created>
  <dcterms:modified xsi:type="dcterms:W3CDTF">2014-11-06T02:55:08Z</dcterms:modified>
</cp:coreProperties>
</file>