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69" r:id="rId20"/>
    <p:sldId id="270" r:id="rId21"/>
    <p:sldId id="278" r:id="rId22"/>
    <p:sldId id="282" r:id="rId23"/>
    <p:sldId id="279" r:id="rId24"/>
    <p:sldId id="280" r:id="rId25"/>
    <p:sldId id="28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8" autoAdjust="0"/>
    <p:restoredTop sz="94660"/>
  </p:normalViewPr>
  <p:slideViewPr>
    <p:cSldViewPr snapToGrid="0">
      <p:cViewPr>
        <p:scale>
          <a:sx n="81" d="100"/>
          <a:sy n="81" d="100"/>
        </p:scale>
        <p:origin x="-26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66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862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0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58343-848B-4930-9FCC-9461ABC956C7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BE2206-4A0F-482E-A91E-B4FCC939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kidzow.wordpress.com/2009/05/22/peran-komputer-dalam-kehidupan-sehari-hari/" TargetMode="External"/><Relationship Id="rId2" Type="http://schemas.openxmlformats.org/officeDocument/2006/relationships/hyperlink" Target="http://en.wikipedia.org/wiki/Compu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nternet" TargetMode="External"/><Relationship Id="rId4" Type="http://schemas.openxmlformats.org/officeDocument/2006/relationships/hyperlink" Target="http://emiliannur.wordpress.com/2010/06/20/peranan-komputer-dalam-pembelajara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&amp; </a:t>
            </a:r>
            <a:r>
              <a:rPr lang="en-US" dirty="0" err="1" smtClean="0"/>
              <a:t>Pendidikan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Iqbal</a:t>
            </a:r>
            <a:r>
              <a:rPr lang="en-US" dirty="0" smtClean="0"/>
              <a:t> </a:t>
            </a:r>
            <a:r>
              <a:rPr lang="en-US" dirty="0" err="1" smtClean="0"/>
              <a:t>Okky</a:t>
            </a:r>
            <a:r>
              <a:rPr lang="en-US" dirty="0" smtClean="0"/>
              <a:t> Bio Putra / 2010730078</a:t>
            </a:r>
          </a:p>
          <a:p>
            <a:r>
              <a:rPr lang="en-US" dirty="0" err="1" smtClean="0"/>
              <a:t>Yose</a:t>
            </a:r>
            <a:r>
              <a:rPr lang="en-US" dirty="0" smtClean="0"/>
              <a:t> </a:t>
            </a:r>
            <a:r>
              <a:rPr lang="en-US" dirty="0" err="1" smtClean="0"/>
              <a:t>Indrawan</a:t>
            </a:r>
            <a:r>
              <a:rPr lang="en-US" dirty="0" smtClean="0"/>
              <a:t> W. / 2011730006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non </a:t>
            </a:r>
            <a:r>
              <a:rPr lang="en-US" dirty="0" err="1"/>
              <a:t>pengajaran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6519"/>
            <a:ext cx="8596668" cy="388077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2800" b="1" dirty="0"/>
              <a:t>CAT (Computer Assisted Testing)</a:t>
            </a:r>
          </a:p>
          <a:p>
            <a:pPr marL="747713" lvl="1" indent="-290513">
              <a:buFont typeface="Wingdings" pitchFamily="2" charset="2"/>
              <a:buChar char="§"/>
            </a:pPr>
            <a:r>
              <a:rPr lang="en-US" altLang="en-US" sz="2400" dirty="0" err="1"/>
              <a:t>Ujian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berbantuan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endParaRPr lang="en-US" altLang="en-US" sz="2400" dirty="0"/>
          </a:p>
          <a:p>
            <a:pPr marL="747713" lvl="1" indent="-290513">
              <a:buFont typeface="Wingdings" pitchFamily="2" charset="2"/>
              <a:buChar char="§"/>
            </a:pP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pengganti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kertas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ujian</a:t>
            </a:r>
            <a:endParaRPr lang="en-US" altLang="en-US" sz="2400" dirty="0"/>
          </a:p>
          <a:p>
            <a:pPr marL="747713" lvl="1" indent="-290513">
              <a:buFont typeface="Wingdings" pitchFamily="2" charset="2"/>
              <a:buChar char="§"/>
            </a:pPr>
            <a:r>
              <a:rPr lang="en-US" altLang="en-US" sz="2400" dirty="0"/>
              <a:t>Tanya </a:t>
            </a:r>
            <a:r>
              <a:rPr lang="en-US" altLang="en-US" sz="2400" dirty="0" err="1"/>
              <a:t>jawab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interaktif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non </a:t>
            </a:r>
            <a:r>
              <a:rPr lang="en-US" dirty="0" err="1" smtClean="0"/>
              <a:t>pengajaran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326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800" b="1" dirty="0"/>
              <a:t>CAG (Computer Assisted Guidance)</a:t>
            </a:r>
          </a:p>
          <a:p>
            <a:pPr marL="803275" lvl="1" indent="-346075" algn="just">
              <a:buFont typeface="Wingdings" pitchFamily="2" charset="2"/>
              <a:buChar char="§"/>
            </a:pPr>
            <a:r>
              <a:rPr lang="en-US" altLang="en-US" sz="2400" dirty="0" err="1"/>
              <a:t>Komputer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sarana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diperlukan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  </a:t>
            </a:r>
            <a:r>
              <a:rPr lang="en-US" altLang="en-US" sz="2400" dirty="0" err="1"/>
              <a:t>memberikan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pengarahan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pemakai</a:t>
            </a:r>
            <a:r>
              <a:rPr lang="en-US" altLang="en-US" sz="2400" dirty="0"/>
              <a:t>.</a:t>
            </a:r>
          </a:p>
          <a:p>
            <a:pPr marL="803275" lvl="1" indent="-346075" algn="just">
              <a:buFont typeface="Wingdings" pitchFamily="2" charset="2"/>
              <a:buChar char="§"/>
            </a:pPr>
            <a:r>
              <a:rPr lang="en-US" altLang="en-US" sz="2400" dirty="0" err="1"/>
              <a:t>Informasi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diperoleh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meningkatkan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keahlian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langsung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tetapi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membantu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pemakai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mengambil</a:t>
            </a:r>
            <a:r>
              <a:rPr lang="en-US" altLang="en-US" sz="2400" dirty="0"/>
              <a:t>      </a:t>
            </a:r>
            <a:r>
              <a:rPr lang="en-US" altLang="en-US" sz="2400" dirty="0" err="1"/>
              <a:t>keputusan-keputusan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.</a:t>
            </a:r>
            <a:endParaRPr lang="en-US" altLang="en-US" i="1" dirty="0"/>
          </a:p>
          <a:p>
            <a:pPr>
              <a:buFont typeface="Wingdings" pitchFamily="2" charset="2"/>
              <a:buChar char="§"/>
            </a:pPr>
            <a:r>
              <a:rPr lang="en-US" altLang="en-US" sz="2800" b="1" dirty="0"/>
              <a:t>CMI (Computer Managed Instruction)</a:t>
            </a:r>
          </a:p>
          <a:p>
            <a:pPr marL="803275" lvl="1" indent="-346075" algn="just">
              <a:buFont typeface="Wingdings" pitchFamily="2" charset="2"/>
              <a:buChar char="§"/>
            </a:pPr>
            <a:r>
              <a:rPr lang="en-US" altLang="en-US" sz="2400" dirty="0" err="1"/>
              <a:t>Komputer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merencanakan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kuliah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memantau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prestasi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siswa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laporan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teratur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502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800" b="1" dirty="0"/>
              <a:t>CAI (Computer Assisted Instruction)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600" dirty="0" err="1"/>
              <a:t>Jenis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Aplikasi</a:t>
            </a:r>
            <a:r>
              <a:rPr lang="en-US" altLang="en-US" sz="2600" dirty="0"/>
              <a:t> CAI :</a:t>
            </a:r>
          </a:p>
          <a:p>
            <a:pPr marL="1204913" lvl="2" indent="-34766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 err="1"/>
              <a:t>Latih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Praktek</a:t>
            </a:r>
            <a:r>
              <a:rPr lang="en-US" altLang="en-US" sz="2400" b="1" dirty="0"/>
              <a:t> (Drill and Practice)</a:t>
            </a:r>
          </a:p>
          <a:p>
            <a:pPr marL="1204913" lvl="2" indent="-347663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Menguji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tingkat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pengetahuan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siswa</a:t>
            </a:r>
            <a:r>
              <a:rPr lang="en-US" altLang="en-US" sz="2400" dirty="0"/>
              <a:t>.</a:t>
            </a:r>
          </a:p>
          <a:p>
            <a:pPr marL="1204913" lvl="2" indent="-34766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 err="1"/>
              <a:t>Penjelasan</a:t>
            </a:r>
            <a:r>
              <a:rPr lang="en-US" altLang="en-US" sz="2400" b="1" dirty="0"/>
              <a:t> (tutorial)</a:t>
            </a:r>
          </a:p>
          <a:p>
            <a:pPr marL="1204913" lvl="2" indent="-347663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ajaran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baru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siswa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berinteraksi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.</a:t>
            </a:r>
          </a:p>
          <a:p>
            <a:pPr marL="1204913" lvl="2" indent="-34766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 err="1"/>
              <a:t>Simulasi</a:t>
            </a:r>
            <a:endParaRPr lang="en-US" altLang="en-US" sz="2400" b="1" dirty="0"/>
          </a:p>
          <a:p>
            <a:pPr marL="1204913" lvl="2" indent="-347663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mengkaji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permasalahan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rumit</a:t>
            </a:r>
            <a:r>
              <a:rPr lang="en-US" altLang="en-US" sz="2400" dirty="0"/>
              <a:t>.</a:t>
            </a:r>
          </a:p>
          <a:p>
            <a:pPr marL="1204913" lvl="2" indent="-34766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 err="1"/>
              <a:t>Pemainan</a:t>
            </a:r>
            <a:r>
              <a:rPr lang="en-US" altLang="en-US" sz="2400" b="1" dirty="0"/>
              <a:t> (game)</a:t>
            </a:r>
          </a:p>
          <a:p>
            <a:pPr marL="1204913" lvl="2" indent="-347663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	Agar </a:t>
            </a:r>
            <a:r>
              <a:rPr lang="en-US" altLang="en-US" sz="2400" dirty="0" err="1"/>
              <a:t>bisa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pengetahuan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santai</a:t>
            </a:r>
            <a:r>
              <a:rPr lang="en-US" alt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/>
              <a:t>E-learning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proses </a:t>
            </a:r>
            <a:r>
              <a:rPr lang="en-US" altLang="en-US" sz="2400" dirty="0" err="1"/>
              <a:t>pembelajaran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berbasis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elektronik</a:t>
            </a:r>
            <a:r>
              <a:rPr lang="en-US" altLang="en-US" sz="2400" dirty="0"/>
              <a:t>. Salah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media yang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jaringan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dikembangkannya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jaringan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memungkinkan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dikembangkan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berbasis</a:t>
            </a:r>
            <a:r>
              <a:rPr lang="en-US" altLang="en-US" sz="2400" dirty="0"/>
              <a:t> web, </a:t>
            </a:r>
            <a:r>
              <a:rPr lang="en-US" altLang="en-US" sz="2400" dirty="0" err="1"/>
              <a:t>sehingga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kemudian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dikembangkan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jaringan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yaitu</a:t>
            </a:r>
            <a:r>
              <a:rPr lang="en-US" altLang="en-US" sz="2400" dirty="0"/>
              <a:t> internet, </a:t>
            </a:r>
            <a:r>
              <a:rPr lang="en-US" altLang="en-US" sz="2400" dirty="0" err="1"/>
              <a:t>inilah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makanya</a:t>
            </a:r>
            <a:r>
              <a:rPr lang="en-US" altLang="en-US" sz="2400" dirty="0"/>
              <a:t> system e-learning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internet </a:t>
            </a:r>
            <a:r>
              <a:rPr lang="en-US" altLang="en-US" sz="2400" dirty="0" err="1"/>
              <a:t>disebut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juga</a:t>
            </a:r>
            <a:r>
              <a:rPr lang="en-US" altLang="en-US" sz="2400" dirty="0"/>
              <a:t> internet enabled learning.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6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 err="1"/>
              <a:t>Pembelajaran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kapan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saja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err="1"/>
              <a:t>Bertambahnya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Interaksi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pembelajaran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peserta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didik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guru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instruktur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err="1"/>
              <a:t>Menjangkau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peserta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didik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cakupan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luas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err="1"/>
              <a:t>Mempermudah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penyempurnaan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penyimpanan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pembelajaran</a:t>
            </a:r>
            <a:r>
              <a:rPr lang="en-US" altLang="en-US" sz="2400" dirty="0"/>
              <a:t>.</a:t>
            </a:r>
          </a:p>
          <a:p>
            <a:pPr algn="just"/>
            <a:endParaRPr lang="en-US" alt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7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E-Learning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0015"/>
            <a:ext cx="8596668" cy="388077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 err="1"/>
              <a:t>Menghemat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waktu</a:t>
            </a:r>
            <a:r>
              <a:rPr lang="en-US" altLang="en-US" sz="2400" dirty="0"/>
              <a:t> proses </a:t>
            </a:r>
            <a:r>
              <a:rPr lang="en-US" altLang="en-US" sz="2400" dirty="0" err="1"/>
              <a:t>belajar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mengajar</a:t>
            </a:r>
            <a:endParaRPr lang="en-US" altLang="en-US" sz="2400" dirty="0"/>
          </a:p>
          <a:p>
            <a:pPr algn="just">
              <a:lnSpc>
                <a:spcPct val="90000"/>
              </a:lnSpc>
            </a:pPr>
            <a:r>
              <a:rPr lang="en-US" altLang="en-US" sz="2400" dirty="0" err="1"/>
              <a:t>Mengurangi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perjalanan</a:t>
            </a:r>
            <a:endParaRPr lang="en-US" altLang="en-US" sz="2400" dirty="0"/>
          </a:p>
          <a:p>
            <a:pPr algn="just">
              <a:lnSpc>
                <a:spcPct val="90000"/>
              </a:lnSpc>
            </a:pPr>
            <a:r>
              <a:rPr lang="en-US" altLang="en-US" sz="2400" dirty="0" err="1"/>
              <a:t>Menghemat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pendidikan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keseluruhan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infrastruktur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peralatan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buku-buku</a:t>
            </a:r>
            <a:r>
              <a:rPr lang="en-US" altLang="en-US" sz="2400" dirty="0"/>
              <a:t>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err="1"/>
              <a:t>Menjangkau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wilayah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geografis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luas</a:t>
            </a:r>
            <a:endParaRPr lang="en-US" altLang="en-US" sz="2400" dirty="0"/>
          </a:p>
          <a:p>
            <a:pPr algn="just">
              <a:lnSpc>
                <a:spcPct val="90000"/>
              </a:lnSpc>
            </a:pPr>
            <a:r>
              <a:rPr lang="en-US" altLang="en-US" sz="2400" dirty="0" err="1"/>
              <a:t>Melatih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pembelajar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mandiri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mendapatkan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ilmu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pengetahuan</a:t>
            </a:r>
            <a:endParaRPr lang="en-US" altLang="en-US" sz="2400" dirty="0"/>
          </a:p>
          <a:p>
            <a:pPr algn="just">
              <a:buFont typeface="Wingdings" pitchFamily="2" charset="2"/>
              <a:buNone/>
            </a:pP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Faktor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276" y="2160589"/>
            <a:ext cx="4713725" cy="3880773"/>
          </a:xfrm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sz="2000" dirty="0"/>
              <a:t>E-learning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utamanya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siswa</a:t>
            </a:r>
            <a:endParaRPr lang="en-US" sz="2000" dirty="0"/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endParaRPr lang="en-US" sz="2000" dirty="0"/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sz="2000" dirty="0" err="1"/>
              <a:t>Siswa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pembelajarannya</a:t>
            </a:r>
            <a:endParaRPr lang="en-US" sz="2000" dirty="0"/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endParaRPr lang="en-US" sz="2000" dirty="0"/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sz="2000" dirty="0" err="1"/>
              <a:t>Siswa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i="1" dirty="0"/>
              <a:t>active learning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baca buku afr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78024"/>
            <a:ext cx="258286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8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E-learning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259"/>
            <a:ext cx="8596668" cy="388077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 err="1"/>
              <a:t>Pengkritik</a:t>
            </a:r>
            <a:r>
              <a:rPr lang="en-US" altLang="en-US" sz="2400" dirty="0"/>
              <a:t> e-Learning </a:t>
            </a:r>
            <a:r>
              <a:rPr lang="en-US" altLang="en-US" sz="2400" dirty="0" err="1"/>
              <a:t>mengatakan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bahwa</a:t>
            </a:r>
            <a:r>
              <a:rPr lang="en-US" altLang="en-US" sz="2400" dirty="0"/>
              <a:t> “di </a:t>
            </a:r>
            <a:r>
              <a:rPr lang="en-US" altLang="en-US" sz="2400" dirty="0" err="1"/>
              <a:t>samping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daerah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jangkauan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kegiatan</a:t>
            </a:r>
            <a:r>
              <a:rPr lang="en-US" altLang="en-US" sz="2400" dirty="0"/>
              <a:t> e-Learning yang </a:t>
            </a:r>
            <a:r>
              <a:rPr lang="en-US" altLang="en-US" sz="2400" dirty="0" err="1"/>
              <a:t>terbatas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sesuai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ketersediaan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infrastruktur</a:t>
            </a:r>
            <a:r>
              <a:rPr lang="en-US" altLang="en-US" sz="2400" dirty="0"/>
              <a:t>), </a:t>
            </a:r>
            <a:r>
              <a:rPr lang="en-US" altLang="en-US" sz="2400" dirty="0" err="1"/>
              <a:t>frekuensi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kontak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langsung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antarsesama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siswa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maupun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siswa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sumber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sangat</a:t>
            </a:r>
            <a:r>
              <a:rPr lang="en-US" altLang="en-US" sz="2400" dirty="0"/>
              <a:t> minim, </a:t>
            </a:r>
            <a:r>
              <a:rPr lang="en-US" altLang="en-US" sz="2400" dirty="0" err="1"/>
              <a:t>demikian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peluang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siswa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terbatas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bersosialisasi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Wildavsky</a:t>
            </a:r>
            <a:r>
              <a:rPr lang="en-US" altLang="en-US" sz="2400" dirty="0"/>
              <a:t>, 2001).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err="1"/>
              <a:t>Terhadap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kritik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lingkungan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pembelajaran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elektronik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membantu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membangun</a:t>
            </a:r>
            <a:r>
              <a:rPr lang="en-US" altLang="en-US" sz="2400" dirty="0"/>
              <a:t>/</a:t>
            </a:r>
            <a:r>
              <a:rPr lang="en-US" altLang="en-US" sz="2400" dirty="0" err="1"/>
              <a:t>mengembangkan</a:t>
            </a:r>
            <a:r>
              <a:rPr lang="en-US" altLang="en-US" sz="2400" dirty="0"/>
              <a:t> “rasa </a:t>
            </a:r>
            <a:r>
              <a:rPr lang="en-US" altLang="en-US" sz="2400" dirty="0" err="1"/>
              <a:t>bermasyarakat</a:t>
            </a:r>
            <a:r>
              <a:rPr lang="en-US" altLang="en-US" sz="2400" dirty="0"/>
              <a:t>” di </a:t>
            </a:r>
            <a:r>
              <a:rPr lang="en-US" altLang="en-US" sz="2400" dirty="0" err="1"/>
              <a:t>kalangan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peserta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didik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sekalipun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mereka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terpisah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jauh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sama</a:t>
            </a:r>
            <a:r>
              <a:rPr lang="en-US" altLang="en-US" sz="2400" dirty="0"/>
              <a:t>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di Indonesia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 err="1"/>
              <a:t>Berkembangnya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pendidikan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terbuka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belajar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jarak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jauh</a:t>
            </a:r>
            <a:r>
              <a:rPr lang="en-US" altLang="en-US" sz="2400" dirty="0"/>
              <a:t> (</a:t>
            </a:r>
            <a:r>
              <a:rPr lang="en-US" altLang="en-US" sz="2400" i="1" dirty="0"/>
              <a:t>Distance Learning</a:t>
            </a:r>
            <a:r>
              <a:rPr lang="en-US" altLang="en-US" sz="2400" dirty="0"/>
              <a:t>). </a:t>
            </a:r>
          </a:p>
          <a:p>
            <a:pPr algn="just"/>
            <a:r>
              <a:rPr lang="en-US" altLang="en-US" sz="2400" dirty="0"/>
              <a:t>Sharing resource </a:t>
            </a:r>
            <a:r>
              <a:rPr lang="en-US" altLang="en-US" sz="2400" dirty="0" err="1"/>
              <a:t>bersama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lembaga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pendidikan</a:t>
            </a:r>
            <a:r>
              <a:rPr lang="en-US" altLang="en-US" sz="2400" dirty="0"/>
              <a:t> / </a:t>
            </a:r>
            <a:r>
              <a:rPr lang="en-US" altLang="en-US" sz="2400" dirty="0" err="1"/>
              <a:t>latihan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jaringan</a:t>
            </a:r>
            <a:r>
              <a:rPr lang="en-US" altLang="en-US" sz="2400" dirty="0"/>
              <a:t> </a:t>
            </a:r>
          </a:p>
          <a:p>
            <a:pPr algn="just"/>
            <a:r>
              <a:rPr lang="en-US" altLang="en-US" sz="2400" dirty="0" err="1"/>
              <a:t>Perpustakaan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instrumen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pendidikan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lainnya</a:t>
            </a:r>
            <a:r>
              <a:rPr lang="en-US" altLang="en-US" sz="2400" dirty="0"/>
              <a:t> (guru, </a:t>
            </a:r>
            <a:r>
              <a:rPr lang="en-US" altLang="en-US" sz="2400" dirty="0" err="1"/>
              <a:t>laboratorium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berubah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fungsi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menjadi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sumber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. </a:t>
            </a:r>
          </a:p>
          <a:p>
            <a:pPr algn="just"/>
            <a:r>
              <a:rPr lang="en-US" altLang="en-US" sz="2400" dirty="0" err="1"/>
              <a:t>Penggunaan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perangkat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teknologi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interaktif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seperti</a:t>
            </a:r>
            <a:r>
              <a:rPr lang="en-US" altLang="en-US" sz="2400" dirty="0"/>
              <a:t> CD-ROM Multimedia,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pendidikan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bertahap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menggantikan</a:t>
            </a:r>
            <a:r>
              <a:rPr lang="en-US" altLang="en-US" sz="2400" dirty="0"/>
              <a:t> TV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Video.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651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, </a:t>
            </a:r>
            <a:r>
              <a:rPr lang="en-US" sz="2400" dirty="0" err="1"/>
              <a:t>bhs</a:t>
            </a:r>
            <a:r>
              <a:rPr lang="en-US" sz="2400" dirty="0"/>
              <a:t> </a:t>
            </a:r>
            <a:r>
              <a:rPr lang="en-US" sz="2400" dirty="0" err="1"/>
              <a:t>inggris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. Dan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diadakannya</a:t>
            </a:r>
            <a:r>
              <a:rPr lang="en-US" sz="2400" dirty="0"/>
              <a:t> internet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.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sekolah-sekolah</a:t>
            </a:r>
            <a:r>
              <a:rPr lang="en-US" sz="2400" dirty="0"/>
              <a:t> </a:t>
            </a:r>
            <a:r>
              <a:rPr lang="en-US" sz="2400" dirty="0" err="1"/>
              <a:t>maju</a:t>
            </a:r>
            <a:r>
              <a:rPr lang="en-US" sz="2400" dirty="0"/>
              <a:t> yang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media internet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jauh-jauh</a:t>
            </a:r>
            <a:r>
              <a:rPr lang="en-US" sz="2400" dirty="0"/>
              <a:t> </a:t>
            </a:r>
            <a:r>
              <a:rPr lang="en-US" sz="2400" dirty="0" err="1"/>
              <a:t>pergi</a:t>
            </a:r>
            <a:r>
              <a:rPr lang="en-US" sz="2400" dirty="0"/>
              <a:t> </a:t>
            </a:r>
            <a:r>
              <a:rPr lang="en-US" sz="2400" dirty="0" err="1"/>
              <a:t>kesekolah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internet di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bias </a:t>
            </a:r>
            <a:r>
              <a:rPr lang="en-US" sz="2400" dirty="0" err="1"/>
              <a:t>berhadapan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gurunya</a:t>
            </a:r>
            <a:r>
              <a:rPr lang="en-US" sz="2400" dirty="0"/>
              <a:t>.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3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Pendidikan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949"/>
            <a:ext cx="8596668" cy="3880773"/>
          </a:xfrm>
        </p:spPr>
        <p:txBody>
          <a:bodyPr/>
          <a:lstStyle/>
          <a:p>
            <a:r>
              <a:rPr lang="en-US" sz="2400" dirty="0" smtClean="0"/>
              <a:t>Proses </a:t>
            </a:r>
            <a:r>
              <a:rPr lang="en-US" sz="2400" dirty="0" err="1" smtClean="0"/>
              <a:t>pengubahan</a:t>
            </a:r>
            <a:r>
              <a:rPr lang="en-US" sz="2400" dirty="0" smtClean="0"/>
              <a:t> </a:t>
            </a:r>
            <a:r>
              <a:rPr lang="en-US" sz="2400" dirty="0" err="1" smtClean="0"/>
              <a:t>sikap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tata</a:t>
            </a:r>
            <a:r>
              <a:rPr lang="en-US" sz="2400" dirty="0" smtClean="0"/>
              <a:t> </a:t>
            </a:r>
            <a:r>
              <a:rPr lang="en-US" sz="2400" dirty="0" err="1" smtClean="0"/>
              <a:t>laku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orang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mendewasakan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pengajaran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pelatihan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Ciri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pendidikan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Memerlukan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waktu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panjang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ataupun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pernah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berakhir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Nilai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ditanamkan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yaitu</a:t>
            </a:r>
            <a:r>
              <a:rPr lang="en-US" sz="2000" dirty="0" smtClean="0">
                <a:solidFill>
                  <a:schemeClr val="tx1"/>
                </a:solidFill>
              </a:rPr>
              <a:t> skill, ability, knowledge,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attitude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0015"/>
            <a:ext cx="8596668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presentasi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pengganti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</a:t>
            </a:r>
            <a:r>
              <a:rPr lang="en-US" sz="2400" dirty="0" err="1" smtClean="0"/>
              <a:t>ketik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hitung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Sebagai</a:t>
            </a:r>
            <a:r>
              <a:rPr lang="en-US" sz="2400" dirty="0" smtClean="0"/>
              <a:t> media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managemen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70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media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132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motivasi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variasi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endParaRPr lang="en-US" sz="2400" dirty="0" smtClean="0"/>
          </a:p>
          <a:p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individual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endParaRPr lang="en-US" sz="2400" dirty="0" smtClean="0"/>
          </a:p>
          <a:p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dijadikan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sarana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individual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</a:t>
            </a:r>
            <a:r>
              <a:rPr lang="en-US" dirty="0" err="1" smtClean="0"/>
              <a:t>Komputer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mengintegrasikan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, </a:t>
            </a:r>
            <a:r>
              <a:rPr lang="en-US" sz="2400" dirty="0" err="1"/>
              <a:t>musik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animasi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menyampaikan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 smtClean="0"/>
              <a:t>realisme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tinggi</a:t>
            </a:r>
            <a:endParaRPr lang="en-US" sz="2400" dirty="0"/>
          </a:p>
          <a:p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2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Tingginya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endParaRPr lang="en-US" sz="2400" dirty="0" smtClean="0"/>
          </a:p>
          <a:p>
            <a:r>
              <a:rPr lang="en-US" sz="2400" dirty="0" err="1" smtClean="0"/>
              <a:t>Pengadaan</a:t>
            </a:r>
            <a:r>
              <a:rPr lang="en-US" sz="2400" dirty="0" smtClean="0"/>
              <a:t>, </a:t>
            </a:r>
            <a:r>
              <a:rPr lang="en-US" sz="2400" dirty="0" err="1" smtClean="0"/>
              <a:t>pemeliharaan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perawatan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 hardware </a:t>
            </a:r>
            <a:r>
              <a:rPr lang="en-US" sz="2400" dirty="0" err="1" smtClean="0"/>
              <a:t>dan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memerlukan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endParaRPr lang="en-US" sz="2400" dirty="0" smtClean="0"/>
          </a:p>
          <a:p>
            <a:r>
              <a:rPr lang="en-US" sz="2400" dirty="0" err="1" smtClean="0"/>
              <a:t>Sumberdaya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13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Penanggulangan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3023"/>
            <a:ext cx="8596668" cy="3880773"/>
          </a:xfrm>
        </p:spPr>
        <p:txBody>
          <a:bodyPr/>
          <a:lstStyle/>
          <a:p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dialokasikan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pertimbangan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manfaat</a:t>
            </a:r>
            <a:r>
              <a:rPr lang="en-US" sz="2400" dirty="0" smtClean="0"/>
              <a:t> (cost benefit analysis)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memutuskan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kompputer</a:t>
            </a:r>
            <a:endParaRPr lang="en-US" sz="2400" dirty="0" smtClean="0"/>
          </a:p>
          <a:p>
            <a:r>
              <a:rPr lang="en-US" sz="2400" dirty="0" err="1" smtClean="0"/>
              <a:t>Pemerataan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pelatihan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penjuru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9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676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en.wikipedia.org/wiki/Computer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http://kidzow.wordpress.com/2009/05/22/peran-komputer-dalam-kehidupan-sehari-hari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4"/>
              </a:rPr>
              <a:t>http://emiliannur.wordpress.com/2010/06/20/peranan-komputer-dalam-pembelajaran</a:t>
            </a:r>
            <a:r>
              <a:rPr lang="en-US" sz="2400" dirty="0" smtClean="0">
                <a:solidFill>
                  <a:schemeClr val="tx1"/>
                </a:solidFill>
                <a:hlinkClick r:id="rId4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hlinkClick r:id="rId5"/>
              </a:rPr>
              <a:t>en.wikipedia.org/wiki/Internet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101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Pendidikan</a:t>
            </a:r>
            <a:r>
              <a:rPr lang="en-US" sz="2400" dirty="0" smtClean="0"/>
              <a:t> Formal</a:t>
            </a:r>
          </a:p>
          <a:p>
            <a:pPr lvl="1"/>
            <a:r>
              <a:rPr lang="en-US" sz="2000" dirty="0" err="1"/>
              <a:t>Segenap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terorganisasi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berjenjang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: SD, SMP, SMA, </a:t>
            </a:r>
            <a:r>
              <a:rPr lang="en-US" sz="2000" dirty="0" err="1" smtClean="0"/>
              <a:t>Universitas</a:t>
            </a:r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Pendidikan</a:t>
            </a:r>
            <a:r>
              <a:rPr lang="en-US" sz="2400" dirty="0" smtClean="0"/>
              <a:t> Informal</a:t>
            </a:r>
          </a:p>
          <a:p>
            <a:pPr lvl="1"/>
            <a:r>
              <a:rPr lang="en-US" sz="2000" dirty="0" err="1"/>
              <a:t>Pendidikan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keluarga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masyarakat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terorganisasi</a:t>
            </a:r>
            <a:endParaRPr lang="en-US" sz="2000" dirty="0"/>
          </a:p>
          <a:p>
            <a:pPr lvl="1"/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sopan</a:t>
            </a:r>
            <a:r>
              <a:rPr lang="en-US" sz="2000" dirty="0" smtClean="0"/>
              <a:t> </a:t>
            </a:r>
            <a:r>
              <a:rPr lang="en-US" sz="2000" dirty="0" err="1" smtClean="0"/>
              <a:t>santun</a:t>
            </a:r>
            <a:r>
              <a:rPr lang="en-US" sz="2000" dirty="0" smtClean="0"/>
              <a:t>, </a:t>
            </a:r>
            <a:r>
              <a:rPr lang="en-US" sz="2000" dirty="0" err="1" smtClean="0"/>
              <a:t>tanggung</a:t>
            </a:r>
            <a:r>
              <a:rPr lang="en-US" sz="2000" dirty="0" smtClean="0"/>
              <a:t> </a:t>
            </a:r>
            <a:r>
              <a:rPr lang="en-US" sz="2000" dirty="0" err="1" smtClean="0"/>
              <a:t>jawab</a:t>
            </a:r>
            <a:r>
              <a:rPr lang="en-US" sz="2000" dirty="0" smtClean="0"/>
              <a:t>, </a:t>
            </a:r>
            <a:r>
              <a:rPr lang="en-US" sz="2000" dirty="0" err="1" smtClean="0"/>
              <a:t>tolong</a:t>
            </a:r>
            <a:r>
              <a:rPr lang="en-US" sz="2000" dirty="0" smtClean="0"/>
              <a:t> </a:t>
            </a:r>
            <a:r>
              <a:rPr lang="en-US" sz="2000" dirty="0" err="1" smtClean="0"/>
              <a:t>menolong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93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9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Ciri</a:t>
            </a:r>
            <a:r>
              <a:rPr lang="en-US" sz="2400" dirty="0" smtClean="0"/>
              <a:t> – </a:t>
            </a:r>
            <a:r>
              <a:rPr lang="en-US" sz="2400" dirty="0" err="1" smtClean="0"/>
              <a:t>ciri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jangka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pendek</a:t>
            </a:r>
            <a:endParaRPr lang="en-US" sz="2000" dirty="0" smtClean="0"/>
          </a:p>
          <a:p>
            <a:pPr lvl="1"/>
            <a:r>
              <a:rPr lang="en-US" sz="2000" dirty="0" err="1" smtClean="0"/>
              <a:t>Fokus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keterampilan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endParaRPr lang="en-US" sz="2000" dirty="0" smtClean="0"/>
          </a:p>
          <a:p>
            <a:pPr lvl="1"/>
            <a:r>
              <a:rPr lang="en-US" sz="2000" dirty="0" err="1" smtClean="0"/>
              <a:t>Materi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baku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tetap</a:t>
            </a:r>
            <a:endParaRPr lang="en-US" sz="2000" dirty="0" smtClean="0"/>
          </a:p>
          <a:p>
            <a:pPr lvl="1"/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aplikatif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melatih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961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di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9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Alinea</a:t>
            </a:r>
            <a:r>
              <a:rPr lang="en-US" sz="2400" dirty="0" smtClean="0"/>
              <a:t> ke-4 </a:t>
            </a:r>
            <a:r>
              <a:rPr lang="en-US" sz="2400" dirty="0" err="1" smtClean="0"/>
              <a:t>pembukaan</a:t>
            </a:r>
            <a:r>
              <a:rPr lang="en-US" sz="2400" dirty="0" smtClean="0"/>
              <a:t> UUD 1945</a:t>
            </a:r>
          </a:p>
          <a:p>
            <a:r>
              <a:rPr lang="en-US" sz="2400" dirty="0" smtClean="0"/>
              <a:t>Bab XIII </a:t>
            </a:r>
            <a:r>
              <a:rPr lang="en-US" sz="2400" dirty="0" err="1" smtClean="0"/>
              <a:t>pasal</a:t>
            </a:r>
            <a:r>
              <a:rPr lang="en-US" sz="2400" dirty="0" smtClean="0"/>
              <a:t> 31 </a:t>
            </a:r>
            <a:r>
              <a:rPr lang="en-US" sz="2400" dirty="0" err="1" smtClean="0"/>
              <a:t>ayat</a:t>
            </a:r>
            <a:r>
              <a:rPr lang="en-US" sz="2400" dirty="0" smtClean="0"/>
              <a:t> 1-5 UUD 1945</a:t>
            </a:r>
          </a:p>
          <a:p>
            <a:pPr lvl="1"/>
            <a:r>
              <a:rPr lang="en-US" sz="2000" dirty="0" err="1" smtClean="0"/>
              <a:t>Ayat</a:t>
            </a:r>
            <a:r>
              <a:rPr lang="en-US" sz="2000" dirty="0" smtClean="0"/>
              <a:t> 1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warga</a:t>
            </a:r>
            <a:r>
              <a:rPr lang="en-US" sz="2000" dirty="0" smtClean="0"/>
              <a:t> </a:t>
            </a:r>
            <a:r>
              <a:rPr lang="en-US" sz="2000" dirty="0" err="1" smtClean="0"/>
              <a:t>negara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endParaRPr lang="en-US" sz="2000" dirty="0" smtClean="0"/>
          </a:p>
          <a:p>
            <a:pPr lvl="1"/>
            <a:r>
              <a:rPr lang="en-US" sz="2000" dirty="0" err="1" smtClean="0"/>
              <a:t>Ayat</a:t>
            </a:r>
            <a:r>
              <a:rPr lang="en-US" sz="2000" dirty="0" smtClean="0"/>
              <a:t> 2-5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kewajiban</a:t>
            </a:r>
            <a:r>
              <a:rPr lang="en-US" sz="2000" dirty="0" smtClean="0"/>
              <a:t> </a:t>
            </a:r>
            <a:r>
              <a:rPr lang="en-US" sz="2000" dirty="0" err="1" smtClean="0"/>
              <a:t>negara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63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76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yang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berkualitas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berkarakter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depan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cita-cita</a:t>
            </a:r>
            <a:r>
              <a:rPr lang="en-US" sz="2400" dirty="0" smtClean="0"/>
              <a:t> yang di </a:t>
            </a:r>
            <a:r>
              <a:rPr lang="en-US" sz="2400" dirty="0" err="1" smtClean="0"/>
              <a:t>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beradaptasi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tepat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6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977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/>
              <a:t> </a:t>
            </a:r>
            <a:r>
              <a:rPr lang="en-US" sz="2400" dirty="0" err="1" smtClean="0"/>
              <a:t>elektronik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penggunanya</a:t>
            </a:r>
            <a:endParaRPr lang="en-US" sz="2400" dirty="0" smtClean="0"/>
          </a:p>
          <a:p>
            <a:r>
              <a:rPr lang="en-US" sz="2400" dirty="0" err="1" smtClean="0"/>
              <a:t>Informasi-informasi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pengolahan</a:t>
            </a:r>
            <a:r>
              <a:rPr lang="en-US" sz="2400" dirty="0" smtClean="0"/>
              <a:t> </a:t>
            </a:r>
            <a:r>
              <a:rPr lang="en-US" sz="2400" dirty="0" err="1" smtClean="0"/>
              <a:t>umumnya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menunjang</a:t>
            </a:r>
            <a:r>
              <a:rPr lang="en-US" sz="2400" dirty="0" smtClean="0"/>
              <a:t> proses-proses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7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52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tugasnya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makalah</a:t>
            </a:r>
            <a:r>
              <a:rPr lang="en-US" sz="2400" dirty="0"/>
              <a:t>, </a:t>
            </a:r>
            <a:r>
              <a:rPr lang="en-US" sz="2400" dirty="0" err="1"/>
              <a:t>pengolahan</a:t>
            </a:r>
            <a:r>
              <a:rPr lang="en-US" sz="2400" dirty="0"/>
              <a:t> data,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Membantu</a:t>
            </a:r>
            <a:r>
              <a:rPr lang="en-US" sz="2400" dirty="0"/>
              <a:t> proses </a:t>
            </a:r>
            <a:r>
              <a:rPr lang="en-US" sz="2400" dirty="0" err="1"/>
              <a:t>pendidikan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, </a:t>
            </a:r>
            <a:r>
              <a:rPr lang="en-US" sz="2400" dirty="0" err="1"/>
              <a:t>penyajian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penyampaian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</a:t>
            </a:r>
            <a:r>
              <a:rPr lang="en-US" sz="2400" dirty="0" err="1"/>
              <a:t>perkembangan</a:t>
            </a:r>
            <a:r>
              <a:rPr lang="en-US" sz="2400" dirty="0"/>
              <a:t> para </a:t>
            </a:r>
            <a:r>
              <a:rPr lang="en-US" sz="2400" dirty="0" err="1"/>
              <a:t>peserta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endParaRPr lang="en-US" sz="2400" dirty="0"/>
          </a:p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menyebarkan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orang lain </a:t>
            </a:r>
            <a:r>
              <a:rPr lang="en-US" sz="2400" dirty="0" err="1"/>
              <a:t>melalui</a:t>
            </a:r>
            <a:r>
              <a:rPr lang="en-US" sz="2400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14448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non </a:t>
            </a:r>
            <a:r>
              <a:rPr lang="en-US" dirty="0" err="1" smtClean="0"/>
              <a:t>pengajaran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6276"/>
            <a:ext cx="8596668" cy="388077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2800" b="1" dirty="0"/>
              <a:t>CBE (Computer Based Education)</a:t>
            </a:r>
          </a:p>
          <a:p>
            <a:pPr marL="747713" lvl="1" indent="-290513" algn="just">
              <a:buFont typeface="Wingdings" pitchFamily="2" charset="2"/>
              <a:buChar char="§"/>
            </a:pPr>
            <a:r>
              <a:rPr lang="en-US" altLang="en-US" sz="2400" dirty="0" err="1"/>
              <a:t>Bersifat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menyeluruh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aplikasi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pendidikan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dikategorikan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bidang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. CBE </a:t>
            </a:r>
            <a:r>
              <a:rPr lang="en-US" altLang="en-US" sz="2400" dirty="0" err="1"/>
              <a:t>juga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aplikasi-aplikasi</a:t>
            </a:r>
            <a:r>
              <a:rPr lang="en-US" altLang="en-US" sz="2400" dirty="0"/>
              <a:t> </a:t>
            </a:r>
            <a:r>
              <a:rPr lang="en-US" altLang="en-US" sz="2400" b="1" i="1" dirty="0" err="1"/>
              <a:t>bukan</a:t>
            </a:r>
            <a:r>
              <a:rPr lang="en-US" altLang="en-US" sz="2400" b="1" i="1" dirty="0"/>
              <a:t> </a:t>
            </a:r>
            <a:r>
              <a:rPr lang="en-US" altLang="en-US" sz="2400" b="1" i="1" dirty="0" err="1"/>
              <a:t>pengajaran</a:t>
            </a:r>
            <a:r>
              <a:rPr lang="en-US" altLang="en-US" sz="2400" dirty="0"/>
              <a:t>, yang </a:t>
            </a:r>
            <a:r>
              <a:rPr lang="en-US" altLang="en-US" sz="2400" dirty="0" err="1"/>
              <a:t>menunjang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pendidikan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seperti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mengolah</a:t>
            </a:r>
            <a:r>
              <a:rPr lang="en-US" altLang="en-US" sz="2400" dirty="0"/>
              <a:t> data, </a:t>
            </a:r>
            <a:r>
              <a:rPr lang="en-US" altLang="en-US" sz="2400" dirty="0" err="1"/>
              <a:t>mencatat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kehadiran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pengajar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siswa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menyimpan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arsip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pribadi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dll</a:t>
            </a:r>
            <a:r>
              <a:rPr lang="en-US" alt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1031</Words>
  <Application>Microsoft Office PowerPoint</Application>
  <PresentationFormat>Custom</PresentationFormat>
  <Paragraphs>120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Komputer &amp; Pendidikan</vt:lpstr>
      <vt:lpstr>Pendidikan</vt:lpstr>
      <vt:lpstr>Tipe Pendidikan</vt:lpstr>
      <vt:lpstr>Pelatihan</vt:lpstr>
      <vt:lpstr>Dasar Hukum Pendidikan di Indonesia</vt:lpstr>
      <vt:lpstr>Tujuan Pendidikan</vt:lpstr>
      <vt:lpstr>Komputer</vt:lpstr>
      <vt:lpstr>Peranan Komputer</vt:lpstr>
      <vt:lpstr>Aplikasi non pengajaran </vt:lpstr>
      <vt:lpstr>Aplikasi non pengajaran (2)</vt:lpstr>
      <vt:lpstr>Aplikasi non pengajaran (3)</vt:lpstr>
      <vt:lpstr>Aplikasi Pengajaran</vt:lpstr>
      <vt:lpstr>Macam macam penggunaan teknologi dalam pembelajaran</vt:lpstr>
      <vt:lpstr>E-learning</vt:lpstr>
      <vt:lpstr>Keuntungan E-Learning</vt:lpstr>
      <vt:lpstr>Faktor yang perlu diperhatikan </vt:lpstr>
      <vt:lpstr>Pro dan kontra terhadap E-learning</vt:lpstr>
      <vt:lpstr>Kecenderungan dunia pendidikan di Indonesia masa datang</vt:lpstr>
      <vt:lpstr>Manfaat dalam dunia pendidikan</vt:lpstr>
      <vt:lpstr>Manfaat :</vt:lpstr>
      <vt:lpstr>Keuntungan pembelajaran menggunakan media Komputer</vt:lpstr>
      <vt:lpstr>Keuntungan pembelajaran menggunakan media Komputer (2)</vt:lpstr>
      <vt:lpstr>Kekurangan penggunaan komputer dalam kegiatan pembelajaran </vt:lpstr>
      <vt:lpstr>Penanggulangan</vt:lpstr>
      <vt:lpstr>Referensi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Komputer &amp; Pendidikan</dc:title>
  <dc:creator>WIN7</dc:creator>
  <cp:lastModifiedBy>Oerip S. Santoso</cp:lastModifiedBy>
  <cp:revision>24</cp:revision>
  <dcterms:created xsi:type="dcterms:W3CDTF">2014-11-06T06:24:38Z</dcterms:created>
  <dcterms:modified xsi:type="dcterms:W3CDTF">2014-11-26T00:19:15Z</dcterms:modified>
</cp:coreProperties>
</file>