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64" r:id="rId14"/>
    <p:sldId id="265" r:id="rId15"/>
    <p:sldId id="281" r:id="rId16"/>
    <p:sldId id="282" r:id="rId17"/>
    <p:sldId id="279" r:id="rId18"/>
    <p:sldId id="274" r:id="rId19"/>
    <p:sldId id="275" r:id="rId20"/>
    <p:sldId id="276" r:id="rId21"/>
    <p:sldId id="277" r:id="rId22"/>
    <p:sldId id="278" r:id="rId23"/>
    <p:sldId id="280" r:id="rId24"/>
    <p:sldId id="263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>
        <p:scale>
          <a:sx n="81" d="100"/>
          <a:sy n="81" d="100"/>
        </p:scale>
        <p:origin x="-13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C8700-A201-4FB2-AED5-7A5ABAA1BBE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C675C-B995-4657-A59F-562D929A3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C675C-B995-4657-A59F-562D929A3D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6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70E0-691D-4304-AF6B-9017B86F5BBA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79D8-13B1-4A07-98CC-A7EBC63D7D42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CF88-F472-48BF-8D44-9CDDCB82A7F2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E8DA-BFC6-4E85-B7D0-CD9F78E28396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3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52E7-7615-4CC3-8AE0-D898DA771AB9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6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230A-DCEA-410D-9969-3AEAA78E3549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8EB-24D7-4E15-96B5-FCA83D23FCA4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B58B-43ED-4826-B16A-47EB6F487920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E750-24D0-4BFE-B9E6-1952B5011FC8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18C2F2-491F-4239-88BC-4D2545E28FAB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AC2E-9FE4-46C6-A5D9-380066E61297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51F79C-C6C9-46D0-916B-0F4073E4DF28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FF611-FF0D-48FE-931F-8A872083E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1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uslih69/penerapan-komputer-di-bidang-industri" TargetMode="External"/><Relationship Id="rId2" Type="http://schemas.openxmlformats.org/officeDocument/2006/relationships/hyperlink" Target="http://ghozaliq.com/tag/6-konsep-industr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un.edu/catalog/academics/msem/courses/mse-603-computer-integrated-manufacturing-3/" TargetMode="External"/><Relationship Id="rId5" Type="http://schemas.openxmlformats.org/officeDocument/2006/relationships/hyperlink" Target="http://technologyinterface.nmsu.edu/winter98/manufacturing/riley/riley.html" TargetMode="External"/><Relationship Id="rId4" Type="http://schemas.openxmlformats.org/officeDocument/2006/relationships/hyperlink" Target="http://nugroho.staff.uii.ac.id/2010/10/20/apa-sih-cnc-computer-numerical-control-itu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Electra </a:t>
            </a:r>
            <a:r>
              <a:rPr lang="en-US" dirty="0" err="1" smtClean="0"/>
              <a:t>Yadawaputra</a:t>
            </a:r>
            <a:r>
              <a:rPr lang="en-US" dirty="0" smtClean="0"/>
              <a:t> 2011730106</a:t>
            </a:r>
          </a:p>
          <a:p>
            <a:r>
              <a:rPr lang="en-US" dirty="0" smtClean="0"/>
              <a:t>Randy </a:t>
            </a:r>
            <a:r>
              <a:rPr lang="en-US" dirty="0" err="1" smtClean="0"/>
              <a:t>Raharjo</a:t>
            </a:r>
            <a:r>
              <a:rPr lang="en-US" dirty="0" smtClean="0"/>
              <a:t> 2011730036</a:t>
            </a:r>
          </a:p>
          <a:p>
            <a:r>
              <a:rPr lang="en-US" dirty="0" err="1" smtClean="0"/>
              <a:t>Razel</a:t>
            </a:r>
            <a:r>
              <a:rPr lang="en-US" dirty="0" smtClean="0"/>
              <a:t> </a:t>
            </a:r>
            <a:r>
              <a:rPr lang="en-US" dirty="0" err="1" smtClean="0"/>
              <a:t>Suryadi</a:t>
            </a:r>
            <a:r>
              <a:rPr lang="en-US" dirty="0" smtClean="0"/>
              <a:t> 2011730024</a:t>
            </a:r>
          </a:p>
          <a:p>
            <a:r>
              <a:rPr lang="en-US" dirty="0" err="1" smtClean="0"/>
              <a:t>Jefvin</a:t>
            </a:r>
            <a:r>
              <a:rPr lang="en-US" dirty="0" smtClean="0"/>
              <a:t> VIRIYA 2012730020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3A03-7AC6-458F-9358-88AE7D3328EC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Aspek Informasi dalam </a:t>
            </a:r>
            <a:r>
              <a:rPr lang="en-US" sz="4000" b="1"/>
              <a:t>Proses</a:t>
            </a:r>
            <a:r>
              <a:rPr lang="en-US" sz="4000"/>
              <a:t> Manufaktur</a:t>
            </a:r>
            <a:endParaRPr lang="en-GB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Sub </a:t>
            </a:r>
            <a:r>
              <a:rPr lang="en-US" sz="3200" dirty="0" err="1"/>
              <a:t>Sistem</a:t>
            </a:r>
            <a:r>
              <a:rPr lang="en-US" sz="3200" dirty="0"/>
              <a:t> Data </a:t>
            </a:r>
            <a:r>
              <a:rPr lang="en-US" sz="3200" dirty="0" err="1"/>
              <a:t>Logistik</a:t>
            </a:r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aliran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:</a:t>
            </a:r>
          </a:p>
          <a:p>
            <a:pPr lvl="2"/>
            <a:r>
              <a:rPr lang="en-US" sz="2000" dirty="0" smtClean="0"/>
              <a:t>Volume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endParaRPr lang="en-US" sz="2000" dirty="0"/>
          </a:p>
          <a:p>
            <a:pPr lvl="2"/>
            <a:r>
              <a:rPr lang="en-US" sz="2000" dirty="0" err="1"/>
              <a:t>Pesanan</a:t>
            </a:r>
            <a:endParaRPr lang="en-US" sz="2000" dirty="0"/>
          </a:p>
          <a:p>
            <a:pPr lvl="2"/>
            <a:r>
              <a:rPr lang="en-US" sz="2000" dirty="0" err="1"/>
              <a:t>Ramalan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endParaRPr lang="en-US" sz="2000" dirty="0"/>
          </a:p>
          <a:p>
            <a:pPr lvl="2"/>
            <a:r>
              <a:rPr lang="en-US" sz="2000" dirty="0" err="1"/>
              <a:t>Pengendalian</a:t>
            </a:r>
            <a:r>
              <a:rPr lang="en-US" sz="2000" dirty="0"/>
              <a:t> </a:t>
            </a:r>
            <a:r>
              <a:rPr lang="en-US" sz="2000" dirty="0" err="1"/>
              <a:t>perkakas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produk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pengendalian</a:t>
            </a:r>
            <a:r>
              <a:rPr lang="en-US" sz="2800" dirty="0" smtClean="0"/>
              <a:t>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endParaRPr lang="en-US" sz="2800" dirty="0" smtClean="0"/>
          </a:p>
          <a:p>
            <a:pPr lvl="2">
              <a:buSzPct val="140000"/>
              <a:buFont typeface="Wingdings" pitchFamily="2" charset="2"/>
              <a:buChar char="§"/>
            </a:pPr>
            <a:r>
              <a:rPr lang="en-US" sz="2000" dirty="0" err="1" smtClean="0"/>
              <a:t>Kuantitas</a:t>
            </a:r>
            <a:r>
              <a:rPr lang="en-US" sz="2000" dirty="0" smtClean="0"/>
              <a:t>,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batas</a:t>
            </a:r>
            <a:r>
              <a:rPr lang="en-US" sz="2000" dirty="0" smtClean="0"/>
              <a:t> minimal </a:t>
            </a:r>
            <a:r>
              <a:rPr lang="en-US" sz="2000" dirty="0" err="1" smtClean="0"/>
              <a:t>persediaan</a:t>
            </a:r>
            <a:endParaRPr lang="en-US" sz="2000" dirty="0" smtClean="0"/>
          </a:p>
          <a:p>
            <a:pPr lvl="2">
              <a:buSzPct val="140000"/>
              <a:buFont typeface="Wingdings" pitchFamily="2" charset="2"/>
              <a:buChar char="§"/>
            </a:pPr>
            <a:r>
              <a:rPr lang="en-US" sz="2000" dirty="0" err="1" smtClean="0"/>
              <a:t>Kualitas</a:t>
            </a:r>
            <a:r>
              <a:rPr lang="en-US" sz="2000" dirty="0" smtClean="0"/>
              <a:t>,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memenuhi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ditetapkan</a:t>
            </a:r>
            <a:endParaRPr lang="en-US" sz="2000" dirty="0" smtClean="0"/>
          </a:p>
          <a:p>
            <a:pPr lvl="2">
              <a:buSzPct val="140000"/>
              <a:buFont typeface="Wingdings" pitchFamily="2" charset="2"/>
              <a:buChar char="§"/>
            </a:pPr>
            <a:r>
              <a:rPr lang="en-US" sz="2000" dirty="0" err="1" smtClean="0"/>
              <a:t>Mekanisme</a:t>
            </a:r>
            <a:r>
              <a:rPr lang="en-US" sz="2000" dirty="0" smtClean="0"/>
              <a:t> </a:t>
            </a:r>
            <a:r>
              <a:rPr lang="en-US" sz="2000" dirty="0" err="1" smtClean="0"/>
              <a:t>pemeriksaan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pengembalian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endParaRPr lang="en-US" sz="2000" dirty="0" smtClean="0"/>
          </a:p>
          <a:p>
            <a:pPr lvl="1"/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C8E5-1E0A-4E75-A23C-3ACFCAF51C14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Aspek Informasi dalam </a:t>
            </a:r>
            <a:r>
              <a:rPr lang="en-US" sz="4000" b="1"/>
              <a:t>Proses</a:t>
            </a:r>
            <a:r>
              <a:rPr lang="en-US" sz="4000"/>
              <a:t> Manufaktur</a:t>
            </a:r>
            <a:endParaRPr lang="en-GB" sz="40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Sub </a:t>
            </a:r>
            <a:r>
              <a:rPr lang="en-US" sz="3200" dirty="0" err="1"/>
              <a:t>Sistem</a:t>
            </a:r>
            <a:r>
              <a:rPr lang="en-US" sz="3200" dirty="0"/>
              <a:t> Data </a:t>
            </a:r>
            <a:r>
              <a:rPr lang="en-US" sz="3200" dirty="0" err="1"/>
              <a:t>Teknis</a:t>
            </a:r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perancangan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prosesnya</a:t>
            </a:r>
            <a:r>
              <a:rPr lang="en-US" sz="2800" dirty="0"/>
              <a:t>:</a:t>
            </a:r>
          </a:p>
          <a:p>
            <a:pPr lvl="2"/>
            <a:r>
              <a:rPr lang="en-US" sz="2400" dirty="0" err="1"/>
              <a:t>Barang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: </a:t>
            </a:r>
            <a:r>
              <a:rPr lang="en-US" sz="2400" dirty="0" err="1"/>
              <a:t>rancangan</a:t>
            </a:r>
            <a:r>
              <a:rPr lang="en-US" sz="2400" dirty="0"/>
              <a:t>, </a:t>
            </a:r>
            <a:r>
              <a:rPr lang="en-US" sz="2400" dirty="0" err="1"/>
              <a:t>spesifikasi</a:t>
            </a:r>
            <a:r>
              <a:rPr lang="en-US" sz="2400" dirty="0"/>
              <a:t>, </a:t>
            </a:r>
            <a:r>
              <a:rPr lang="en-US" sz="2400" dirty="0" err="1"/>
              <a:t>pekerjaan</a:t>
            </a:r>
            <a:r>
              <a:rPr lang="en-US" sz="2400" dirty="0"/>
              <a:t>, </a:t>
            </a:r>
            <a:r>
              <a:rPr lang="en-US" sz="2400" dirty="0" err="1"/>
              <a:t>penambahan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pengurangan</a:t>
            </a:r>
            <a:endParaRPr lang="en-US" sz="2400" dirty="0"/>
          </a:p>
          <a:p>
            <a:pPr lvl="2"/>
            <a:r>
              <a:rPr lang="en-US" sz="2400" dirty="0"/>
              <a:t>Proses </a:t>
            </a:r>
            <a:r>
              <a:rPr lang="en-US" sz="2400" dirty="0" err="1"/>
              <a:t>pembuatan</a:t>
            </a:r>
            <a:r>
              <a:rPr lang="en-US" sz="2400" dirty="0"/>
              <a:t>: </a:t>
            </a:r>
            <a:r>
              <a:rPr lang="en-US" sz="2400" dirty="0" err="1"/>
              <a:t>pengendalian</a:t>
            </a:r>
            <a:r>
              <a:rPr lang="en-US" sz="2400" dirty="0"/>
              <a:t> proses, </a:t>
            </a:r>
            <a:r>
              <a:rPr lang="en-US" sz="2400" dirty="0" err="1"/>
              <a:t>pengendalian</a:t>
            </a:r>
            <a:r>
              <a:rPr lang="en-US" sz="2400" dirty="0"/>
              <a:t> </a:t>
            </a:r>
            <a:r>
              <a:rPr lang="en-US" sz="2400" dirty="0" err="1"/>
              <a:t>mutu</a:t>
            </a:r>
            <a:endParaRPr lang="en-US" sz="2400" dirty="0"/>
          </a:p>
          <a:p>
            <a:pPr lvl="2"/>
            <a:r>
              <a:rPr lang="en-US" sz="2400" dirty="0"/>
              <a:t>Testing / </a:t>
            </a:r>
            <a:r>
              <a:rPr lang="en-US" sz="2400" dirty="0" err="1"/>
              <a:t>Pengujian</a:t>
            </a:r>
            <a:endParaRPr lang="en-US" sz="2400" dirty="0"/>
          </a:p>
          <a:p>
            <a:pPr lvl="3"/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kekuatan</a:t>
            </a:r>
            <a:r>
              <a:rPr lang="en-US" sz="2000" dirty="0"/>
              <a:t> material </a:t>
            </a:r>
            <a:r>
              <a:rPr lang="en-US" sz="2000" dirty="0" err="1"/>
              <a:t>logam</a:t>
            </a:r>
            <a:r>
              <a:rPr lang="en-US" sz="2000" dirty="0"/>
              <a:t> (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tarik</a:t>
            </a:r>
            <a:r>
              <a:rPr lang="en-US" sz="2000" dirty="0"/>
              <a:t>, </a:t>
            </a:r>
            <a:r>
              <a:rPr lang="en-US" sz="2000" dirty="0" err="1"/>
              <a:t>kekerasan</a:t>
            </a:r>
            <a:r>
              <a:rPr lang="en-US" sz="2000" dirty="0"/>
              <a:t>,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mulur</a:t>
            </a:r>
            <a:r>
              <a:rPr lang="en-US" sz="2000" dirty="0"/>
              <a:t>,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impak</a:t>
            </a:r>
            <a:r>
              <a:rPr lang="en-US" sz="2000" dirty="0"/>
              <a:t>) </a:t>
            </a:r>
          </a:p>
          <a:p>
            <a:pPr lvl="3"/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komposisi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; </a:t>
            </a:r>
            <a:r>
              <a:rPr lang="en-US" sz="2000" dirty="0" err="1"/>
              <a:t>karakterisasi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mikro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makro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;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</a:t>
            </a:r>
            <a:r>
              <a:rPr lang="en-US" sz="2000" dirty="0" err="1"/>
              <a:t>termal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, </a:t>
            </a:r>
            <a:r>
              <a:rPr lang="en-US" sz="2000" dirty="0" err="1"/>
              <a:t>sifat</a:t>
            </a:r>
            <a:r>
              <a:rPr lang="en-US" sz="2000" dirty="0"/>
              <a:t> </a:t>
            </a:r>
            <a:r>
              <a:rPr lang="en-US" sz="2000" dirty="0" err="1"/>
              <a:t>fisis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</a:t>
            </a:r>
            <a:r>
              <a:rPr lang="en-US" sz="2000" dirty="0" err="1"/>
              <a:t>ketahanan</a:t>
            </a:r>
            <a:r>
              <a:rPr lang="en-US" sz="2000" dirty="0"/>
              <a:t> </a:t>
            </a:r>
            <a:r>
              <a:rPr lang="en-US" sz="2000" dirty="0" err="1"/>
              <a:t>korosi</a:t>
            </a:r>
            <a:r>
              <a:rPr lang="en-US" sz="2000" dirty="0"/>
              <a:t> </a:t>
            </a:r>
          </a:p>
          <a:p>
            <a:pPr lvl="3"/>
            <a:r>
              <a:rPr lang="en-GB" sz="2000" dirty="0" err="1"/>
              <a:t>Simulasi</a:t>
            </a:r>
            <a:r>
              <a:rPr lang="en-GB" sz="2000" dirty="0"/>
              <a:t> </a:t>
            </a:r>
            <a:r>
              <a:rPr lang="en-GB" sz="2000" dirty="0" err="1"/>
              <a:t>pengujian</a:t>
            </a:r>
            <a:endParaRPr lang="en-GB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C9BA-FA37-4633-B392-3D3B2CB1BB48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Aspek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b="1" dirty="0" err="1"/>
              <a:t>Proses</a:t>
            </a:r>
            <a:r>
              <a:rPr lang="en-US" sz="4000" dirty="0"/>
              <a:t> </a:t>
            </a:r>
            <a:r>
              <a:rPr lang="en-US" sz="4000" dirty="0" err="1"/>
              <a:t>Manufaktur</a:t>
            </a:r>
            <a:endParaRPr lang="en-GB" sz="40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Sub </a:t>
            </a:r>
            <a:r>
              <a:rPr lang="en-US" dirty="0" err="1"/>
              <a:t>Sistem</a:t>
            </a:r>
            <a:r>
              <a:rPr lang="en-US" dirty="0"/>
              <a:t> Data </a:t>
            </a:r>
            <a:r>
              <a:rPr lang="en-US" dirty="0" err="1"/>
              <a:t>Administratif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:</a:t>
            </a:r>
          </a:p>
          <a:p>
            <a:pPr lvl="2"/>
            <a:r>
              <a:rPr lang="en-US" sz="2000" dirty="0" err="1"/>
              <a:t>Personalia</a:t>
            </a:r>
            <a:endParaRPr lang="en-US" sz="2000" dirty="0"/>
          </a:p>
          <a:p>
            <a:pPr lvl="2"/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endParaRPr lang="en-US" sz="2000" dirty="0"/>
          </a:p>
          <a:p>
            <a:pPr lvl="2"/>
            <a:r>
              <a:rPr lang="en-US" sz="2000" dirty="0" err="1"/>
              <a:t>Susut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endParaRPr lang="en-US" sz="2000" dirty="0"/>
          </a:p>
          <a:p>
            <a:pPr lvl="2"/>
            <a:r>
              <a:rPr lang="en-US" sz="2000" dirty="0" err="1"/>
              <a:t>Penagihan</a:t>
            </a:r>
            <a:endParaRPr lang="en-US" sz="2000" dirty="0"/>
          </a:p>
          <a:p>
            <a:pPr lvl="2"/>
            <a:r>
              <a:rPr lang="en-US" sz="2000" dirty="0" err="1"/>
              <a:t>Pembukuan</a:t>
            </a:r>
            <a:r>
              <a:rPr lang="en-US" sz="2000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profil</a:t>
            </a:r>
            <a:r>
              <a:rPr lang="en-US" sz="2000" dirty="0"/>
              <a:t> </a:t>
            </a:r>
            <a:r>
              <a:rPr lang="en-US" sz="2000" dirty="0" err="1"/>
              <a:t>industri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endParaRPr lang="en-US" sz="2000" dirty="0"/>
          </a:p>
          <a:p>
            <a:pPr lvl="2">
              <a:buSzPct val="140000"/>
              <a:buFont typeface="Wingdings" pitchFamily="2" charset="2"/>
              <a:buChar char="§"/>
            </a:pPr>
            <a:r>
              <a:rPr lang="en-US" sz="2000" dirty="0" err="1"/>
              <a:t>Profil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endParaRPr lang="en-US" sz="2000" dirty="0"/>
          </a:p>
          <a:p>
            <a:pPr lvl="2">
              <a:buSzPct val="140000"/>
              <a:buFont typeface="Wingdings" pitchFamily="2" charset="2"/>
              <a:buChar char="§"/>
            </a:pPr>
            <a:r>
              <a:rPr lang="en-US" sz="2000" dirty="0" err="1"/>
              <a:t>Profil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endParaRPr lang="en-US" sz="2000" dirty="0"/>
          </a:p>
          <a:p>
            <a:pPr lvl="2">
              <a:buSzPct val="140000"/>
              <a:buFont typeface="Wingdings" pitchFamily="2" charset="2"/>
              <a:buChar char="§"/>
            </a:pP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endParaRPr lang="en-US" sz="2000" dirty="0"/>
          </a:p>
          <a:p>
            <a:pPr lvl="2">
              <a:buSzPct val="140000"/>
              <a:buFont typeface="Wingdings" pitchFamily="2" charset="2"/>
              <a:buChar char="§"/>
            </a:pPr>
            <a:r>
              <a:rPr lang="en-US" sz="2000" dirty="0" err="1"/>
              <a:t>Pemasaran</a:t>
            </a:r>
            <a:endParaRPr lang="en-US" sz="2000" dirty="0"/>
          </a:p>
          <a:p>
            <a:pPr lvl="2">
              <a:buSzPct val="140000"/>
              <a:buFont typeface="Wingdings" pitchFamily="2" charset="2"/>
              <a:buChar char="§"/>
            </a:pPr>
            <a:r>
              <a:rPr lang="en-US" sz="2000" dirty="0" err="1"/>
              <a:t>Umpan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</a:t>
            </a:r>
            <a:r>
              <a:rPr lang="en-US" sz="2000" dirty="0" err="1"/>
              <a:t>Konsumen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3173-BE6B-4691-A5A6-A5D2C9198941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1949946"/>
            <a:ext cx="9424220" cy="345072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DEC6-11F8-4701-B9B6-E75E7C9CD343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Numerical Control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Sistem yang </a:t>
            </a:r>
            <a:r>
              <a:rPr lang="sv-SE" sz="4400" dirty="0"/>
              <a:t>mampu menjadikan suatu mesin perkakas ataupun mesin produksi lainnya dapat beroperasi secara otomatis dengan memanfaatkan komputer sebagai pengendali </a:t>
            </a:r>
            <a:r>
              <a:rPr lang="sv-SE" sz="4400" dirty="0" smtClean="0"/>
              <a:t>gerakan.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5FB6-8B39-4FAB-99A4-F2BA5BA1474A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(Computer Aided Design)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P</a:t>
            </a:r>
            <a:r>
              <a:rPr lang="en-US" sz="2500" dirty="0" err="1" smtClean="0"/>
              <a:t>erangkat</a:t>
            </a:r>
            <a:r>
              <a:rPr lang="en-US" sz="2500" dirty="0" smtClean="0"/>
              <a:t> </a:t>
            </a:r>
            <a:r>
              <a:rPr lang="en-US" sz="2500" dirty="0" err="1"/>
              <a:t>lunak</a:t>
            </a:r>
            <a:r>
              <a:rPr lang="en-US" sz="2500" dirty="0"/>
              <a:t> yang </a:t>
            </a:r>
            <a:r>
              <a:rPr lang="en-US" sz="2500" dirty="0" err="1"/>
              <a:t>digunakan</a:t>
            </a:r>
            <a:r>
              <a:rPr lang="en-US" sz="2500" dirty="0"/>
              <a:t> </a:t>
            </a:r>
            <a:r>
              <a:rPr lang="en-US" sz="2500" dirty="0" err="1"/>
              <a:t>sebagai</a:t>
            </a:r>
            <a:r>
              <a:rPr lang="en-US" sz="2500" dirty="0"/>
              <a:t> </a:t>
            </a:r>
            <a:r>
              <a:rPr lang="en-US" sz="2500" dirty="0" err="1"/>
              <a:t>alat</a:t>
            </a:r>
            <a:r>
              <a:rPr lang="en-US" sz="2500" dirty="0"/>
              <a:t> bantu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desain</a:t>
            </a:r>
            <a:r>
              <a:rPr lang="en-US" sz="2500" dirty="0"/>
              <a:t> </a:t>
            </a:r>
            <a:r>
              <a:rPr lang="en-US" sz="2500" dirty="0" err="1"/>
              <a:t>produk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manajemen</a:t>
            </a:r>
            <a:r>
              <a:rPr lang="en-US" sz="2500" dirty="0"/>
              <a:t> </a:t>
            </a:r>
            <a:r>
              <a:rPr lang="en-US" sz="2500" dirty="0" err="1"/>
              <a:t>dokumentasi</a:t>
            </a:r>
            <a:r>
              <a:rPr lang="en-US" sz="2500" dirty="0"/>
              <a:t> </a:t>
            </a:r>
            <a:r>
              <a:rPr lang="en-US" sz="2500" dirty="0" err="1"/>
              <a:t>desain</a:t>
            </a:r>
            <a:r>
              <a:rPr lang="en-US" sz="2500" dirty="0"/>
              <a:t>.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perangkat</a:t>
            </a:r>
            <a:r>
              <a:rPr lang="en-US" sz="2500" dirty="0"/>
              <a:t> </a:t>
            </a:r>
            <a:r>
              <a:rPr lang="en-US" sz="2500" dirty="0" err="1"/>
              <a:t>lunak</a:t>
            </a:r>
            <a:r>
              <a:rPr lang="en-US" sz="2500" dirty="0"/>
              <a:t> CAD </a:t>
            </a:r>
            <a:r>
              <a:rPr lang="en-US" sz="2500" dirty="0" err="1"/>
              <a:t>kita</a:t>
            </a:r>
            <a:r>
              <a:rPr lang="en-US" sz="2500" dirty="0"/>
              <a:t>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membuat</a:t>
            </a:r>
            <a:r>
              <a:rPr lang="en-US" sz="2500" dirty="0"/>
              <a:t> </a:t>
            </a:r>
            <a:r>
              <a:rPr lang="en-US" sz="2500" dirty="0" err="1"/>
              <a:t>gambar</a:t>
            </a:r>
            <a:r>
              <a:rPr lang="en-US" sz="2500" dirty="0"/>
              <a:t> </a:t>
            </a:r>
            <a:r>
              <a:rPr lang="en-US" sz="2500" dirty="0" err="1"/>
              <a:t>benda</a:t>
            </a:r>
            <a:r>
              <a:rPr lang="en-US" sz="2500" dirty="0"/>
              <a:t> </a:t>
            </a:r>
            <a:r>
              <a:rPr lang="en-US" sz="2500" dirty="0" err="1"/>
              <a:t>kerja</a:t>
            </a:r>
            <a:r>
              <a:rPr lang="en-US" sz="2500" dirty="0"/>
              <a:t> yang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dilakukan</a:t>
            </a:r>
            <a:r>
              <a:rPr lang="en-US" sz="2500" dirty="0"/>
              <a:t> proses </a:t>
            </a:r>
            <a:r>
              <a:rPr lang="en-US" sz="2500" dirty="0" err="1"/>
              <a:t>pemesinan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endParaRPr lang="en-US" sz="2500" dirty="0"/>
          </a:p>
        </p:txBody>
      </p:sp>
      <p:pic>
        <p:nvPicPr>
          <p:cNvPr id="1026" name="Picture 2" descr="http://www.careerchangewales.co.uk/images/stories/autoc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336564"/>
            <a:ext cx="3003380" cy="26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ired.com/design/wp-content/uploads/2012/05/autodesk-inventor-fusion-software-splash-screen-wired-design-660x3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55" y="3336564"/>
            <a:ext cx="3278505" cy="264090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2.bp.blogspot.com/_aXnxva2GD5E/TU__BfNEMQI/AAAAAAAAAAQ/p1aNRyWbOpA/s640/Solid+Edge+St2+crack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421" y="3336564"/>
            <a:ext cx="3181694" cy="264090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0A87-31D1-4F66-A11B-15A2B2ECE85A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(Computer Aided Manufacturing)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P</a:t>
            </a:r>
            <a:r>
              <a:rPr lang="en-US" sz="2500" dirty="0" err="1" smtClean="0"/>
              <a:t>erangkat</a:t>
            </a:r>
            <a:r>
              <a:rPr lang="en-US" sz="2500" dirty="0" smtClean="0"/>
              <a:t> </a:t>
            </a:r>
            <a:r>
              <a:rPr lang="en-US" sz="2500" dirty="0" err="1"/>
              <a:t>lunak</a:t>
            </a:r>
            <a:r>
              <a:rPr lang="en-US" sz="2500" dirty="0"/>
              <a:t> yang </a:t>
            </a:r>
            <a:r>
              <a:rPr lang="en-US" sz="2500" dirty="0" err="1"/>
              <a:t>digunakan</a:t>
            </a:r>
            <a:r>
              <a:rPr lang="en-US" sz="2500" dirty="0"/>
              <a:t> </a:t>
            </a:r>
            <a:r>
              <a:rPr lang="en-US" sz="2500" dirty="0" err="1"/>
              <a:t>sebagai</a:t>
            </a:r>
            <a:r>
              <a:rPr lang="en-US" sz="2500" dirty="0"/>
              <a:t> </a:t>
            </a:r>
            <a:r>
              <a:rPr lang="en-US" sz="2500" dirty="0" err="1"/>
              <a:t>alat</a:t>
            </a:r>
            <a:r>
              <a:rPr lang="en-US" sz="2500" dirty="0"/>
              <a:t> bantu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mendukung</a:t>
            </a:r>
            <a:r>
              <a:rPr lang="en-US" sz="2500" dirty="0"/>
              <a:t> </a:t>
            </a:r>
            <a:r>
              <a:rPr lang="en-US" sz="2500" dirty="0" err="1"/>
              <a:t>kegiatan</a:t>
            </a:r>
            <a:r>
              <a:rPr lang="en-US" sz="2500" dirty="0"/>
              <a:t> </a:t>
            </a:r>
            <a:r>
              <a:rPr lang="en-US" sz="2500" dirty="0" err="1" smtClean="0"/>
              <a:t>manufaktur</a:t>
            </a:r>
            <a:r>
              <a:rPr lang="en-US" sz="2500" dirty="0" smtClean="0"/>
              <a:t>, CAM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perangkat</a:t>
            </a:r>
            <a:r>
              <a:rPr lang="en-US" sz="2500" dirty="0"/>
              <a:t> </a:t>
            </a:r>
            <a:r>
              <a:rPr lang="en-US" sz="2500" dirty="0" err="1"/>
              <a:t>lunak</a:t>
            </a:r>
            <a:r>
              <a:rPr lang="en-US" sz="2500" dirty="0"/>
              <a:t> yang </a:t>
            </a:r>
            <a:r>
              <a:rPr lang="en-US" sz="2500" dirty="0" err="1"/>
              <a:t>mengkonversikan</a:t>
            </a:r>
            <a:r>
              <a:rPr lang="en-US" sz="2500" dirty="0"/>
              <a:t> file </a:t>
            </a:r>
            <a:r>
              <a:rPr lang="en-US" sz="2500" dirty="0" err="1"/>
              <a:t>gambar</a:t>
            </a:r>
            <a:r>
              <a:rPr lang="en-US" sz="2500" dirty="0"/>
              <a:t> </a:t>
            </a:r>
            <a:r>
              <a:rPr lang="en-US" sz="2500" dirty="0" err="1"/>
              <a:t>hasil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CAD </a:t>
            </a:r>
            <a:r>
              <a:rPr lang="en-US" sz="2500" dirty="0" err="1"/>
              <a:t>menjadi</a:t>
            </a:r>
            <a:r>
              <a:rPr lang="en-US" sz="2500" dirty="0"/>
              <a:t> program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mesin</a:t>
            </a:r>
            <a:r>
              <a:rPr lang="en-US" sz="2500" dirty="0"/>
              <a:t> </a:t>
            </a:r>
            <a:r>
              <a:rPr lang="en-US" sz="2500" dirty="0" smtClean="0"/>
              <a:t>CNC</a:t>
            </a:r>
            <a:r>
              <a:rPr lang="en-US" sz="2500" dirty="0"/>
              <a:t>.</a:t>
            </a:r>
          </a:p>
        </p:txBody>
      </p:sp>
      <p:pic>
        <p:nvPicPr>
          <p:cNvPr id="2050" name="Picture 2" descr="http://www.angelfire.com/blog/mastercam/06ee4d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0" y="3516766"/>
            <a:ext cx="46101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rtcam.com/img/express/homepage/artcam-express-logo-3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46" y="3516767"/>
            <a:ext cx="4135855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D336-1A3C-4731-9B6F-8A2A434285A8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enerapan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omputer</a:t>
            </a:r>
            <a:r>
              <a:rPr lang="en-US" dirty="0" smtClean="0"/>
              <a:t>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idang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0A11-340D-4119-B5BC-F03C23367FD9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+mj-lt"/>
              </a:rPr>
              <a:t>Penggunaan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komputer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sebagai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pembelajaran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dikenali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sebagai</a:t>
            </a:r>
            <a:r>
              <a:rPr lang="en-US" dirty="0">
                <a:latin typeface="+mj-lt"/>
              </a:rPr>
              <a:t> CBE (Computer Based Education)</a:t>
            </a:r>
          </a:p>
          <a:p>
            <a:r>
              <a:rPr lang="en-US" dirty="0" err="1">
                <a:latin typeface="+mj-lt"/>
              </a:rPr>
              <a:t>Menurut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pendapat</a:t>
            </a:r>
            <a:r>
              <a:rPr lang="en-US" dirty="0">
                <a:latin typeface="+mj-lt"/>
              </a:rPr>
              <a:t> Robert Taylor, </a:t>
            </a:r>
            <a:r>
              <a:rPr lang="en-US" dirty="0" err="1">
                <a:latin typeface="+mj-lt"/>
              </a:rPr>
              <a:t>peranan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komputer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pendidikan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dibagi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menjadi</a:t>
            </a:r>
            <a:r>
              <a:rPr lang="en-US" dirty="0">
                <a:latin typeface="+mj-lt"/>
              </a:rPr>
              <a:t> 3 </a:t>
            </a:r>
            <a:r>
              <a:rPr lang="en-US" dirty="0" err="1">
                <a:latin typeface="+mj-lt"/>
              </a:rPr>
              <a:t>bagian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yaitu</a:t>
            </a:r>
            <a:endParaRPr lang="en-US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Tutor : </a:t>
            </a:r>
            <a:r>
              <a:rPr lang="en-US" sz="2000" dirty="0" err="1">
                <a:latin typeface="+mj-lt"/>
              </a:rPr>
              <a:t>komputer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berperanan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sebagai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pengajar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melalui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pendekatan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pengajaran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berbantukan</a:t>
            </a:r>
            <a:r>
              <a:rPr lang="en-US" sz="2000" dirty="0">
                <a:latin typeface="+mj-lt"/>
              </a:rPr>
              <a:t> computer </a:t>
            </a:r>
            <a:r>
              <a:rPr lang="en-US" sz="2000" dirty="0" err="1">
                <a:latin typeface="+mj-lt"/>
              </a:rPr>
              <a:t>misalnya</a:t>
            </a:r>
            <a:r>
              <a:rPr lang="en-US" sz="2000" dirty="0">
                <a:latin typeface="+mj-lt"/>
              </a:rPr>
              <a:t> virtual class</a:t>
            </a:r>
          </a:p>
          <a:p>
            <a:pPr lvl="1"/>
            <a:r>
              <a:rPr lang="en-US" sz="2000" dirty="0">
                <a:latin typeface="+mj-lt"/>
              </a:rPr>
              <a:t>Tool : computer </a:t>
            </a:r>
            <a:r>
              <a:rPr lang="en-US" sz="2000" dirty="0" err="1">
                <a:latin typeface="+mj-lt"/>
              </a:rPr>
              <a:t>menjadi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alat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untuk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memudahkan</a:t>
            </a:r>
            <a:r>
              <a:rPr lang="en-US" sz="2000" dirty="0">
                <a:latin typeface="+mj-lt"/>
              </a:rPr>
              <a:t> proses </a:t>
            </a:r>
            <a:r>
              <a:rPr lang="en-US" sz="2000" dirty="0" err="1">
                <a:latin typeface="+mj-lt"/>
              </a:rPr>
              <a:t>pengajaran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pembelajaran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seperti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konteks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pengajaran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berintergrasikan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komputer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seperti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pengolahan</a:t>
            </a:r>
            <a:r>
              <a:rPr lang="en-US" sz="2000" dirty="0">
                <a:latin typeface="+mj-lt"/>
              </a:rPr>
              <a:t> data </a:t>
            </a:r>
            <a:r>
              <a:rPr lang="en-US" sz="2000" dirty="0" err="1">
                <a:latin typeface="+mj-lt"/>
              </a:rPr>
              <a:t>nilai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siswa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Tutee : </a:t>
            </a:r>
            <a:r>
              <a:rPr lang="en-US" sz="2000" dirty="0" err="1" smtClean="0">
                <a:latin typeface="+mj-lt"/>
              </a:rPr>
              <a:t>sebagai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alat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diajar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bisa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melakukan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tanya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jawab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atau</a:t>
            </a:r>
            <a:r>
              <a:rPr lang="en-US" sz="2000" dirty="0">
                <a:latin typeface="+mj-lt"/>
              </a:rPr>
              <a:t> dialog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komputer</a:t>
            </a:r>
            <a:r>
              <a:rPr lang="en-US" sz="2000" dirty="0">
                <a:latin typeface="+mj-lt"/>
              </a:rPr>
              <a:t> yang </a:t>
            </a:r>
            <a:r>
              <a:rPr lang="en-US" sz="2000" dirty="0" err="1">
                <a:latin typeface="+mj-lt"/>
              </a:rPr>
              <a:t>biasa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disebut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dengan</a:t>
            </a:r>
            <a:r>
              <a:rPr lang="en-US" sz="2000" dirty="0">
                <a:latin typeface="+mj-lt"/>
              </a:rPr>
              <a:t> CAI (Computer Assist Instruction)</a:t>
            </a:r>
            <a:endParaRPr lang="en-GB" sz="2000" dirty="0">
              <a:latin typeface="+mj-lt"/>
            </a:endParaRPr>
          </a:p>
        </p:txBody>
      </p:sp>
      <p:pic>
        <p:nvPicPr>
          <p:cNvPr id="4" name="Picture 2" descr="http://www.edudemic.com/wp-content/uploads/2014/08/edu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286603"/>
            <a:ext cx="4473575" cy="1423246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06A9-941B-4575-8833-F2F6753A84B9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Perbankan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 </a:t>
            </a:r>
            <a:r>
              <a:rPr lang="en-US" sz="2800" b="1" dirty="0" err="1"/>
              <a:t>perusahaan</a:t>
            </a:r>
            <a:r>
              <a:rPr lang="en-US" sz="2800" b="1" dirty="0"/>
              <a:t> </a:t>
            </a:r>
            <a:r>
              <a:rPr lang="en-US" sz="2800" b="1" dirty="0" err="1"/>
              <a:t>dagang</a:t>
            </a:r>
            <a:r>
              <a:rPr lang="en-US" sz="2800" b="1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department store,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dipergunakan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cash register (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kasir</a:t>
            </a:r>
            <a:r>
              <a:rPr lang="en-US" sz="2800" dirty="0"/>
              <a:t>) yang </a:t>
            </a:r>
            <a:r>
              <a:rPr lang="en-US" sz="2800" dirty="0" err="1"/>
              <a:t>dilengkapi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kontrol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dikontrol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manajer</a:t>
            </a:r>
            <a:endParaRPr lang="en-US" sz="2800" dirty="0"/>
          </a:p>
          <a:p>
            <a:r>
              <a:rPr lang="en-US" sz="2800" dirty="0"/>
              <a:t>Di </a:t>
            </a:r>
            <a:r>
              <a:rPr lang="en-US" sz="2800" b="1" dirty="0" err="1"/>
              <a:t>bidang</a:t>
            </a:r>
            <a:r>
              <a:rPr lang="en-US" sz="2800" b="1" dirty="0"/>
              <a:t> </a:t>
            </a:r>
            <a:r>
              <a:rPr lang="en-US" sz="2800" b="1" dirty="0" err="1"/>
              <a:t>perbankan</a:t>
            </a:r>
            <a:r>
              <a:rPr lang="en-US" sz="2800" dirty="0"/>
              <a:t>,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memperkenalkan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core banking,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Finacle</a:t>
            </a:r>
            <a:r>
              <a:rPr lang="en-US" sz="2800" dirty="0"/>
              <a:t>, yang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bank yang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finansial</a:t>
            </a:r>
            <a:r>
              <a:rPr lang="en-US" sz="2800" dirty="0"/>
              <a:t>. </a:t>
            </a:r>
            <a:r>
              <a:rPr lang="en-US" sz="2800" dirty="0" err="1"/>
              <a:t>Penghitungan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, </a:t>
            </a:r>
            <a:r>
              <a:rPr lang="en-US" sz="2800" dirty="0" err="1"/>
              <a:t>bunga</a:t>
            </a:r>
            <a:r>
              <a:rPr lang="en-US" sz="2800" dirty="0"/>
              <a:t>,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e-banking, e-cash, ATM</a:t>
            </a:r>
          </a:p>
          <a:p>
            <a:endParaRPr lang="en-US" sz="2800" dirty="0"/>
          </a:p>
          <a:p>
            <a:endParaRPr lang="en-GB" sz="2800" dirty="0"/>
          </a:p>
        </p:txBody>
      </p:sp>
      <p:pic>
        <p:nvPicPr>
          <p:cNvPr id="1028" name="Picture 4" descr="http://www.contactvirginmedia.com/wp-content/uploads/2013/05/virgin-media-busin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286602"/>
            <a:ext cx="3399155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B0C2-F893-44F1-B651-9CEE01D69355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Industri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usaha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kegiatan</a:t>
            </a:r>
            <a:r>
              <a:rPr lang="en-US" sz="3600" dirty="0"/>
              <a:t> </a:t>
            </a:r>
            <a:r>
              <a:rPr lang="en-US" sz="3600" dirty="0" err="1"/>
              <a:t>pengolahan</a:t>
            </a:r>
            <a:r>
              <a:rPr lang="en-US" sz="3600" dirty="0"/>
              <a:t> </a:t>
            </a:r>
            <a:r>
              <a:rPr lang="en-US" sz="3600" dirty="0" err="1"/>
              <a:t>bahan</a:t>
            </a:r>
            <a:r>
              <a:rPr lang="en-US" sz="3600" dirty="0"/>
              <a:t> </a:t>
            </a:r>
            <a:r>
              <a:rPr lang="en-US" sz="3600" dirty="0" err="1"/>
              <a:t>mentah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barang</a:t>
            </a:r>
            <a:r>
              <a:rPr lang="en-US" sz="3600" dirty="0"/>
              <a:t> </a:t>
            </a:r>
            <a:r>
              <a:rPr lang="en-US" sz="3600" dirty="0" err="1"/>
              <a:t>setengah</a:t>
            </a:r>
            <a:r>
              <a:rPr lang="en-US" sz="3600" dirty="0"/>
              <a:t> </a:t>
            </a:r>
            <a:r>
              <a:rPr lang="en-US" sz="3600" dirty="0" err="1"/>
              <a:t>jadi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barang</a:t>
            </a:r>
            <a:r>
              <a:rPr lang="en-US" sz="3600" dirty="0"/>
              <a:t> </a:t>
            </a:r>
            <a:r>
              <a:rPr lang="en-US" sz="3600" dirty="0" err="1" smtClean="0"/>
              <a:t>jadi</a:t>
            </a:r>
            <a:r>
              <a:rPr lang="en-US" sz="3600" dirty="0" smtClean="0"/>
              <a:t> yang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tambah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mendapatkan</a:t>
            </a:r>
            <a:r>
              <a:rPr lang="en-US" sz="3600" dirty="0"/>
              <a:t> </a:t>
            </a:r>
            <a:r>
              <a:rPr lang="en-US" sz="3600" dirty="0" err="1"/>
              <a:t>keuntungan</a:t>
            </a:r>
            <a:r>
              <a:rPr lang="en-US" sz="3600" dirty="0"/>
              <a:t>. Usaha </a:t>
            </a:r>
            <a:r>
              <a:rPr lang="en-US" sz="3600" dirty="0" err="1"/>
              <a:t>perakitan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assembling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reparasi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bagian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industri</a:t>
            </a:r>
            <a:r>
              <a:rPr lang="en-US" sz="3600" dirty="0"/>
              <a:t>.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industri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berupa</a:t>
            </a:r>
            <a:r>
              <a:rPr lang="en-US" sz="3600" dirty="0"/>
              <a:t> </a:t>
            </a:r>
            <a:r>
              <a:rPr lang="en-US" sz="3600" dirty="0" err="1"/>
              <a:t>barang</a:t>
            </a:r>
            <a:r>
              <a:rPr lang="en-US" sz="3600" dirty="0"/>
              <a:t>, </a:t>
            </a:r>
            <a:r>
              <a:rPr lang="en-US" sz="3600" dirty="0" err="1"/>
              <a:t>tetapi</a:t>
            </a:r>
            <a:r>
              <a:rPr lang="en-US" sz="3600" dirty="0"/>
              <a:t> 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bentuk</a:t>
            </a:r>
            <a:r>
              <a:rPr lang="en-US" sz="3600" dirty="0"/>
              <a:t> </a:t>
            </a:r>
            <a:r>
              <a:rPr lang="en-US" sz="3600" dirty="0" err="1"/>
              <a:t>jasa</a:t>
            </a:r>
            <a:r>
              <a:rPr lang="en-US" sz="36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62A5-748D-4800-AEEC-0D96A4DE940F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Mobil </a:t>
            </a:r>
            <a:r>
              <a:rPr lang="en-US" sz="2400" dirty="0" err="1" smtClean="0"/>
              <a:t>Pandai</a:t>
            </a:r>
            <a:endParaRPr lang="en-US" sz="2400" dirty="0" smtClean="0"/>
          </a:p>
          <a:p>
            <a:pPr marL="354013" indent="0">
              <a:buNone/>
            </a:pP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 smtClean="0"/>
              <a:t>transportasi</a:t>
            </a:r>
            <a:r>
              <a:rPr lang="en-US" sz="2400" dirty="0" smtClean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 smtClean="0"/>
              <a:t>transportasi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dikendalikan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computer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mikroprocessor</a:t>
            </a:r>
            <a:r>
              <a:rPr lang="en-US" sz="2400" dirty="0"/>
              <a:t>. Microprocessor </a:t>
            </a:r>
            <a:r>
              <a:rPr lang="en-US" sz="2400" dirty="0" err="1"/>
              <a:t>dimanfaatkan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kenyamanan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keselamatan</a:t>
            </a:r>
            <a:r>
              <a:rPr lang="en-US" sz="2400" dirty="0"/>
              <a:t> </a:t>
            </a:r>
            <a:r>
              <a:rPr lang="en-US" sz="2400" dirty="0" err="1"/>
              <a:t>mengemudikan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 smtClean="0"/>
              <a:t>Perjalanan</a:t>
            </a:r>
            <a:endParaRPr lang="en-US" sz="2400" dirty="0" smtClean="0"/>
          </a:p>
          <a:p>
            <a:pPr marL="354013" indent="0">
              <a:buNone/>
            </a:pPr>
            <a:r>
              <a:rPr lang="en-US" sz="2400" dirty="0" err="1">
                <a:latin typeface="+mj-lt"/>
              </a:rPr>
              <a:t>Beberapa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jenis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komputer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khusus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dirancang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mengolah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informasi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perjalanan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dimanfaatkan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beberapa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jenis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kendaraan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err="1">
                <a:latin typeface="+mj-lt"/>
              </a:rPr>
              <a:t>Informasi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diolah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meliputi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konversi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kilometer </a:t>
            </a:r>
            <a:r>
              <a:rPr lang="en-US" sz="2400" dirty="0" err="1">
                <a:latin typeface="+mj-lt"/>
              </a:rPr>
              <a:t>ke</a:t>
            </a:r>
            <a:r>
              <a:rPr lang="en-US" sz="2400" dirty="0">
                <a:latin typeface="+mj-lt"/>
              </a:rPr>
              <a:t> mil, </a:t>
            </a:r>
            <a:r>
              <a:rPr lang="en-US" sz="2400" dirty="0" err="1">
                <a:latin typeface="+mj-lt"/>
              </a:rPr>
              <a:t>perkiraan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jarak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tempuh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bahan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bakar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kecepatan</a:t>
            </a:r>
            <a:r>
              <a:rPr lang="en-US" sz="2400" dirty="0">
                <a:latin typeface="+mj-lt"/>
              </a:rPr>
              <a:t> rata-rata </a:t>
            </a:r>
            <a:r>
              <a:rPr lang="en-US" sz="2400" dirty="0" err="1">
                <a:latin typeface="+mj-lt"/>
              </a:rPr>
              <a:t>kendaraan</a:t>
            </a:r>
            <a:endParaRPr lang="en-US" sz="2400" dirty="0" smtClean="0"/>
          </a:p>
        </p:txBody>
      </p:sp>
      <p:pic>
        <p:nvPicPr>
          <p:cNvPr id="1026" name="Picture 2" descr="http://theresumetemplatesite.com/wp-content/uploads/2013/01/canstockphoto61436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86603"/>
            <a:ext cx="3835400" cy="1450757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53AE-FB24-426E-942D-61475FCCD2CC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 smtClean="0"/>
              <a:t>Navigasi</a:t>
            </a:r>
            <a:r>
              <a:rPr lang="en-US" sz="3200" dirty="0" smtClean="0"/>
              <a:t> </a:t>
            </a:r>
            <a:r>
              <a:rPr lang="en-US" sz="3200" dirty="0" err="1" smtClean="0"/>
              <a:t>Perjalanan</a:t>
            </a:r>
            <a:endParaRPr lang="en-GB" sz="3200" dirty="0">
              <a:latin typeface="+mj-lt"/>
            </a:endParaRPr>
          </a:p>
          <a:p>
            <a:pPr lvl="1"/>
            <a:r>
              <a:rPr lang="en-US" sz="3200" dirty="0" err="1">
                <a:latin typeface="+mj-lt"/>
              </a:rPr>
              <a:t>Komputer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menyimpan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peta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jalan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membantu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menentukan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posisi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kendaraan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pada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suatu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saat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tertentu</a:t>
            </a:r>
            <a:endParaRPr lang="en-US" sz="3200" dirty="0">
              <a:latin typeface="+mj-lt"/>
            </a:endParaRPr>
          </a:p>
          <a:p>
            <a:pPr lvl="1"/>
            <a:r>
              <a:rPr lang="en-US" sz="3200" dirty="0" err="1">
                <a:latin typeface="+mj-lt"/>
              </a:rPr>
              <a:t>Pengaturan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jadwal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jalur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penerbangan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pengaturan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jadwal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penerbangan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transit </a:t>
            </a:r>
            <a:r>
              <a:rPr lang="en-US" sz="3200" dirty="0" err="1">
                <a:latin typeface="+mj-lt"/>
              </a:rPr>
              <a:t>diatur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dengan</a:t>
            </a:r>
            <a:r>
              <a:rPr lang="en-US" sz="3200" dirty="0">
                <a:latin typeface="+mj-lt"/>
              </a:rPr>
              <a:t> computer.</a:t>
            </a:r>
          </a:p>
          <a:p>
            <a:pPr lvl="1"/>
            <a:r>
              <a:rPr lang="en-US" sz="3200" dirty="0" err="1">
                <a:latin typeface="+mj-lt"/>
              </a:rPr>
              <a:t>Pengaturan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lalu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lintas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darat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sekarang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ini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telah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dimanfaatkan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pemasangan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kamera</a:t>
            </a:r>
            <a:r>
              <a:rPr lang="en-US" sz="3200" dirty="0">
                <a:latin typeface="+mj-lt"/>
              </a:rPr>
              <a:t> CCTV </a:t>
            </a:r>
            <a:r>
              <a:rPr lang="en-US" sz="3200" dirty="0" err="1">
                <a:latin typeface="+mj-lt"/>
              </a:rPr>
              <a:t>untuk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memonitor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keadan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lalu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lintas</a:t>
            </a:r>
            <a:r>
              <a:rPr lang="en-US" sz="3200" dirty="0">
                <a:latin typeface="+mj-lt"/>
              </a:rPr>
              <a:t>.</a:t>
            </a:r>
            <a:endParaRPr lang="en-GB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CCBB-AB7E-493A-9138-8D7F97B98637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Rekaman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latin typeface="+mj-lt"/>
              </a:rPr>
              <a:t>untuk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menghasilkan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suara</a:t>
            </a:r>
            <a:r>
              <a:rPr lang="en-US" sz="3600" dirty="0">
                <a:latin typeface="+mj-lt"/>
              </a:rPr>
              <a:t> yang </a:t>
            </a:r>
            <a:r>
              <a:rPr lang="en-US" sz="3600" dirty="0" err="1">
                <a:latin typeface="+mj-lt"/>
              </a:rPr>
              <a:t>bagus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perlu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pengaturan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perekam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dan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modifikasi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suara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dengan</a:t>
            </a:r>
            <a:r>
              <a:rPr lang="en-US" sz="3600" dirty="0">
                <a:latin typeface="+mj-lt"/>
              </a:rPr>
              <a:t> media </a:t>
            </a:r>
            <a:r>
              <a:rPr lang="en-US" sz="3600" dirty="0" err="1">
                <a:latin typeface="+mj-lt"/>
              </a:rPr>
              <a:t>komputer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 err="1">
                <a:latin typeface="+mj-lt"/>
              </a:rPr>
              <a:t>serta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mencetak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lagu-lagunyapun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dibantu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dengan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sistem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komputer</a:t>
            </a:r>
            <a:r>
              <a:rPr lang="en-US" sz="3600" dirty="0">
                <a:latin typeface="+mj-lt"/>
              </a:rPr>
              <a:t>.</a:t>
            </a:r>
          </a:p>
          <a:p>
            <a:r>
              <a:rPr lang="en-US" sz="3600" dirty="0" err="1">
                <a:latin typeface="+mj-lt"/>
              </a:rPr>
              <a:t>Untuk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mencetak</a:t>
            </a:r>
            <a:r>
              <a:rPr lang="en-US" sz="3600" dirty="0">
                <a:latin typeface="+mj-lt"/>
              </a:rPr>
              <a:t> album </a:t>
            </a:r>
            <a:r>
              <a:rPr lang="en-US" sz="3600" dirty="0" err="1">
                <a:latin typeface="+mj-lt"/>
              </a:rPr>
              <a:t>kedalam</a:t>
            </a:r>
            <a:r>
              <a:rPr lang="en-US" sz="3600" dirty="0">
                <a:latin typeface="+mj-lt"/>
              </a:rPr>
              <a:t> VCD </a:t>
            </a:r>
            <a:r>
              <a:rPr lang="en-US" sz="3600" dirty="0" err="1">
                <a:latin typeface="+mj-lt"/>
              </a:rPr>
              <a:t>atau</a:t>
            </a:r>
            <a:r>
              <a:rPr lang="en-US" sz="3600" dirty="0">
                <a:latin typeface="+mj-lt"/>
              </a:rPr>
              <a:t> DVD </a:t>
            </a:r>
            <a:r>
              <a:rPr lang="en-US" sz="3600" dirty="0" err="1">
                <a:latin typeface="+mj-lt"/>
              </a:rPr>
              <a:t>perlu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bantuan</a:t>
            </a:r>
            <a:r>
              <a:rPr lang="en-US" sz="3600" dirty="0">
                <a:latin typeface="+mj-lt"/>
              </a:rPr>
              <a:t> program </a:t>
            </a:r>
            <a:r>
              <a:rPr lang="en-US" sz="3600" dirty="0" err="1">
                <a:latin typeface="+mj-lt"/>
              </a:rPr>
              <a:t>komputer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untuk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memproses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pemburningan</a:t>
            </a:r>
            <a:r>
              <a:rPr lang="en-US" sz="3600" dirty="0">
                <a:latin typeface="+mj-lt"/>
              </a:rPr>
              <a:t> CD </a:t>
            </a:r>
            <a:r>
              <a:rPr lang="en-US" sz="3600" dirty="0" err="1">
                <a:latin typeface="+mj-lt"/>
              </a:rPr>
              <a:t>sehingga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bisa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merekam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suara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dengan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kualitas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sangat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tinggi</a:t>
            </a:r>
            <a:r>
              <a:rPr lang="en-US" sz="3600" dirty="0">
                <a:latin typeface="+mj-lt"/>
              </a:rPr>
              <a:t>.</a:t>
            </a:r>
            <a:endParaRPr lang="en-GB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776" y="150829"/>
            <a:ext cx="3871903" cy="1586531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4E67-F997-4A83-8673-55ECD99CFF65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Positif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Meningkatkan</a:t>
            </a:r>
            <a:r>
              <a:rPr lang="en-US" sz="2400" dirty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endParaRPr lang="en-US" sz="2400" dirty="0" smtClean="0"/>
          </a:p>
          <a:p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Produktivitas</a:t>
            </a:r>
            <a:endParaRPr lang="en-US" sz="2400" dirty="0"/>
          </a:p>
          <a:p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Lapangan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Manusiawi</a:t>
            </a:r>
            <a:endParaRPr lang="en-US" sz="2400" dirty="0" smtClean="0"/>
          </a:p>
          <a:p>
            <a:r>
              <a:rPr lang="en-US" sz="2400" dirty="0" err="1" smtClean="0"/>
              <a:t>Penghematan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negatif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Menurunnya</a:t>
            </a:r>
            <a:r>
              <a:rPr lang="en-US" sz="2800" dirty="0" smtClean="0"/>
              <a:t> </a:t>
            </a:r>
            <a:r>
              <a:rPr lang="en-US" sz="2800" dirty="0" err="1" smtClean="0"/>
              <a:t>Lapangan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endParaRPr lang="en-US" sz="2800" dirty="0" smtClean="0"/>
          </a:p>
          <a:p>
            <a:r>
              <a:rPr lang="en-US" sz="2800" dirty="0" smtClean="0"/>
              <a:t>Makin </a:t>
            </a:r>
            <a:r>
              <a:rPr lang="en-US" sz="2800" dirty="0" err="1" smtClean="0"/>
              <a:t>dibutuhkannya</a:t>
            </a:r>
            <a:r>
              <a:rPr lang="en-US" sz="2800" dirty="0" smtClean="0"/>
              <a:t> expert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endParaRPr lang="en-US" sz="2800" dirty="0" smtClean="0"/>
          </a:p>
          <a:p>
            <a:r>
              <a:rPr lang="en-US" sz="2800" dirty="0" smtClean="0"/>
              <a:t>Electricity Waste</a:t>
            </a:r>
          </a:p>
          <a:p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F513-C65E-4704-B9D8-F5F072C056DA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http://ghozaliq.com/tag/6-konsep-industri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www.slideshare.net/Muslih69/penerapan-komputer-di-bidang-industri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http://nugroho.staff.uii.ac.id/2010/10/20/apa-sih-cnc-computer-numerical-control-itu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technologyinterface.nmsu.edu/winter98/manufacturing/riley/riley.html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http://www.csun.edu/catalog/academics/msem/courses/mse-603-computer-integrated-manufacturing-3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http://frofathero.blogspot.com/2012/10/penerapan-komputer-dalam-bidang-industri.html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A4F7-A4AA-418C-924B-01934C765565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0632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AD39-2C52-4FBF-B3B2-65FA90DAFF27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ekstraktif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nonekstaktif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fasilitatif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AutoShape 2" descr="data:image/jpeg;base64,/9j/4AAQSkZJRgABAQAAAQABAAD/2wCEAAkGBxQSEhQUEhQUFBUUFRQUFRgVGBcVFxYXGBQXFxUVFBUYHCggGholGxUUITEhJSkrLi4uFx8zODMsNygtLisBCgoKDg0OGBAQGywkHBwsLCwsLCwsLCwsLCwsLCwsLCwsLCwsLCwsLCwsLCwsLCwsLCwsLCwsLCwsLCw3LCw3K//AABEIAL8BCAMBIgACEQEDEQH/xAAbAAACAwEBAQAAAAAAAAAAAAACAwABBAUGB//EAD4QAAEDAgMFBgQFAgYCAwEAAAEAAhEDIQQSMQVBUWFxEyKBkaGxBjLB8BQVUtHhYnIjM0KCkvFDskRT0hb/xAAZAQADAQEBAAAAAAAAAAAAAAAAAQIDBAX/xAAoEQACAgEDBAICAgMAAAAAAAAAAQIRAxIhMQQTQWEUUXGRIjIFI7H/2gAMAwEAAhEDEQA/APsAUScyvMumjFMYVUIc6uUUBYCqVC5DKBWFKhcqCmVAF5lA5TIrywjYNwmlNa5JBRtKloY4FECltKKVBQQRIQVJUgWluCIuQyqQEaorlAXIFZZVoMyHtE6CxpQuQ51C5FBZUKFUSqJVCLzKsyElCnQrGZlJQBXCKCyEICEQQuKaJYMKISVFRDaIXKpSM6sPV6R2PBVhJbUTGvSaKsYihC1yNpChlJFhqJQFWCpKKVIsyFzkCYJKmdC5ASqomzQHI86yhyvOlpDUas6E1VmzKpRoDWONVV2iVKJPSibYztFWZDCkIpDthSoqhRIYxoRwlAq8yljGEICpKiEMEhWFCqhUIIEKEpZCiKCwilOTAFWVNEtWJUTMqiqzPSzFlQoJV5ytqYWMlMBSWuTGKWNDGlNBSQrFVQyh7XK5WTE42nTE1KjKY/rc1n/sQuVivi/Cs0e6odwpsc+fGA31WM8kI8s0jGT4R6BVC8iz4/o5srqVZvCezJP+3PPuunhvi3CvE9o5v9zHiOpiFCzwfkbxy+juZVYYkU8YwiQ9kf3Dl/8ApvmE2lVDhInyI9DcK1kT4YnFossVZEWZWHKrJaQGREGogVaLDSDlVwpKhQMkqEqgogCSoFJVygCBRRSUAXKkqpVEoAIlDKAuVZk0hahsqpS8yhcjSLUMlUXIArBRQWXKtC5RFBuclWChlQFdlGIYKNrkoK3GGzzhZzlGPJSTfArGit/4qjGf3MzHwJdHovI7cGNpiXvL2kxev2bZ4QwNHgvbNKDFUg5hkAxeDeY1HlI8Vz5cCkjXHkaPk1bB44y4YfXewB0iJBB3giDK4ePdXb/m9qy8QZaD0iF9jp4KrReckupEQOLZ013X9Vxtv7KfigA4ZMhJ7xvDgBw0sTquJ4YpezrWQ+S0qBf8su8/r0WnZ+EqOeACdYsenDfdfQsF8IA3aTe06CxPGeJ3Jx+G+zaHUzN9wAzC2+JnnyR20kGsybGwmLYc1R1SqLSypY5TJJAJ3Q3TkUO3MNXw4ZUw4c4PflDWNeyJkgA0yDwF+K2N2SwmGuIJcHaC/Fp4C8Jb/hz8O2rUbUIgueWkbvm4xFvdJYooHkvwFszF7UP+iqwCJz1G28KrXFe32IzFf/Iew8AA0nnLmwPReRwGOeauRmd4IacwmMxguBA1I+i91QqS1hdGbfaLg7lteKD2lZgpTldqjblREJedMzrYi0KKij3JbnKkrJGAqEpWYotyGhFyoXIJVBVQrDzKZ0EoZToLGF6mdKlUSnQWNzKiUrMrRQhkq2oQiBSBDAVCl50jDYvOHWjK5zdZ0MSlRRrDlEoOURQWc1C6dwm97wiTKIv5e62ySqNkwVsXK5mOxtRpazsXuBcDna5seIK6ZGq5eNwdfMzLWPZF4D2kNm1xEDkuPrP6J+0dPTP+dG7DVIA3WEg6hbcO/vDfdZaVK17zJR0KJa4ZXRJAvpc7ls3JQpkaU57Gmrj+z+fQEB2mXLMHfe0LhbBxwxNbFSWua11MNjhLoA8h5ru4RrSXPOUZDlGb5d1ynu2th6bf8yi1xF8t7jkFxJpM2aMtBoaGh1iZjnc7kdQNa05oaAd8RuWSrtbCOLKr6jaj2l2QxBbMTExAKEbbw1XuPykE6FzCJm03V61RGltmV+AAdmi0zpOs6dYFuSrH0GtwlSTmd2bhmIgk5SdBZPxu0Gguf2jTleGtax18mbM90bzYDoqw1UVnOcyq7K5vZgSRp/qAI15pWmmh07PH0ti5GmsSWAukZTBs685ehXX2FiQ4PL67sxJy9+4Gawg66rftDBvz0Sc01XEQXHe07p3SF6Sh8N4ZoA7MO3mbyYib9VyPFFPbk11PyLw77fNPknZlhrMbQDyBZu4DcIAAHRJwm1mVHZBmDoJuIsOa9LG0opN7nJNO20jqqQlNcmBakFwhJRBQ6JDFEqSrc1VorJLpi46qnC5UY+46hWbk9VPkfgGEKaKaFzVVhQACJUrhMQQUKoFMa9SwFm1zYC652xZc17h8j3uczcSC4memkdUzbUvZ2bTBeQCRubafT3W7DMytaLWAFvopsqqLyKI1E7FRypV9tlBdbdc6TNpO7eglExoNjz3T6FVmi3BpOgxupLYXSxTSJL6fEw4GI+bfuKwU/iDM19SnRdUp03mXAtyy0X5xdZca1pgMYS+qACIDYYb5na3t6LHsqo4bNrvYHUDTf8oJkw4Zjfeei8HM8s0tT2s9OMYx4O9hfiQVaPadgQM2QgCXTbiR+oJj8W11RtPI8hxaA6QGzLj4kFnquX8O4mocNUNSnkyvJGYh2YdmwhxAiDMW5I/hzFvrVS10E0XEgjNlILSGuA4gi4/rWTlNtpyY3BcoRjtpmKx7Ocnygk5Xy3M0kiLXg+HFeTxQrvpvqU6YzsflDQ1xGXJmGYcZGq9Bjsf2FNhyGo4My5MxFnEXdrMd0eHJdPAYMVqbXNYWB9ZlR9/mHZEhug7uaBCnDLTJvwVNbI8JtNlVtFrmOio3/NsLzIOWdIMDxTMbs9sNqZnAhjDUADZcXMa4OM7zJX0yh8Jtyta+qZAq58oDc3aOLhvsWmCCOC89tvZwGJD3kmlVbTpuaI7vdDQ/XcQF2SyKjFRtnO2B8MU6hb2gd32ZpBAmSeFtB6rdjPgxjC8tqVGgNdAmxOUm48F6P4S2aKQhxJLabbuNpzPHGLgegXW2vTa9j8pylzYBHEgiVVx0oTuz5Fhq9UURVp1H9s1rC6nJfpBcWkzJGduirC7Wx7pJqPDphwJYA2CLyRz05IdjYB5bhnOJaXYqrmJYWzSNAOBjmGnSRfwXo9n/AA+2iCXd8Z3tpgiM4e1mVpAMzYTPDos56Yr2yluwcTteu2nTpOirUrZh3iIaIMQRaStfwls6q2r2lQNDRmbZwMnSBGvXkt2H2KKlbvNylp+WNJIcbuvv3dF2WUKfaFopmwAAyshoAJhoniT4q8X8fyKe5tA4BQlYTTbLiGu3A6CIm0A858VKzmCPnaY078DmXCWjQ7966V1E/KRz9qJtlSSs72GxFRwBiQc2/mRrJSqPeE9ud8gFv6iN7eUFP5MvMQ7K8M2wVeRI74MZ25d2k9N079OCaHOk9+mYP3MPtdOPVWr0sXZ9hsbcI6jIJSA+prlZImwdr0N+Ktzn65J6EmPTij5O9tP9B2dhikIczv0O8wlfiYtlfv3Dd4q/kQ8/8JeKQ6FC1ZxjBN2vbOktn/1lG7FsGpI6teOmrVSzw+xdqX0NDUNQgD08UP4tkTmbHVJw9dtXvthzROWLgndHG9k+7F8MFjfLGChJ4cQb68Pven5UFGoSLi/lKLMriiWSFFWZRUScmVlxmOLHACk54N81stjyl0+CfKuVplx641dBjnodnnmY+k4Zq9agzvnK1ziC2Blbd3eHlvRYva9I0XU6Uvp1HQ59MB7AQM2UyReACh+Iti4d47R4IcDMMIBd3gT3d5XK2Vgow5BbWtVLjlA3R4zGoXgz6LLqSvg9JZ4VbHYX4uoYenLHd57g/L2RE2DYJFphuqKl8bQ/tKdFx1Mkls5gMwDY5b15jHbIAxvZRILc7HcixxaIG+AuMatZrsjXQJpiBae0zQD/AMUS6Rt+ylmVHrMTtzNUe92Hc5pteGlovAmY/wCl1qHxc9tNjaeHdkEFuZwsQZHGRovGYBj6gOZ7v8x7bmbNiLeJXa2vsJxoPrMrPYKYd3BIHdZOs7+iiPSapUVLKkrZ1z8c4lzw7sWkgQZduMW+XksX/wDQV6pOalTcMwtc6abuWq8rs3Y+LqhpaKzg5xBIdAtqJzASvU7T+H6h/DBgLHANFQZi2TFyS0yTLSrfRS235/Jn3org7f5hiWNDXDDMD2ghr3hpgSBAceqKrtvFQ1uWgQNCKxvuO+4vGu9cDY+wqdbO6vmqZHxmc5/daBoSXd0ey9XS2DhiGkMAZENBzXzOBkzpceKjJ0k0lp3Kjmg+QH7TqU8OBUbTBa0MYzPNrQM5J3ey57MdVrkueym2nTh09rly94HXfMab7LZi8BRqYgmo3MxjLAzA3kgdfouhsrZNOmC7s2hzjnjUNmwAB3gb+ZTw/wCPyyX9tzOfUwXgz06+IzF1OicjjmY5tdrSQf6S3p5LRQ7Uve91OsHPyw4OpOLYESDmA0tous0qwV6j6CFVbOT5L+jAypUAcCyq7MSTIBsbQYPCEDq78wmnUMEH5HXLYg2B0suqCqd1SfRtqtTGs/ox1MeXBzclSCN7Hjx+S10FPG6BwdAue5UAmZB+XQfRdFohFmSfRyqtQ1nj9GOttJpvexBEgjTqOEoKG0GA3I38I8eJXQ7QqdoeJSXSzpLVx6H3Y/RzquPpkzLbgTJbunW95mPBMbjKeQjM0TI1A1GojqtmZC5oOoCb6fJ9r9CWWP0Z6WNEg5xeJE74v6q6mIl8ioYy2h1s3O/CE00m/pb4tBQ/h2foZ/xb+yT6bLfK/Q+7H6J+IsO/JkTJ1Ew4AcIPom/iCZBcNIbMHxPNIfgqR1pUz/sb+yH8BR/+qn/xCI4MiVWv0Hdj7G0q5ADTBBEmQNeGnNVhnNLiGWa102G+P5KU/Z9IgjIBM6SPKCsGG2eabajRUe4lxgkzltYdOSznDJFrguMoy2s7wAFhu996tY8C3LTYMxdYXOpm/wBU+V3Y7cU2czpSaHAhRJzKK6FZwDjmcVQx7ei4r1GvHFakUdl+JY/uxM2uJXKxG02sq4hl5FWO7vApMaZ8QVgZnfWcxjyyMmkEXk34aLzbXkV6z33cZIdpcwZjrK83Pl/2/wAfCO/DhXb3fLPYbFw1M4vM67iymSToP8OqMvgAxeBxTh+JdF/8TD7uBqj9l3aWKqwSyoGPaTfKLiBqf9pXH2nUg5mspl5LJJk2MkmQeJnxXKs0nkba5R0/GShs+DZsWieyfIIPavLSbcPo5ew+KscwYeqz/V2ckf3UvqV43Z1epUEAsaQ86AwSDl3G1mhZdu7WcHS9rS52pMwQIaWwNIsiEpRnfoqeKLx/hntPhXHNZRa0zZ5dod4K9JtYtAwzycsNzG2vI+ZXzn4bxQr0mHud55DmhxbkjMAWkXuCbc16j4iDuyoyXd2m8gNdcw7ui+pgLWWdxlBSXBzdhPVT5EbJe01KvaHuGpmybnGTDnHe22nFehrbSZG/VvuF4PZja7xW7SkKZLA4C/eHeMGXdT4rv19nQfnfYyIJuGm9ovYFdOHOqoxyYKfJ3KjWumtPda5ojeYHsCR5LQMe3muLhxLS0OPdIg2MkG7Tz4lTD4rtC/uhuRxZblca8il0ubVOSryTnw6Umdz8wbwKsbRbwK5DzF/5VgrvObSdf8ybwPop+ZN4FclC48J8kBR2fzRvAqvzRvArjOMfyhD0bBR2jtQcCp+bN4FcS/NVBRsFHc/N28Codrt/SVxQhadUqQUdv83b+kqfnA/SfNcSChcfuE6QHcO2B+kqvzkfpK4edCHJ0gO9+dD9J81HbTZFmC85riZ3k9AuA6f3RDE0y02O6J4xDp91zZtmqRtiSd2dbCbcHZs7v+hnj3QmHbo/R6rg06rXAZGkNhoAOtgAfUK5W2JJxRlPaTO5+fD9HqouDllRaaUTbJUqt3ylvr0wNQfXzIQvojiT4/skVKWseGqhlpWYquKfTfWeyASGhhPJpB91xqONptLpY4EiJ1E8QDpvK6dbCEnhyusVfBa6kc1xZMUZSs64TajRmZtJpzA73ktJgGCGjf4+aCq5j7Zo3G7T6ymOwOqw19njgsPipuzf5MkqNNHENp1qZDoBe5xggjfqudjK7XipJg957JG+YLXdW+wThgSCLffigxOFPLzVRwKyXnbTQfw5jmUsp074cfAQQOK9T8QbYo1RTJJA7NvymTIcLHduB8F42ngjuXTdQ7utxaD/ACjJiTcfRMJtW/s6R2m19asRmGej2YJFjYQTNxEeq9JW2qMpc3vOa1wAJPeJmBO+5XiMJRINz+/st4qHcQD4+0K+ylwQ5tnoKePFJrQBnLQRmucznhxc4jjMpmyXy6vAN3tcOpaJ9V56nUNoPt6LbTqP1B8JP7i/iqxQ0ybROSTktz1AYYhLDote/AaLjUoeZOe2syfqVoo0iTxH+4e9l1WYUdTPzPnqqFW+/kstSjPE+OnolnDu3fX907FRrdWtp6pIxpB+QnxaAl/hwNd2/h1VijwEnkB+6LChzsXAkN9UkYydY8CqrYWdxnfDoIHglNwbJtM75kymgNRxVrD+eeqvtzusOk/VRtFsXEn73K/wzdb/AHySABrnX73oERq/1AoxTb9ygGW8EiOI9kAUHT4IKjo/iU0U94PnKpzOYnl/KaQhZki4P3xSm0PuU9mGEzwUczielzqnSCwKbQL28fomBwP3+ynZcInwjw5K3EAd4qkqJYDg23pZUrbWb+po9/FUqEJLf6jO+w/aysgbzr4+6TTqtJ7pPl/CKpG8T5KJGiF1ANw+/NY6tTg0+0rY6ryN+F/bRLf0Pt/KyaLsyU5iMhbvvB/dLe257onlc+q2lh3T4LO9knS/FRZVGF9IG+X0QPojktmXp98UFTTdyUu/AzEKMFG5nJPy9FIClxGmLosg6H1WgN3C3UIabAd9091GRqfMKkhWLbS3GPLf5LXQpCNY8AkEQIAWqlA/V7wqSJbNDMO79Q8v5WqlSMyTdZ8pO4Ec0bWuiABpwMQrRNmpwebd03mx089UxrXEdOSzNpu3ZdOBHkUWR26Og/clVQrNBcRxHhP7pbs33Kqmw/1eY9kTnRYSI3kJCYtpNpjwn1uja0A6QTvhUKk6OnzV9k6LkW5QqoB066lAXGL9LED3CjXECJKhcQbEdUqAtz7aDnNvJCavCfD63RC3NLgXMHyTQispOp8pCE040c6epPugqOuZkDj/AAiz2kZj6e6oQAzi2YHqLhUXPOrm9AT+yZB5jy9UBpu3wev0QAp7J/1HXcTHsmsG/MfvqEVS2vp+8pbhbQ+Jj6piDeQBaTxsJ9ArS6dGR0vqonsIyMxsujKesfVMqVB9iVHVYi3mCUt9eDBI4KXuWghX4AjwgeCU9+8GPBC+q4mAAeN4jiqY554N8is2mWmBUef1HoAFmc2/zHyWx+kWPusxaeEKbZVIV2XOVYZe5PiR7Qn5OSU5hP8A0lrYaUKc0cQoKQ19kxrEQCrVYtIkA7gBa+8oqcjeT5J4YjY0JWgoUXCwIdfkStbamUWm5vHvCHIExsE/z+ydhRopPnQkR69QtFFxBEa9Cue8ciByT8PrdzrbiLIQmdDO4nhwSXudmgkR7+MoXYmBeTzAJASHOaBJaXk78se5VJCbNdMxaT4HRW5wB1vFgsweGjusA5f9IRinHWmATzTomzUwgE2Am9j7omVgdHffisgde7Tex1jzV1XRGXOZtDYjxJRQWaSQ4G8hZKlJh+Zzhyk/ROp2gQffzugeIM2H+36piMbK7GmwfbQkuK1teHAXcN+/2U10genuFnfhs0ySQeZVbCNreR4m/sia/r5iPJcw7P1hzx0JRHAutDjbiSikBuqA8Y68fO6SanF0btZWfDYNwMuc7zJ9CtgYOXUiEtgF9qR8pEciLeBU7c8SdyjiJ1E9LJgdbl0HmqQUZzVJOhjlAJ9VFpda5vPkonaCjIaZ3lx5gn6K+ybrHnf3XHo4CpI/xqg4i3pcwtjKMfM55jeXEpNDTND6vBpPhEeaB9SIkQETY0uZ++KjnHd+/wBVky0ARPCOqzueBbMLcxZaGwNw8P8ApLcwCbDpAHqo2ZW4IqDSR5qnuV14tYeKBscPJJJDtlPNuHE7lbWndff9lUQrA6jp9VRIRlCXOmBMceCt7BzPt6XVtYZ+YgcP51VRoTsGmHfrJ5EBNeJsRP8AaSD6KTqL26QoHXBlKxJMbh8PHHxJMptWkSfkLhv71vJKz74WinWkW3WNuCdhQApcI10iY5JxrEf+OeZgeqw4na+QxlvEmf4Qu2q6BLIB3yDbyTSbE6Dr4lzQS6m1zQLAGSfEosBiqDrxk5OBF+RNvJW0iq0mRxmJ9CAiazN8uU8iI9YsrJNz6jBbM0HhI9ioSDEGPILlu2Uxxuy/9xWpmFYwAQRuj5h5FKkhpmjs7/yfoieGxc+ZKoUoFh5ouzkSbqRgGN3W2hPMqjMajnwV1AANCNPvVJNQahpMch9SmhDJI1cOgCB7yLyOhSxWg3taYE+u5ZK9VpPecb6Wn78kxtM3hpJkyOeoVvdlklzfETZc9+Mawa2HKfLRAzH5iMokHS8TxtCdE2dH8RwAvoZm3IKqO0ATF/Fpsswqkmxiwib+wTC92ndJ5gj6pqgdmj8YHaOb9Vay0nNIJjQwSNx+qtUqCm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QUEhQUFBUUFRQUFRgVGBcVFxYXGBQXFxUVFBUYHCggGholGxUUITEhJSkrLi4uFx8zODMsNygtLisBCgoKDg0OGBAQGywkHBwsLCwsLCwsLCwsLCwsLCwsLCwsLCwsLCwsLCwsLCwsLCwsLCwsLCwsLCwsLCw3LCw3K//AABEIAL8BCAMBIgACEQEDEQH/xAAbAAACAwEBAQAAAAAAAAAAAAACAwABBAUGB//EAD4QAAEDAgMFBgQFAgYCAwEAAAEAAhEDIQQSMQVBUWFxEyKBkaGxBjLB8BQVUtHhYnIjM0KCkvFDskRT0hb/xAAZAQADAQEBAAAAAAAAAAAAAAAAAQIDBAX/xAAoEQACAgEDBAICAgMAAAAAAAAAAQIRAxIhMQQTQWEUUXGRIjIFI7H/2gAMAwEAAhEDEQA/APsAUScyvMumjFMYVUIc6uUUBYCqVC5DKBWFKhcqCmVAF5lA5TIrywjYNwmlNa5JBRtKloY4FECltKKVBQQRIQVJUgWluCIuQyqQEaorlAXIFZZVoMyHtE6CxpQuQ51C5FBZUKFUSqJVCLzKsyElCnQrGZlJQBXCKCyEICEQQuKaJYMKISVFRDaIXKpSM6sPV6R2PBVhJbUTGvSaKsYihC1yNpChlJFhqJQFWCpKKVIsyFzkCYJKmdC5ASqomzQHI86yhyvOlpDUas6E1VmzKpRoDWONVV2iVKJPSibYztFWZDCkIpDthSoqhRIYxoRwlAq8yljGEICpKiEMEhWFCqhUIIEKEpZCiKCwilOTAFWVNEtWJUTMqiqzPSzFlQoJV5ytqYWMlMBSWuTGKWNDGlNBSQrFVQyh7XK5WTE42nTE1KjKY/rc1n/sQuVivi/Cs0e6odwpsc+fGA31WM8kI8s0jGT4R6BVC8iz4/o5srqVZvCezJP+3PPuunhvi3CvE9o5v9zHiOpiFCzwfkbxy+juZVYYkU8YwiQ9kf3Dl/8ApvmE2lVDhInyI9DcK1kT4YnFossVZEWZWHKrJaQGREGogVaLDSDlVwpKhQMkqEqgogCSoFJVygCBRRSUAXKkqpVEoAIlDKAuVZk0hahsqpS8yhcjSLUMlUXIArBRQWXKtC5RFBuclWChlQFdlGIYKNrkoK3GGzzhZzlGPJSTfArGit/4qjGf3MzHwJdHovI7cGNpiXvL2kxev2bZ4QwNHgvbNKDFUg5hkAxeDeY1HlI8Vz5cCkjXHkaPk1bB44y4YfXewB0iJBB3giDK4ePdXb/m9qy8QZaD0iF9jp4KrReckupEQOLZ013X9Vxtv7KfigA4ZMhJ7xvDgBw0sTquJ4YpezrWQ+S0qBf8su8/r0WnZ+EqOeACdYsenDfdfQsF8IA3aTe06CxPGeJ3Jx+G+zaHUzN9wAzC2+JnnyR20kGsybGwmLYc1R1SqLSypY5TJJAJ3Q3TkUO3MNXw4ZUw4c4PflDWNeyJkgA0yDwF+K2N2SwmGuIJcHaC/Fp4C8Jb/hz8O2rUbUIgueWkbvm4xFvdJYooHkvwFszF7UP+iqwCJz1G28KrXFe32IzFf/Iew8AA0nnLmwPReRwGOeauRmd4IacwmMxguBA1I+i91QqS1hdGbfaLg7lteKD2lZgpTldqjblREJedMzrYi0KKij3JbnKkrJGAqEpWYotyGhFyoXIJVBVQrDzKZ0EoZToLGF6mdKlUSnQWNzKiUrMrRQhkq2oQiBSBDAVCl50jDYvOHWjK5zdZ0MSlRRrDlEoOURQWc1C6dwm97wiTKIv5e62ySqNkwVsXK5mOxtRpazsXuBcDna5seIK6ZGq5eNwdfMzLWPZF4D2kNm1xEDkuPrP6J+0dPTP+dG7DVIA3WEg6hbcO/vDfdZaVK17zJR0KJa4ZXRJAvpc7ls3JQpkaU57Gmrj+z+fQEB2mXLMHfe0LhbBxwxNbFSWua11MNjhLoA8h5ru4RrSXPOUZDlGb5d1ynu2th6bf8yi1xF8t7jkFxJpM2aMtBoaGh1iZjnc7kdQNa05oaAd8RuWSrtbCOLKr6jaj2l2QxBbMTExAKEbbw1XuPykE6FzCJm03V61RGltmV+AAdmi0zpOs6dYFuSrH0GtwlSTmd2bhmIgk5SdBZPxu0Gguf2jTleGtax18mbM90bzYDoqw1UVnOcyq7K5vZgSRp/qAI15pWmmh07PH0ti5GmsSWAukZTBs685ehXX2FiQ4PL67sxJy9+4Gawg66rftDBvz0Sc01XEQXHe07p3SF6Sh8N4ZoA7MO3mbyYib9VyPFFPbk11PyLw77fNPknZlhrMbQDyBZu4DcIAAHRJwm1mVHZBmDoJuIsOa9LG0opN7nJNO20jqqQlNcmBakFwhJRBQ6JDFEqSrc1VorJLpi46qnC5UY+46hWbk9VPkfgGEKaKaFzVVhQACJUrhMQQUKoFMa9SwFm1zYC652xZc17h8j3uczcSC4memkdUzbUvZ2bTBeQCRubafT3W7DMytaLWAFvopsqqLyKI1E7FRypV9tlBdbdc6TNpO7eglExoNjz3T6FVmi3BpOgxupLYXSxTSJL6fEw4GI+bfuKwU/iDM19SnRdUp03mXAtyy0X5xdZca1pgMYS+qACIDYYb5na3t6LHsqo4bNrvYHUDTf8oJkw4Zjfeei8HM8s0tT2s9OMYx4O9hfiQVaPadgQM2QgCXTbiR+oJj8W11RtPI8hxaA6QGzLj4kFnquX8O4mocNUNSnkyvJGYh2YdmwhxAiDMW5I/hzFvrVS10E0XEgjNlILSGuA4gi4/rWTlNtpyY3BcoRjtpmKx7Ocnygk5Xy3M0kiLXg+HFeTxQrvpvqU6YzsflDQ1xGXJmGYcZGq9Bjsf2FNhyGo4My5MxFnEXdrMd0eHJdPAYMVqbXNYWB9ZlR9/mHZEhug7uaBCnDLTJvwVNbI8JtNlVtFrmOio3/NsLzIOWdIMDxTMbs9sNqZnAhjDUADZcXMa4OM7zJX0yh8Jtyta+qZAq58oDc3aOLhvsWmCCOC89tvZwGJD3kmlVbTpuaI7vdDQ/XcQF2SyKjFRtnO2B8MU6hb2gd32ZpBAmSeFtB6rdjPgxjC8tqVGgNdAmxOUm48F6P4S2aKQhxJLabbuNpzPHGLgegXW2vTa9j8pylzYBHEgiVVx0oTuz5Fhq9UURVp1H9s1rC6nJfpBcWkzJGduirC7Wx7pJqPDphwJYA2CLyRz05IdjYB5bhnOJaXYqrmJYWzSNAOBjmGnSRfwXo9n/AA+2iCXd8Z3tpgiM4e1mVpAMzYTPDos56Yr2yluwcTteu2nTpOirUrZh3iIaIMQRaStfwls6q2r2lQNDRmbZwMnSBGvXkt2H2KKlbvNylp+WNJIcbuvv3dF2WUKfaFopmwAAyshoAJhoniT4q8X8fyKe5tA4BQlYTTbLiGu3A6CIm0A858VKzmCPnaY078DmXCWjQ7966V1E/KRz9qJtlSSs72GxFRwBiQc2/mRrJSqPeE9ud8gFv6iN7eUFP5MvMQ7K8M2wVeRI74MZ25d2k9N079OCaHOk9+mYP3MPtdOPVWr0sXZ9hsbcI6jIJSA+prlZImwdr0N+Ktzn65J6EmPTij5O9tP9B2dhikIczv0O8wlfiYtlfv3Dd4q/kQ8/8JeKQ6FC1ZxjBN2vbOktn/1lG7FsGpI6teOmrVSzw+xdqX0NDUNQgD08UP4tkTmbHVJw9dtXvthzROWLgndHG9k+7F8MFjfLGChJ4cQb68Pven5UFGoSLi/lKLMriiWSFFWZRUScmVlxmOLHACk54N81stjyl0+CfKuVplx641dBjnodnnmY+k4Zq9agzvnK1ziC2Blbd3eHlvRYva9I0XU6Uvp1HQ59MB7AQM2UyReACh+Iti4d47R4IcDMMIBd3gT3d5XK2Vgow5BbWtVLjlA3R4zGoXgz6LLqSvg9JZ4VbHYX4uoYenLHd57g/L2RE2DYJFphuqKl8bQ/tKdFx1Mkls5gMwDY5b15jHbIAxvZRILc7HcixxaIG+AuMatZrsjXQJpiBae0zQD/AMUS6Rt+ylmVHrMTtzNUe92Hc5pteGlovAmY/wCl1qHxc9tNjaeHdkEFuZwsQZHGRovGYBj6gOZ7v8x7bmbNiLeJXa2vsJxoPrMrPYKYd3BIHdZOs7+iiPSapUVLKkrZ1z8c4lzw7sWkgQZduMW+XksX/wDQV6pOalTcMwtc6abuWq8rs3Y+LqhpaKzg5xBIdAtqJzASvU7T+H6h/DBgLHANFQZi2TFyS0yTLSrfRS235/Jn3org7f5hiWNDXDDMD2ghr3hpgSBAceqKrtvFQ1uWgQNCKxvuO+4vGu9cDY+wqdbO6vmqZHxmc5/daBoSXd0ey9XS2DhiGkMAZENBzXzOBkzpceKjJ0k0lp3Kjmg+QH7TqU8OBUbTBa0MYzPNrQM5J3ey57MdVrkueym2nTh09rly94HXfMab7LZi8BRqYgmo3MxjLAzA3kgdfouhsrZNOmC7s2hzjnjUNmwAB3gb+ZTw/wCPyyX9tzOfUwXgz06+IzF1OicjjmY5tdrSQf6S3p5LRQ7Uve91OsHPyw4OpOLYESDmA0tous0qwV6j6CFVbOT5L+jAypUAcCyq7MSTIBsbQYPCEDq78wmnUMEH5HXLYg2B0suqCqd1SfRtqtTGs/ox1MeXBzclSCN7Hjx+S10FPG6BwdAue5UAmZB+XQfRdFohFmSfRyqtQ1nj9GOttJpvexBEgjTqOEoKG0GA3I38I8eJXQ7QqdoeJSXSzpLVx6H3Y/RzquPpkzLbgTJbunW95mPBMbjKeQjM0TI1A1GojqtmZC5oOoCb6fJ9r9CWWP0Z6WNEg5xeJE74v6q6mIl8ioYy2h1s3O/CE00m/pb4tBQ/h2foZ/xb+yT6bLfK/Q+7H6J+IsO/JkTJ1Ew4AcIPom/iCZBcNIbMHxPNIfgqR1pUz/sb+yH8BR/+qn/xCI4MiVWv0Hdj7G0q5ADTBBEmQNeGnNVhnNLiGWa102G+P5KU/Z9IgjIBM6SPKCsGG2eabajRUe4lxgkzltYdOSznDJFrguMoy2s7wAFhu996tY8C3LTYMxdYXOpm/wBU+V3Y7cU2czpSaHAhRJzKK6FZwDjmcVQx7ei4r1GvHFakUdl+JY/uxM2uJXKxG02sq4hl5FWO7vApMaZ8QVgZnfWcxjyyMmkEXk34aLzbXkV6z33cZIdpcwZjrK83Pl/2/wAfCO/DhXb3fLPYbFw1M4vM67iymSToP8OqMvgAxeBxTh+JdF/8TD7uBqj9l3aWKqwSyoGPaTfKLiBqf9pXH2nUg5mspl5LJJk2MkmQeJnxXKs0nkba5R0/GShs+DZsWieyfIIPavLSbcPo5ew+KscwYeqz/V2ckf3UvqV43Z1epUEAsaQ86AwSDl3G1mhZdu7WcHS9rS52pMwQIaWwNIsiEpRnfoqeKLx/hntPhXHNZRa0zZ5dod4K9JtYtAwzycsNzG2vI+ZXzn4bxQr0mHud55DmhxbkjMAWkXuCbc16j4iDuyoyXd2m8gNdcw7ui+pgLWWdxlBSXBzdhPVT5EbJe01KvaHuGpmybnGTDnHe22nFehrbSZG/VvuF4PZja7xW7SkKZLA4C/eHeMGXdT4rv19nQfnfYyIJuGm9ovYFdOHOqoxyYKfJ3KjWumtPda5ojeYHsCR5LQMe3muLhxLS0OPdIg2MkG7Tz4lTD4rtC/uhuRxZblca8il0ubVOSryTnw6Umdz8wbwKsbRbwK5DzF/5VgrvObSdf8ybwPop+ZN4FclC48J8kBR2fzRvAqvzRvArjOMfyhD0bBR2jtQcCp+bN4FcS/NVBRsFHc/N28Codrt/SVxQhadUqQUdv83b+kqfnA/SfNcSChcfuE6QHcO2B+kqvzkfpK4edCHJ0gO9+dD9J81HbTZFmC85riZ3k9AuA6f3RDE0y02O6J4xDp91zZtmqRtiSd2dbCbcHZs7v+hnj3QmHbo/R6rg06rXAZGkNhoAOtgAfUK5W2JJxRlPaTO5+fD9HqouDllRaaUTbJUqt3ylvr0wNQfXzIQvojiT4/skVKWseGqhlpWYquKfTfWeyASGhhPJpB91xqONptLpY4EiJ1E8QDpvK6dbCEnhyusVfBa6kc1xZMUZSs64TajRmZtJpzA73ktJgGCGjf4+aCq5j7Zo3G7T6ymOwOqw19njgsPipuzf5MkqNNHENp1qZDoBe5xggjfqudjK7XipJg957JG+YLXdW+wThgSCLffigxOFPLzVRwKyXnbTQfw5jmUsp074cfAQQOK9T8QbYo1RTJJA7NvymTIcLHduB8F42ngjuXTdQ7utxaD/ACjJiTcfRMJtW/s6R2m19asRmGej2YJFjYQTNxEeq9JW2qMpc3vOa1wAJPeJmBO+5XiMJRINz+/st4qHcQD4+0K+ylwQ5tnoKePFJrQBnLQRmucznhxc4jjMpmyXy6vAN3tcOpaJ9V56nUNoPt6LbTqP1B8JP7i/iqxQ0ybROSTktz1AYYhLDote/AaLjUoeZOe2syfqVoo0iTxH+4e9l1WYUdTPzPnqqFW+/kstSjPE+OnolnDu3fX907FRrdWtp6pIxpB+QnxaAl/hwNd2/h1VijwEnkB+6LChzsXAkN9UkYydY8CqrYWdxnfDoIHglNwbJtM75kymgNRxVrD+eeqvtzusOk/VRtFsXEn73K/wzdb/AHySABrnX73oERq/1AoxTb9ygGW8EiOI9kAUHT4IKjo/iU0U94PnKpzOYnl/KaQhZki4P3xSm0PuU9mGEzwUczielzqnSCwKbQL28fomBwP3+ynZcInwjw5K3EAd4qkqJYDg23pZUrbWb+po9/FUqEJLf6jO+w/aysgbzr4+6TTqtJ7pPl/CKpG8T5KJGiF1ANw+/NY6tTg0+0rY6ryN+F/bRLf0Pt/KyaLsyU5iMhbvvB/dLe257onlc+q2lh3T4LO9knS/FRZVGF9IG+X0QPojktmXp98UFTTdyUu/AzEKMFG5nJPy9FIClxGmLosg6H1WgN3C3UIabAd9091GRqfMKkhWLbS3GPLf5LXQpCNY8AkEQIAWqlA/V7wqSJbNDMO79Q8v5WqlSMyTdZ8pO4Ec0bWuiABpwMQrRNmpwebd03mx089UxrXEdOSzNpu3ZdOBHkUWR26Og/clVQrNBcRxHhP7pbs33Kqmw/1eY9kTnRYSI3kJCYtpNpjwn1uja0A6QTvhUKk6OnzV9k6LkW5QqoB066lAXGL9LED3CjXECJKhcQbEdUqAtz7aDnNvJCavCfD63RC3NLgXMHyTQispOp8pCE040c6epPugqOuZkDj/AAiz2kZj6e6oQAzi2YHqLhUXPOrm9AT+yZB5jy9UBpu3wev0QAp7J/1HXcTHsmsG/MfvqEVS2vp+8pbhbQ+Jj6piDeQBaTxsJ9ArS6dGR0vqonsIyMxsujKesfVMqVB9iVHVYi3mCUt9eDBI4KXuWghX4AjwgeCU9+8GPBC+q4mAAeN4jiqY554N8is2mWmBUef1HoAFmc2/zHyWx+kWPusxaeEKbZVIV2XOVYZe5PiR7Qn5OSU5hP8A0lrYaUKc0cQoKQ19kxrEQCrVYtIkA7gBa+8oqcjeT5J4YjY0JWgoUXCwIdfkStbamUWm5vHvCHIExsE/z+ydhRopPnQkR69QtFFxBEa9Cue8ciByT8PrdzrbiLIQmdDO4nhwSXudmgkR7+MoXYmBeTzAJASHOaBJaXk78se5VJCbNdMxaT4HRW5wB1vFgsweGjusA5f9IRinHWmATzTomzUwgE2Am9j7omVgdHffisgde7Tex1jzV1XRGXOZtDYjxJRQWaSQ4G8hZKlJh+Zzhyk/ROp2gQffzugeIM2H+36piMbK7GmwfbQkuK1teHAXcN+/2U10genuFnfhs0ySQeZVbCNreR4m/sia/r5iPJcw7P1hzx0JRHAutDjbiSikBuqA8Y68fO6SanF0btZWfDYNwMuc7zJ9CtgYOXUiEtgF9qR8pEciLeBU7c8SdyjiJ1E9LJgdbl0HmqQUZzVJOhjlAJ9VFpda5vPkonaCjIaZ3lx5gn6K+ybrHnf3XHo4CpI/xqg4i3pcwtjKMfM55jeXEpNDTND6vBpPhEeaB9SIkQETY0uZ++KjnHd+/wBVky0ARPCOqzueBbMLcxZaGwNw8P8ApLcwCbDpAHqo2ZW4IqDSR5qnuV14tYeKBscPJJJDtlPNuHE7lbWndff9lUQrA6jp9VRIRlCXOmBMceCt7BzPt6XVtYZ+YgcP51VRoTsGmHfrJ5EBNeJsRP8AaSD6KTqL26QoHXBlKxJMbh8PHHxJMptWkSfkLhv71vJKz74WinWkW3WNuCdhQApcI10iY5JxrEf+OeZgeqw4na+QxlvEmf4Qu2q6BLIB3yDbyTSbE6Dr4lzQS6m1zQLAGSfEosBiqDrxk5OBF+RNvJW0iq0mRxmJ9CAiazN8uU8iI9YsrJNz6jBbM0HhI9ioSDEGPILlu2Uxxuy/9xWpmFYwAQRuj5h5FKkhpmjs7/yfoieGxc+ZKoUoFh5ouzkSbqRgGN3W2hPMqjMajnwV1AANCNPvVJNQahpMch9SmhDJI1cOgCB7yLyOhSxWg3taYE+u5ZK9VpPecb6Wn78kxtM3hpJkyOeoVvdlklzfETZc9+Mawa2HKfLRAzH5iMokHS8TxtCdE2dH8RwAvoZm3IKqO0ATF/Fpsswqkmxiwib+wTC92ndJ5gj6pqgdmj8YHaOb9Vay0nNIJjQwSNx+qtUqCm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SEhQUEhQUFBUUFRQUFRgVGBcVFxYXGBQXFxUVFBUYHCggGholGxUUITEhJSkrLi4uFx8zODMsNygtLisBCgoKDg0OGBAQGywkHBwsLCwsLCwsLCwsLCwsLCwsLCwsLCwsLCwsLCwsLCwsLCwsLCwsLCwsLCwsLCw3LCw3K//AABEIAL8BCAMBIgACEQEDEQH/xAAbAAACAwEBAQAAAAAAAAAAAAACAwABBAUGB//EAD4QAAEDAgMFBgQFAgYCAwEAAAEAAhEDIQQSMQVBUWFxEyKBkaGxBjLB8BQVUtHhYnIjM0KCkvFDskRT0hb/xAAZAQADAQEBAAAAAAAAAAAAAAAAAQIDBAX/xAAoEQACAgEDBAICAgMAAAAAAAAAAQIRAxIhMQQTQWEUUXGRIjIFI7H/2gAMAwEAAhEDEQA/APsAUScyvMumjFMYVUIc6uUUBYCqVC5DKBWFKhcqCmVAF5lA5TIrywjYNwmlNa5JBRtKloY4FECltKKVBQQRIQVJUgWluCIuQyqQEaorlAXIFZZVoMyHtE6CxpQuQ51C5FBZUKFUSqJVCLzKsyElCnQrGZlJQBXCKCyEICEQQuKaJYMKISVFRDaIXKpSM6sPV6R2PBVhJbUTGvSaKsYihC1yNpChlJFhqJQFWCpKKVIsyFzkCYJKmdC5ASqomzQHI86yhyvOlpDUas6E1VmzKpRoDWONVV2iVKJPSibYztFWZDCkIpDthSoqhRIYxoRwlAq8yljGEICpKiEMEhWFCqhUIIEKEpZCiKCwilOTAFWVNEtWJUTMqiqzPSzFlQoJV5ytqYWMlMBSWuTGKWNDGlNBSQrFVQyh7XK5WTE42nTE1KjKY/rc1n/sQuVivi/Cs0e6odwpsc+fGA31WM8kI8s0jGT4R6BVC8iz4/o5srqVZvCezJP+3PPuunhvi3CvE9o5v9zHiOpiFCzwfkbxy+juZVYYkU8YwiQ9kf3Dl/8ApvmE2lVDhInyI9DcK1kT4YnFossVZEWZWHKrJaQGREGogVaLDSDlVwpKhQMkqEqgogCSoFJVygCBRRSUAXKkqpVEoAIlDKAuVZk0hahsqpS8yhcjSLUMlUXIArBRQWXKtC5RFBuclWChlQFdlGIYKNrkoK3GGzzhZzlGPJSTfArGit/4qjGf3MzHwJdHovI7cGNpiXvL2kxev2bZ4QwNHgvbNKDFUg5hkAxeDeY1HlI8Vz5cCkjXHkaPk1bB44y4YfXewB0iJBB3giDK4ePdXb/m9qy8QZaD0iF9jp4KrReckupEQOLZ013X9Vxtv7KfigA4ZMhJ7xvDgBw0sTquJ4YpezrWQ+S0qBf8su8/r0WnZ+EqOeACdYsenDfdfQsF8IA3aTe06CxPGeJ3Jx+G+zaHUzN9wAzC2+JnnyR20kGsybGwmLYc1R1SqLSypY5TJJAJ3Q3TkUO3MNXw4ZUw4c4PflDWNeyJkgA0yDwF+K2N2SwmGuIJcHaC/Fp4C8Jb/hz8O2rUbUIgueWkbvm4xFvdJYooHkvwFszF7UP+iqwCJz1G28KrXFe32IzFf/Iew8AA0nnLmwPReRwGOeauRmd4IacwmMxguBA1I+i91QqS1hdGbfaLg7lteKD2lZgpTldqjblREJedMzrYi0KKij3JbnKkrJGAqEpWYotyGhFyoXIJVBVQrDzKZ0EoZToLGF6mdKlUSnQWNzKiUrMrRQhkq2oQiBSBDAVCl50jDYvOHWjK5zdZ0MSlRRrDlEoOURQWc1C6dwm97wiTKIv5e62ySqNkwVsXK5mOxtRpazsXuBcDna5seIK6ZGq5eNwdfMzLWPZF4D2kNm1xEDkuPrP6J+0dPTP+dG7DVIA3WEg6hbcO/vDfdZaVK17zJR0KJa4ZXRJAvpc7ls3JQpkaU57Gmrj+z+fQEB2mXLMHfe0LhbBxwxNbFSWua11MNjhLoA8h5ru4RrSXPOUZDlGb5d1ynu2th6bf8yi1xF8t7jkFxJpM2aMtBoaGh1iZjnc7kdQNa05oaAd8RuWSrtbCOLKr6jaj2l2QxBbMTExAKEbbw1XuPykE6FzCJm03V61RGltmV+AAdmi0zpOs6dYFuSrH0GtwlSTmd2bhmIgk5SdBZPxu0Gguf2jTleGtax18mbM90bzYDoqw1UVnOcyq7K5vZgSRp/qAI15pWmmh07PH0ti5GmsSWAukZTBs685ehXX2FiQ4PL67sxJy9+4Gawg66rftDBvz0Sc01XEQXHe07p3SF6Sh8N4ZoA7MO3mbyYib9VyPFFPbk11PyLw77fNPknZlhrMbQDyBZu4DcIAAHRJwm1mVHZBmDoJuIsOa9LG0opN7nJNO20jqqQlNcmBakFwhJRBQ6JDFEqSrc1VorJLpi46qnC5UY+46hWbk9VPkfgGEKaKaFzVVhQACJUrhMQQUKoFMa9SwFm1zYC652xZc17h8j3uczcSC4memkdUzbUvZ2bTBeQCRubafT3W7DMytaLWAFvopsqqLyKI1E7FRypV9tlBdbdc6TNpO7eglExoNjz3T6FVmi3BpOgxupLYXSxTSJL6fEw4GI+bfuKwU/iDM19SnRdUp03mXAtyy0X5xdZca1pgMYS+qACIDYYb5na3t6LHsqo4bNrvYHUDTf8oJkw4Zjfeei8HM8s0tT2s9OMYx4O9hfiQVaPadgQM2QgCXTbiR+oJj8W11RtPI8hxaA6QGzLj4kFnquX8O4mocNUNSnkyvJGYh2YdmwhxAiDMW5I/hzFvrVS10E0XEgjNlILSGuA4gi4/rWTlNtpyY3BcoRjtpmKx7Ocnygk5Xy3M0kiLXg+HFeTxQrvpvqU6YzsflDQ1xGXJmGYcZGq9Bjsf2FNhyGo4My5MxFnEXdrMd0eHJdPAYMVqbXNYWB9ZlR9/mHZEhug7uaBCnDLTJvwVNbI8JtNlVtFrmOio3/NsLzIOWdIMDxTMbs9sNqZnAhjDUADZcXMa4OM7zJX0yh8Jtyta+qZAq58oDc3aOLhvsWmCCOC89tvZwGJD3kmlVbTpuaI7vdDQ/XcQF2SyKjFRtnO2B8MU6hb2gd32ZpBAmSeFtB6rdjPgxjC8tqVGgNdAmxOUm48F6P4S2aKQhxJLabbuNpzPHGLgegXW2vTa9j8pylzYBHEgiVVx0oTuz5Fhq9UURVp1H9s1rC6nJfpBcWkzJGduirC7Wx7pJqPDphwJYA2CLyRz05IdjYB5bhnOJaXYqrmJYWzSNAOBjmGnSRfwXo9n/AA+2iCXd8Z3tpgiM4e1mVpAMzYTPDos56Yr2yluwcTteu2nTpOirUrZh3iIaIMQRaStfwls6q2r2lQNDRmbZwMnSBGvXkt2H2KKlbvNylp+WNJIcbuvv3dF2WUKfaFopmwAAyshoAJhoniT4q8X8fyKe5tA4BQlYTTbLiGu3A6CIm0A858VKzmCPnaY078DmXCWjQ7966V1E/KRz9qJtlSSs72GxFRwBiQc2/mRrJSqPeE9ud8gFv6iN7eUFP5MvMQ7K8M2wVeRI74MZ25d2k9N079OCaHOk9+mYP3MPtdOPVWr0sXZ9hsbcI6jIJSA+prlZImwdr0N+Ktzn65J6EmPTij5O9tP9B2dhikIczv0O8wlfiYtlfv3Dd4q/kQ8/8JeKQ6FC1ZxjBN2vbOktn/1lG7FsGpI6teOmrVSzw+xdqX0NDUNQgD08UP4tkTmbHVJw9dtXvthzROWLgndHG9k+7F8MFjfLGChJ4cQb68Pven5UFGoSLi/lKLMriiWSFFWZRUScmVlxmOLHACk54N81stjyl0+CfKuVplx641dBjnodnnmY+k4Zq9agzvnK1ziC2Blbd3eHlvRYva9I0XU6Uvp1HQ59MB7AQM2UyReACh+Iti4d47R4IcDMMIBd3gT3d5XK2Vgow5BbWtVLjlA3R4zGoXgz6LLqSvg9JZ4VbHYX4uoYenLHd57g/L2RE2DYJFphuqKl8bQ/tKdFx1Mkls5gMwDY5b15jHbIAxvZRILc7HcixxaIG+AuMatZrsjXQJpiBae0zQD/AMUS6Rt+ylmVHrMTtzNUe92Hc5pteGlovAmY/wCl1qHxc9tNjaeHdkEFuZwsQZHGRovGYBj6gOZ7v8x7bmbNiLeJXa2vsJxoPrMrPYKYd3BIHdZOs7+iiPSapUVLKkrZ1z8c4lzw7sWkgQZduMW+XksX/wDQV6pOalTcMwtc6abuWq8rs3Y+LqhpaKzg5xBIdAtqJzASvU7T+H6h/DBgLHANFQZi2TFyS0yTLSrfRS235/Jn3org7f5hiWNDXDDMD2ghr3hpgSBAceqKrtvFQ1uWgQNCKxvuO+4vGu9cDY+wqdbO6vmqZHxmc5/daBoSXd0ey9XS2DhiGkMAZENBzXzOBkzpceKjJ0k0lp3Kjmg+QH7TqU8OBUbTBa0MYzPNrQM5J3ey57MdVrkueym2nTh09rly94HXfMab7LZi8BRqYgmo3MxjLAzA3kgdfouhsrZNOmC7s2hzjnjUNmwAB3gb+ZTw/wCPyyX9tzOfUwXgz06+IzF1OicjjmY5tdrSQf6S3p5LRQ7Uve91OsHPyw4OpOLYESDmA0tous0qwV6j6CFVbOT5L+jAypUAcCyq7MSTIBsbQYPCEDq78wmnUMEH5HXLYg2B0suqCqd1SfRtqtTGs/ox1MeXBzclSCN7Hjx+S10FPG6BwdAue5UAmZB+XQfRdFohFmSfRyqtQ1nj9GOttJpvexBEgjTqOEoKG0GA3I38I8eJXQ7QqdoeJSXSzpLVx6H3Y/RzquPpkzLbgTJbunW95mPBMbjKeQjM0TI1A1GojqtmZC5oOoCb6fJ9r9CWWP0Z6WNEg5xeJE74v6q6mIl8ioYy2h1s3O/CE00m/pb4tBQ/h2foZ/xb+yT6bLfK/Q+7H6J+IsO/JkTJ1Ew4AcIPom/iCZBcNIbMHxPNIfgqR1pUz/sb+yH8BR/+qn/xCI4MiVWv0Hdj7G0q5ADTBBEmQNeGnNVhnNLiGWa102G+P5KU/Z9IgjIBM6SPKCsGG2eabajRUe4lxgkzltYdOSznDJFrguMoy2s7wAFhu996tY8C3LTYMxdYXOpm/wBU+V3Y7cU2czpSaHAhRJzKK6FZwDjmcVQx7ei4r1GvHFakUdl+JY/uxM2uJXKxG02sq4hl5FWO7vApMaZ8QVgZnfWcxjyyMmkEXk34aLzbXkV6z33cZIdpcwZjrK83Pl/2/wAfCO/DhXb3fLPYbFw1M4vM67iymSToP8OqMvgAxeBxTh+JdF/8TD7uBqj9l3aWKqwSyoGPaTfKLiBqf9pXH2nUg5mspl5LJJk2MkmQeJnxXKs0nkba5R0/GShs+DZsWieyfIIPavLSbcPo5ew+KscwYeqz/V2ckf3UvqV43Z1epUEAsaQ86AwSDl3G1mhZdu7WcHS9rS52pMwQIaWwNIsiEpRnfoqeKLx/hntPhXHNZRa0zZ5dod4K9JtYtAwzycsNzG2vI+ZXzn4bxQr0mHud55DmhxbkjMAWkXuCbc16j4iDuyoyXd2m8gNdcw7ui+pgLWWdxlBSXBzdhPVT5EbJe01KvaHuGpmybnGTDnHe22nFehrbSZG/VvuF4PZja7xW7SkKZLA4C/eHeMGXdT4rv19nQfnfYyIJuGm9ovYFdOHOqoxyYKfJ3KjWumtPda5ojeYHsCR5LQMe3muLhxLS0OPdIg2MkG7Tz4lTD4rtC/uhuRxZblca8il0ubVOSryTnw6Umdz8wbwKsbRbwK5DzF/5VgrvObSdf8ybwPop+ZN4FclC48J8kBR2fzRvAqvzRvArjOMfyhD0bBR2jtQcCp+bN4FcS/NVBRsFHc/N28Codrt/SVxQhadUqQUdv83b+kqfnA/SfNcSChcfuE6QHcO2B+kqvzkfpK4edCHJ0gO9+dD9J81HbTZFmC85riZ3k9AuA6f3RDE0y02O6J4xDp91zZtmqRtiSd2dbCbcHZs7v+hnj3QmHbo/R6rg06rXAZGkNhoAOtgAfUK5W2JJxRlPaTO5+fD9HqouDllRaaUTbJUqt3ylvr0wNQfXzIQvojiT4/skVKWseGqhlpWYquKfTfWeyASGhhPJpB91xqONptLpY4EiJ1E8QDpvK6dbCEnhyusVfBa6kc1xZMUZSs64TajRmZtJpzA73ktJgGCGjf4+aCq5j7Zo3G7T6ymOwOqw19njgsPipuzf5MkqNNHENp1qZDoBe5xggjfqudjK7XipJg957JG+YLXdW+wThgSCLffigxOFPLzVRwKyXnbTQfw5jmUsp074cfAQQOK9T8QbYo1RTJJA7NvymTIcLHduB8F42ngjuXTdQ7utxaD/ACjJiTcfRMJtW/s6R2m19asRmGej2YJFjYQTNxEeq9JW2qMpc3vOa1wAJPeJmBO+5XiMJRINz+/st4qHcQD4+0K+ylwQ5tnoKePFJrQBnLQRmucznhxc4jjMpmyXy6vAN3tcOpaJ9V56nUNoPt6LbTqP1B8JP7i/iqxQ0ybROSTktz1AYYhLDote/AaLjUoeZOe2syfqVoo0iTxH+4e9l1WYUdTPzPnqqFW+/kstSjPE+OnolnDu3fX907FRrdWtp6pIxpB+QnxaAl/hwNd2/h1VijwEnkB+6LChzsXAkN9UkYydY8CqrYWdxnfDoIHglNwbJtM75kymgNRxVrD+eeqvtzusOk/VRtFsXEn73K/wzdb/AHySABrnX73oERq/1AoxTb9ygGW8EiOI9kAUHT4IKjo/iU0U94PnKpzOYnl/KaQhZki4P3xSm0PuU9mGEzwUczielzqnSCwKbQL28fomBwP3+ynZcInwjw5K3EAd4qkqJYDg23pZUrbWb+po9/FUqEJLf6jO+w/aysgbzr4+6TTqtJ7pPl/CKpG8T5KJGiF1ANw+/NY6tTg0+0rY6ryN+F/bRLf0Pt/KyaLsyU5iMhbvvB/dLe257onlc+q2lh3T4LO9knS/FRZVGF9IG+X0QPojktmXp98UFTTdyUu/AzEKMFG5nJPy9FIClxGmLosg6H1WgN3C3UIabAd9091GRqfMKkhWLbS3GPLf5LXQpCNY8AkEQIAWqlA/V7wqSJbNDMO79Q8v5WqlSMyTdZ8pO4Ec0bWuiABpwMQrRNmpwebd03mx089UxrXEdOSzNpu3ZdOBHkUWR26Og/clVQrNBcRxHhP7pbs33Kqmw/1eY9kTnRYSI3kJCYtpNpjwn1uja0A6QTvhUKk6OnzV9k6LkW5QqoB066lAXGL9LED3CjXECJKhcQbEdUqAtz7aDnNvJCavCfD63RC3NLgXMHyTQispOp8pCE040c6epPugqOuZkDj/AAiz2kZj6e6oQAzi2YHqLhUXPOrm9AT+yZB5jy9UBpu3wev0QAp7J/1HXcTHsmsG/MfvqEVS2vp+8pbhbQ+Jj6piDeQBaTxsJ9ArS6dGR0vqonsIyMxsujKesfVMqVB9iVHVYi3mCUt9eDBI4KXuWghX4AjwgeCU9+8GPBC+q4mAAeN4jiqY554N8is2mWmBUef1HoAFmc2/zHyWx+kWPusxaeEKbZVIV2XOVYZe5PiR7Qn5OSU5hP8A0lrYaUKc0cQoKQ19kxrEQCrVYtIkA7gBa+8oqcjeT5J4YjY0JWgoUXCwIdfkStbamUWm5vHvCHIExsE/z+ydhRopPnQkR69QtFFxBEa9Cue8ciByT8PrdzrbiLIQmdDO4nhwSXudmgkR7+MoXYmBeTzAJASHOaBJaXk78se5VJCbNdMxaT4HRW5wB1vFgsweGjusA5f9IRinHWmATzTomzUwgE2Am9j7omVgdHffisgde7Tex1jzV1XRGXOZtDYjxJRQWaSQ4G8hZKlJh+Zzhyk/ROp2gQffzugeIM2H+36piMbK7GmwfbQkuK1teHAXcN+/2U10genuFnfhs0ySQeZVbCNreR4m/sia/r5iPJcw7P1hzx0JRHAutDjbiSikBuqA8Y68fO6SanF0btZWfDYNwMuc7zJ9CtgYOXUiEtgF9qR8pEciLeBU7c8SdyjiJ1E9LJgdbl0HmqQUZzVJOhjlAJ9VFpda5vPkonaCjIaZ3lx5gn6K+ybrHnf3XHo4CpI/xqg4i3pcwtjKMfM55jeXEpNDTND6vBpPhEeaB9SIkQETY0uZ++KjnHd+/wBVky0ARPCOqzueBbMLcxZaGwNw8P8ApLcwCbDpAHqo2ZW4IqDSR5qnuV14tYeKBscPJJJDtlPNuHE7lbWndff9lUQrA6jp9VRIRlCXOmBMceCt7BzPt6XVtYZ+YgcP51VRoTsGmHfrJ5EBNeJsRP8AaSD6KTqL26QoHXBlKxJMbh8PHHxJMptWkSfkLhv71vJKz74WinWkW3WNuCdhQApcI10iY5JxrEf+OeZgeqw4na+QxlvEmf4Qu2q6BLIB3yDbyTSbE6Dr4lzQS6m1zQLAGSfEosBiqDrxk5OBF+RNvJW0iq0mRxmJ9CAiazN8uU8iI9YsrJNz6jBbM0HhI9ioSDEGPILlu2Uxxuy/9xWpmFYwAQRuj5h5FKkhpmjs7/yfoieGxc+ZKoUoFh5ouzkSbqRgGN3W2hPMqjMajnwV1AANCNPvVJNQahpMch9SmhDJI1cOgCB7yLyOhSxWg3taYE+u5ZK9VpPecb6Wn78kxtM3hpJkyOeoVvdlklzfETZc9+Mawa2HKfLRAzH5iMokHS8TxtCdE2dH8RwAvoZm3IKqO0ATF/Fpsswqkmxiwib+wTC92ndJ5gj6pqgdmj8YHaOb9Vay0nNIJjQwSNx+qtUqCm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SEhQUEhQUFBUUFRQUFRgVGBcVFxYXGBQXFxUVFBUYHCggGholGxUUITEhJSkrLi4uFx8zODMsNygtLisBCgoKDg0OGBAQGywkHBwsLCwsLCwsLCwsLCwsLCwsLCwsLCwsLCwsLCwsLCwsLCwsLCwsLCwsLCwsLCw3LCw3K//AABEIAL8BCAMBIgACEQEDEQH/xAAbAAACAwEBAQAAAAAAAAAAAAACAwABBAUGB//EAD4QAAEDAgMFBgQFAgYCAwEAAAEAAhEDIQQSMQVBUWFxEyKBkaGxBjLB8BQVUtHhYnIjM0KCkvFDskRT0hb/xAAZAQADAQEBAAAAAAAAAAAAAAAAAQIDBAX/xAAoEQACAgEDBAICAgMAAAAAAAAAAQIRAxIhMQQTQWEUUXGRIjIFI7H/2gAMAwEAAhEDEQA/APsAUScyvMumjFMYVUIc6uUUBYCqVC5DKBWFKhcqCmVAF5lA5TIrywjYNwmlNa5JBRtKloY4FECltKKVBQQRIQVJUgWluCIuQyqQEaorlAXIFZZVoMyHtE6CxpQuQ51C5FBZUKFUSqJVCLzKsyElCnQrGZlJQBXCKCyEICEQQuKaJYMKISVFRDaIXKpSM6sPV6R2PBVhJbUTGvSaKsYihC1yNpChlJFhqJQFWCpKKVIsyFzkCYJKmdC5ASqomzQHI86yhyvOlpDUas6E1VmzKpRoDWONVV2iVKJPSibYztFWZDCkIpDthSoqhRIYxoRwlAq8yljGEICpKiEMEhWFCqhUIIEKEpZCiKCwilOTAFWVNEtWJUTMqiqzPSzFlQoJV5ytqYWMlMBSWuTGKWNDGlNBSQrFVQyh7XK5WTE42nTE1KjKY/rc1n/sQuVivi/Cs0e6odwpsc+fGA31WM8kI8s0jGT4R6BVC8iz4/o5srqVZvCezJP+3PPuunhvi3CvE9o5v9zHiOpiFCzwfkbxy+juZVYYkU8YwiQ9kf3Dl/8ApvmE2lVDhInyI9DcK1kT4YnFossVZEWZWHKrJaQGREGogVaLDSDlVwpKhQMkqEqgogCSoFJVygCBRRSUAXKkqpVEoAIlDKAuVZk0hahsqpS8yhcjSLUMlUXIArBRQWXKtC5RFBuclWChlQFdlGIYKNrkoK3GGzzhZzlGPJSTfArGit/4qjGf3MzHwJdHovI7cGNpiXvL2kxev2bZ4QwNHgvbNKDFUg5hkAxeDeY1HlI8Vz5cCkjXHkaPk1bB44y4YfXewB0iJBB3giDK4ePdXb/m9qy8QZaD0iF9jp4KrReckupEQOLZ013X9Vxtv7KfigA4ZMhJ7xvDgBw0sTquJ4YpezrWQ+S0qBf8su8/r0WnZ+EqOeACdYsenDfdfQsF8IA3aTe06CxPGeJ3Jx+G+zaHUzN9wAzC2+JnnyR20kGsybGwmLYc1R1SqLSypY5TJJAJ3Q3TkUO3MNXw4ZUw4c4PflDWNeyJkgA0yDwF+K2N2SwmGuIJcHaC/Fp4C8Jb/hz8O2rUbUIgueWkbvm4xFvdJYooHkvwFszF7UP+iqwCJz1G28KrXFe32IzFf/Iew8AA0nnLmwPReRwGOeauRmd4IacwmMxguBA1I+i91QqS1hdGbfaLg7lteKD2lZgpTldqjblREJedMzrYi0KKij3JbnKkrJGAqEpWYotyGhFyoXIJVBVQrDzKZ0EoZToLGF6mdKlUSnQWNzKiUrMrRQhkq2oQiBSBDAVCl50jDYvOHWjK5zdZ0MSlRRrDlEoOURQWc1C6dwm97wiTKIv5e62ySqNkwVsXK5mOxtRpazsXuBcDna5seIK6ZGq5eNwdfMzLWPZF4D2kNm1xEDkuPrP6J+0dPTP+dG7DVIA3WEg6hbcO/vDfdZaVK17zJR0KJa4ZXRJAvpc7ls3JQpkaU57Gmrj+z+fQEB2mXLMHfe0LhbBxwxNbFSWua11MNjhLoA8h5ru4RrSXPOUZDlGb5d1ynu2th6bf8yi1xF8t7jkFxJpM2aMtBoaGh1iZjnc7kdQNa05oaAd8RuWSrtbCOLKr6jaj2l2QxBbMTExAKEbbw1XuPykE6FzCJm03V61RGltmV+AAdmi0zpOs6dYFuSrH0GtwlSTmd2bhmIgk5SdBZPxu0Gguf2jTleGtax18mbM90bzYDoqw1UVnOcyq7K5vZgSRp/qAI15pWmmh07PH0ti5GmsSWAukZTBs685ehXX2FiQ4PL67sxJy9+4Gawg66rftDBvz0Sc01XEQXHe07p3SF6Sh8N4ZoA7MO3mbyYib9VyPFFPbk11PyLw77fNPknZlhrMbQDyBZu4DcIAAHRJwm1mVHZBmDoJuIsOa9LG0opN7nJNO20jqqQlNcmBakFwhJRBQ6JDFEqSrc1VorJLpi46qnC5UY+46hWbk9VPkfgGEKaKaFzVVhQACJUrhMQQUKoFMa9SwFm1zYC652xZc17h8j3uczcSC4memkdUzbUvZ2bTBeQCRubafT3W7DMytaLWAFvopsqqLyKI1E7FRypV9tlBdbdc6TNpO7eglExoNjz3T6FVmi3BpOgxupLYXSxTSJL6fEw4GI+bfuKwU/iDM19SnRdUp03mXAtyy0X5xdZca1pgMYS+qACIDYYb5na3t6LHsqo4bNrvYHUDTf8oJkw4Zjfeei8HM8s0tT2s9OMYx4O9hfiQVaPadgQM2QgCXTbiR+oJj8W11RtPI8hxaA6QGzLj4kFnquX8O4mocNUNSnkyvJGYh2YdmwhxAiDMW5I/hzFvrVS10E0XEgjNlILSGuA4gi4/rWTlNtpyY3BcoRjtpmKx7Ocnygk5Xy3M0kiLXg+HFeTxQrvpvqU6YzsflDQ1xGXJmGYcZGq9Bjsf2FNhyGo4My5MxFnEXdrMd0eHJdPAYMVqbXNYWB9ZlR9/mHZEhug7uaBCnDLTJvwVNbI8JtNlVtFrmOio3/NsLzIOWdIMDxTMbs9sNqZnAhjDUADZcXMa4OM7zJX0yh8Jtyta+qZAq58oDc3aOLhvsWmCCOC89tvZwGJD3kmlVbTpuaI7vdDQ/XcQF2SyKjFRtnO2B8MU6hb2gd32ZpBAmSeFtB6rdjPgxjC8tqVGgNdAmxOUm48F6P4S2aKQhxJLabbuNpzPHGLgegXW2vTa9j8pylzYBHEgiVVx0oTuz5Fhq9UURVp1H9s1rC6nJfpBcWkzJGduirC7Wx7pJqPDphwJYA2CLyRz05IdjYB5bhnOJaXYqrmJYWzSNAOBjmGnSRfwXo9n/AA+2iCXd8Z3tpgiM4e1mVpAMzYTPDos56Yr2yluwcTteu2nTpOirUrZh3iIaIMQRaStfwls6q2r2lQNDRmbZwMnSBGvXkt2H2KKlbvNylp+WNJIcbuvv3dF2WUKfaFopmwAAyshoAJhoniT4q8X8fyKe5tA4BQlYTTbLiGu3A6CIm0A858VKzmCPnaY078DmXCWjQ7966V1E/KRz9qJtlSSs72GxFRwBiQc2/mRrJSqPeE9ud8gFv6iN7eUFP5MvMQ7K8M2wVeRI74MZ25d2k9N079OCaHOk9+mYP3MPtdOPVWr0sXZ9hsbcI6jIJSA+prlZImwdr0N+Ktzn65J6EmPTij5O9tP9B2dhikIczv0O8wlfiYtlfv3Dd4q/kQ8/8JeKQ6FC1ZxjBN2vbOktn/1lG7FsGpI6teOmrVSzw+xdqX0NDUNQgD08UP4tkTmbHVJw9dtXvthzROWLgndHG9k+7F8MFjfLGChJ4cQb68Pven5UFGoSLi/lKLMriiWSFFWZRUScmVlxmOLHACk54N81stjyl0+CfKuVplx641dBjnodnnmY+k4Zq9agzvnK1ziC2Blbd3eHlvRYva9I0XU6Uvp1HQ59MB7AQM2UyReACh+Iti4d47R4IcDMMIBd3gT3d5XK2Vgow5BbWtVLjlA3R4zGoXgz6LLqSvg9JZ4VbHYX4uoYenLHd57g/L2RE2DYJFphuqKl8bQ/tKdFx1Mkls5gMwDY5b15jHbIAxvZRILc7HcixxaIG+AuMatZrsjXQJpiBae0zQD/AMUS6Rt+ylmVHrMTtzNUe92Hc5pteGlovAmY/wCl1qHxc9tNjaeHdkEFuZwsQZHGRovGYBj6gOZ7v8x7bmbNiLeJXa2vsJxoPrMrPYKYd3BIHdZOs7+iiPSapUVLKkrZ1z8c4lzw7sWkgQZduMW+XksX/wDQV6pOalTcMwtc6abuWq8rs3Y+LqhpaKzg5xBIdAtqJzASvU7T+H6h/DBgLHANFQZi2TFyS0yTLSrfRS235/Jn3org7f5hiWNDXDDMD2ghr3hpgSBAceqKrtvFQ1uWgQNCKxvuO+4vGu9cDY+wqdbO6vmqZHxmc5/daBoSXd0ey9XS2DhiGkMAZENBzXzOBkzpceKjJ0k0lp3Kjmg+QH7TqU8OBUbTBa0MYzPNrQM5J3ey57MdVrkueym2nTh09rly94HXfMab7LZi8BRqYgmo3MxjLAzA3kgdfouhsrZNOmC7s2hzjnjUNmwAB3gb+ZTw/wCPyyX9tzOfUwXgz06+IzF1OicjjmY5tdrSQf6S3p5LRQ7Uve91OsHPyw4OpOLYESDmA0tous0qwV6j6CFVbOT5L+jAypUAcCyq7MSTIBsbQYPCEDq78wmnUMEH5HXLYg2B0suqCqd1SfRtqtTGs/ox1MeXBzclSCN7Hjx+S10FPG6BwdAue5UAmZB+XQfRdFohFmSfRyqtQ1nj9GOttJpvexBEgjTqOEoKG0GA3I38I8eJXQ7QqdoeJSXSzpLVx6H3Y/RzquPpkzLbgTJbunW95mPBMbjKeQjM0TI1A1GojqtmZC5oOoCb6fJ9r9CWWP0Z6WNEg5xeJE74v6q6mIl8ioYy2h1s3O/CE00m/pb4tBQ/h2foZ/xb+yT6bLfK/Q+7H6J+IsO/JkTJ1Ew4AcIPom/iCZBcNIbMHxPNIfgqR1pUz/sb+yH8BR/+qn/xCI4MiVWv0Hdj7G0q5ADTBBEmQNeGnNVhnNLiGWa102G+P5KU/Z9IgjIBM6SPKCsGG2eabajRUe4lxgkzltYdOSznDJFrguMoy2s7wAFhu996tY8C3LTYMxdYXOpm/wBU+V3Y7cU2czpSaHAhRJzKK6FZwDjmcVQx7ei4r1GvHFakUdl+JY/uxM2uJXKxG02sq4hl5FWO7vApMaZ8QVgZnfWcxjyyMmkEXk34aLzbXkV6z33cZIdpcwZjrK83Pl/2/wAfCO/DhXb3fLPYbFw1M4vM67iymSToP8OqMvgAxeBxTh+JdF/8TD7uBqj9l3aWKqwSyoGPaTfKLiBqf9pXH2nUg5mspl5LJJk2MkmQeJnxXKs0nkba5R0/GShs+DZsWieyfIIPavLSbcPo5ew+KscwYeqz/V2ckf3UvqV43Z1epUEAsaQ86AwSDl3G1mhZdu7WcHS9rS52pMwQIaWwNIsiEpRnfoqeKLx/hntPhXHNZRa0zZ5dod4K9JtYtAwzycsNzG2vI+ZXzn4bxQr0mHud55DmhxbkjMAWkXuCbc16j4iDuyoyXd2m8gNdcw7ui+pgLWWdxlBSXBzdhPVT5EbJe01KvaHuGpmybnGTDnHe22nFehrbSZG/VvuF4PZja7xW7SkKZLA4C/eHeMGXdT4rv19nQfnfYyIJuGm9ovYFdOHOqoxyYKfJ3KjWumtPda5ojeYHsCR5LQMe3muLhxLS0OPdIg2MkG7Tz4lTD4rtC/uhuRxZblca8il0ubVOSryTnw6Umdz8wbwKsbRbwK5DzF/5VgrvObSdf8ybwPop+ZN4FclC48J8kBR2fzRvAqvzRvArjOMfyhD0bBR2jtQcCp+bN4FcS/NVBRsFHc/N28Codrt/SVxQhadUqQUdv83b+kqfnA/SfNcSChcfuE6QHcO2B+kqvzkfpK4edCHJ0gO9+dD9J81HbTZFmC85riZ3k9AuA6f3RDE0y02O6J4xDp91zZtmqRtiSd2dbCbcHZs7v+hnj3QmHbo/R6rg06rXAZGkNhoAOtgAfUK5W2JJxRlPaTO5+fD9HqouDllRaaUTbJUqt3ylvr0wNQfXzIQvojiT4/skVKWseGqhlpWYquKfTfWeyASGhhPJpB91xqONptLpY4EiJ1E8QDpvK6dbCEnhyusVfBa6kc1xZMUZSs64TajRmZtJpzA73ktJgGCGjf4+aCq5j7Zo3G7T6ymOwOqw19njgsPipuzf5MkqNNHENp1qZDoBe5xggjfqudjK7XipJg957JG+YLXdW+wThgSCLffigxOFPLzVRwKyXnbTQfw5jmUsp074cfAQQOK9T8QbYo1RTJJA7NvymTIcLHduB8F42ngjuXTdQ7utxaD/ACjJiTcfRMJtW/s6R2m19asRmGej2YJFjYQTNxEeq9JW2qMpc3vOa1wAJPeJmBO+5XiMJRINz+/st4qHcQD4+0K+ylwQ5tnoKePFJrQBnLQRmucznhxc4jjMpmyXy6vAN3tcOpaJ9V56nUNoPt6LbTqP1B8JP7i/iqxQ0ybROSTktz1AYYhLDote/AaLjUoeZOe2syfqVoo0iTxH+4e9l1WYUdTPzPnqqFW+/kstSjPE+OnolnDu3fX907FRrdWtp6pIxpB+QnxaAl/hwNd2/h1VijwEnkB+6LChzsXAkN9UkYydY8CqrYWdxnfDoIHglNwbJtM75kymgNRxVrD+eeqvtzusOk/VRtFsXEn73K/wzdb/AHySABrnX73oERq/1AoxTb9ygGW8EiOI9kAUHT4IKjo/iU0U94PnKpzOYnl/KaQhZki4P3xSm0PuU9mGEzwUczielzqnSCwKbQL28fomBwP3+ynZcInwjw5K3EAd4qkqJYDg23pZUrbWb+po9/FUqEJLf6jO+w/aysgbzr4+6TTqtJ7pPl/CKpG8T5KJGiF1ANw+/NY6tTg0+0rY6ryN+F/bRLf0Pt/KyaLsyU5iMhbvvB/dLe257onlc+q2lh3T4LO9knS/FRZVGF9IG+X0QPojktmXp98UFTTdyUu/AzEKMFG5nJPy9FIClxGmLosg6H1WgN3C3UIabAd9091GRqfMKkhWLbS3GPLf5LXQpCNY8AkEQIAWqlA/V7wqSJbNDMO79Q8v5WqlSMyTdZ8pO4Ec0bWuiABpwMQrRNmpwebd03mx089UxrXEdOSzNpu3ZdOBHkUWR26Og/clVQrNBcRxHhP7pbs33Kqmw/1eY9kTnRYSI3kJCYtpNpjwn1uja0A6QTvhUKk6OnzV9k6LkW5QqoB066lAXGL9LED3CjXECJKhcQbEdUqAtz7aDnNvJCavCfD63RC3NLgXMHyTQispOp8pCE040c6epPugqOuZkDj/AAiz2kZj6e6oQAzi2YHqLhUXPOrm9AT+yZB5jy9UBpu3wev0QAp7J/1HXcTHsmsG/MfvqEVS2vp+8pbhbQ+Jj6piDeQBaTxsJ9ArS6dGR0vqonsIyMxsujKesfVMqVB9iVHVYi3mCUt9eDBI4KXuWghX4AjwgeCU9+8GPBC+q4mAAeN4jiqY554N8is2mWmBUef1HoAFmc2/zHyWx+kWPusxaeEKbZVIV2XOVYZe5PiR7Qn5OSU5hP8A0lrYaUKc0cQoKQ19kxrEQCrVYtIkA7gBa+8oqcjeT5J4YjY0JWgoUXCwIdfkStbamUWm5vHvCHIExsE/z+ydhRopPnQkR69QtFFxBEa9Cue8ciByT8PrdzrbiLIQmdDO4nhwSXudmgkR7+MoXYmBeTzAJASHOaBJaXk78se5VJCbNdMxaT4HRW5wB1vFgsweGjusA5f9IRinHWmATzTomzUwgE2Am9j7omVgdHffisgde7Tex1jzV1XRGXOZtDYjxJRQWaSQ4G8hZKlJh+Zzhyk/ROp2gQffzugeIM2H+36piMbK7GmwfbQkuK1teHAXcN+/2U10genuFnfhs0ySQeZVbCNreR4m/sia/r5iPJcw7P1hzx0JRHAutDjbiSikBuqA8Y68fO6SanF0btZWfDYNwMuc7zJ9CtgYOXUiEtgF9qR8pEciLeBU7c8SdyjiJ1E9LJgdbl0HmqQUZzVJOhjlAJ9VFpda5vPkonaCjIaZ3lx5gn6K+ybrHnf3XHo4CpI/xqg4i3pcwtjKMfM55jeXEpNDTND6vBpPhEeaB9SIkQETY0uZ++KjnHd+/wBVky0ARPCOqzueBbMLcxZaGwNw8P8ApLcwCbDpAHqo2ZW4IqDSR5qnuV14tYeKBscPJJJDtlPNuHE7lbWndff9lUQrA6jp9VRIRlCXOmBMceCt7BzPt6XVtYZ+YgcP51VRoTsGmHfrJ5EBNeJsRP8AaSD6KTqL26QoHXBlKxJMbh8PHHxJMptWkSfkLhv71vJKz74WinWkW3WNuCdhQApcI10iY5JxrEf+OeZgeqw4na+QxlvEmf4Qu2q6BLIB3yDbyTSbE6Dr4lzQS6m1zQLAGSfEosBiqDrxk5OBF+RNvJW0iq0mRxmJ9CAiazN8uU8iI9YsrJNz6jBbM0HhI9ioSDEGPILlu2Uxxuy/9xWpmFYwAQRuj5h5FKkhpmjs7/yfoieGxc+ZKoUoFh5ouzkSbqRgGN3W2hPMqjMajnwV1AANCNPvVJNQahpMch9SmhDJI1cOgCB7yLyOhSxWg3taYE+u5ZK9VpPecb6Wn78kxtM3hpJkyOeoVvdlklzfETZc9+Mawa2HKfLRAzH5iMokHS8TxtCdE2dH8RwAvoZm3IKqO0ATF/Fpsswqkmxiwib+wTC92ndJ5gj6pqgdmj8YHaOb9Vay0nNIJjQwSNx+qtUqCm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3640007"/>
            <a:ext cx="3037181" cy="2197353"/>
          </a:xfrm>
          <a:prstGeom prst="rect">
            <a:avLst/>
          </a:prstGeom>
        </p:spPr>
      </p:pic>
      <p:sp>
        <p:nvSpPr>
          <p:cNvPr id="10" name="AutoShape 10" descr="https://encrypted-tbn1.gstatic.com/images?q=tbn:ANd9GcSYKUhcVFFRfPNPg5dSpc2g50lKNmxyS_NFyrPHPQKvdKAzcxBnk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038" y="3676048"/>
            <a:ext cx="2870690" cy="21502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428" y="3640006"/>
            <a:ext cx="3311080" cy="2197353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D717-5695-4902-BD55-70D46446D186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1. </a:t>
            </a:r>
            <a:r>
              <a:rPr lang="en-US" sz="4000" dirty="0" err="1"/>
              <a:t>Industri</a:t>
            </a:r>
            <a:r>
              <a:rPr lang="en-US" sz="4000" dirty="0"/>
              <a:t> </a:t>
            </a:r>
            <a:r>
              <a:rPr lang="en-US" sz="4000" dirty="0" err="1"/>
              <a:t>padat</a:t>
            </a:r>
            <a:r>
              <a:rPr lang="en-US" sz="4000" dirty="0"/>
              <a:t> </a:t>
            </a:r>
            <a:r>
              <a:rPr lang="en-US" sz="4000" dirty="0" smtClean="0"/>
              <a:t>modal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</a:t>
            </a:r>
            <a:r>
              <a:rPr lang="en-US" sz="4000" dirty="0"/>
              <a:t>. </a:t>
            </a:r>
            <a:r>
              <a:rPr lang="en-US" sz="4000" dirty="0" err="1"/>
              <a:t>Industri</a:t>
            </a:r>
            <a:r>
              <a:rPr lang="en-US" sz="4000" dirty="0"/>
              <a:t> </a:t>
            </a:r>
            <a:r>
              <a:rPr lang="en-US" sz="4000" dirty="0" err="1"/>
              <a:t>padat</a:t>
            </a:r>
            <a:r>
              <a:rPr lang="en-US" sz="4000" dirty="0"/>
              <a:t> </a:t>
            </a:r>
            <a:r>
              <a:rPr lang="en-US" sz="4000" dirty="0" err="1"/>
              <a:t>karya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1B62-8959-4B73-B8ED-544C1977D055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serangkaian</a:t>
            </a:r>
            <a:r>
              <a:rPr lang="en-US" sz="3200" dirty="0"/>
              <a:t> </a:t>
            </a:r>
            <a:r>
              <a:rPr lang="en-US" sz="3200" dirty="0" err="1"/>
              <a:t>ataupun</a:t>
            </a:r>
            <a:r>
              <a:rPr lang="en-US" sz="3200" dirty="0"/>
              <a:t> </a:t>
            </a:r>
            <a:r>
              <a:rPr lang="en-US" sz="3200" dirty="0" err="1"/>
              <a:t>sekelompok</a:t>
            </a:r>
            <a:r>
              <a:rPr lang="en-US" sz="3200" dirty="0"/>
              <a:t> </a:t>
            </a:r>
            <a:r>
              <a:rPr lang="en-US" sz="3200" dirty="0" err="1"/>
              <a:t>mesin</a:t>
            </a:r>
            <a:r>
              <a:rPr lang="en-US" sz="3200" dirty="0"/>
              <a:t> </a:t>
            </a:r>
            <a:r>
              <a:rPr lang="en-US" sz="3200" dirty="0" err="1"/>
              <a:t>elektronik</a:t>
            </a:r>
            <a:r>
              <a:rPr lang="en-US" sz="3200" dirty="0"/>
              <a:t> yang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ribuan</a:t>
            </a:r>
            <a:r>
              <a:rPr lang="en-US" sz="3200" dirty="0"/>
              <a:t> </a:t>
            </a:r>
            <a:r>
              <a:rPr lang="en-US" sz="3200" dirty="0" err="1"/>
              <a:t>bahkan</a:t>
            </a:r>
            <a:r>
              <a:rPr lang="en-US" sz="3200" dirty="0"/>
              <a:t> </a:t>
            </a:r>
            <a:r>
              <a:rPr lang="en-US" sz="3200" dirty="0" err="1"/>
              <a:t>jutaan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bekerja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,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membentuk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yang </a:t>
            </a:r>
            <a:r>
              <a:rPr lang="en-US" sz="3200" dirty="0" err="1"/>
              <a:t>rapi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teliti</a:t>
            </a:r>
            <a:r>
              <a:rPr lang="en-US" sz="3200" dirty="0"/>
              <a:t>.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melaksanakan</a:t>
            </a:r>
            <a:r>
              <a:rPr lang="en-US" sz="3200" dirty="0"/>
              <a:t> </a:t>
            </a:r>
            <a:r>
              <a:rPr lang="en-US" sz="3200" dirty="0" err="1"/>
              <a:t>serangkaian</a:t>
            </a:r>
            <a:r>
              <a:rPr lang="en-US" sz="3200" dirty="0"/>
              <a:t> </a:t>
            </a:r>
            <a:r>
              <a:rPr lang="en-US" sz="3200" dirty="0" err="1"/>
              <a:t>pekerjaan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r>
              <a:rPr lang="en-US" sz="3200" dirty="0"/>
              <a:t>, </a:t>
            </a:r>
            <a:r>
              <a:rPr lang="en-US" sz="3200" dirty="0" err="1"/>
              <a:t>berdasar</a:t>
            </a:r>
            <a:r>
              <a:rPr lang="en-US" sz="3200" dirty="0"/>
              <a:t> </a:t>
            </a:r>
            <a:r>
              <a:rPr lang="en-US" sz="3200" dirty="0" err="1"/>
              <a:t>urutan</a:t>
            </a:r>
            <a:r>
              <a:rPr lang="en-US" sz="3200" dirty="0"/>
              <a:t> </a:t>
            </a:r>
            <a:r>
              <a:rPr lang="en-US" sz="3200" dirty="0" err="1"/>
              <a:t>instruksi</a:t>
            </a:r>
            <a:r>
              <a:rPr lang="en-US" sz="3200" dirty="0"/>
              <a:t> </a:t>
            </a:r>
            <a:r>
              <a:rPr lang="en-US" sz="3200" dirty="0" err="1"/>
              <a:t>ataupun</a:t>
            </a:r>
            <a:r>
              <a:rPr lang="en-US" sz="3200" dirty="0"/>
              <a:t> program yang </a:t>
            </a:r>
            <a:r>
              <a:rPr lang="en-US" sz="3200" dirty="0" err="1"/>
              <a:t>diberikan</a:t>
            </a:r>
            <a:r>
              <a:rPr lang="en-US" sz="3200" dirty="0"/>
              <a:t> </a:t>
            </a:r>
            <a:r>
              <a:rPr lang="en-US" sz="3200" dirty="0" err="1"/>
              <a:t>kepadanya</a:t>
            </a:r>
            <a:r>
              <a:rPr lang="en-US" sz="3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F11-2162-44DE-8DA1-6CB4F7483FE6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https://encrypted-tbn0.gstatic.com/images?q=tbn:ANd9GcRqIgwt0tKPdZbLf67Um1ub5es0bCh1WgElkYKNsWI4hxQjGAraG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7" y="1793719"/>
            <a:ext cx="5259905" cy="375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wardfinnegan.files.wordpress.com/2012/12/daimlerchrysler_rohbau_g.jpg?w=300&amp;h=2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01" y="1793719"/>
            <a:ext cx="4735807" cy="375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479-3F59-4CD4-B9F6-DCF3880FF75B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886265" y="-346443"/>
            <a:ext cx="10058400" cy="1450757"/>
          </a:xfrm>
        </p:spPr>
        <p:txBody>
          <a:bodyPr/>
          <a:lstStyle/>
          <a:p>
            <a:r>
              <a:rPr lang="en-US" sz="4000" dirty="0" err="1"/>
              <a:t>Skema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r>
              <a:rPr lang="en-US" sz="4000" dirty="0"/>
              <a:t> </a:t>
            </a:r>
            <a:r>
              <a:rPr lang="en-US" sz="4000" dirty="0" err="1"/>
              <a:t>Industri</a:t>
            </a:r>
            <a:r>
              <a:rPr lang="en-US" sz="4000" dirty="0"/>
              <a:t> </a:t>
            </a:r>
            <a:r>
              <a:rPr lang="en-US" sz="4000" dirty="0" err="1"/>
              <a:t>Manufaktur</a:t>
            </a:r>
            <a:endParaRPr lang="en-GB" sz="40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1104314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6FD6-7E8E-4470-86B5-0774B3E90CE1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9966" y="3592286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2182" y="4676503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706511" y="-244844"/>
            <a:ext cx="10058400" cy="1450757"/>
          </a:xfrm>
        </p:spPr>
        <p:txBody>
          <a:bodyPr/>
          <a:lstStyle/>
          <a:p>
            <a:r>
              <a:rPr lang="en-US" sz="4000" dirty="0" err="1"/>
              <a:t>Urutan</a:t>
            </a:r>
            <a:r>
              <a:rPr lang="en-US" sz="4000" dirty="0"/>
              <a:t> </a:t>
            </a:r>
            <a:r>
              <a:rPr lang="en-US" sz="4000" dirty="0" err="1"/>
              <a:t>Umum</a:t>
            </a:r>
            <a:r>
              <a:rPr lang="en-US" sz="4000" dirty="0"/>
              <a:t> </a:t>
            </a:r>
            <a:r>
              <a:rPr lang="en-US" sz="4000" b="1" dirty="0"/>
              <a:t>Proses</a:t>
            </a:r>
            <a:r>
              <a:rPr lang="en-US" sz="4000" dirty="0"/>
              <a:t> </a:t>
            </a:r>
            <a:r>
              <a:rPr lang="en-US" sz="4000" dirty="0" err="1"/>
              <a:t>Manufaktur</a:t>
            </a:r>
            <a:endParaRPr lang="en-GB" sz="40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1205913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FF74-1305-4702-9E43-0F32CF73A0AF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28700" y="-299551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err="1"/>
              <a:t>Aspek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b="1" dirty="0"/>
              <a:t>Proses</a:t>
            </a:r>
            <a:r>
              <a:rPr lang="en-US" sz="4000" dirty="0"/>
              <a:t> </a:t>
            </a:r>
            <a:r>
              <a:rPr lang="en-US" sz="4000" dirty="0" err="1"/>
              <a:t>Manufaktur</a:t>
            </a:r>
            <a:endParaRPr lang="en-GB" sz="40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151206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ACE2-048F-489E-825E-61F0E9B7EFDE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F611-FF0D-48FE-931F-8A872083E3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883</Words>
  <Application>Microsoft Office PowerPoint</Application>
  <PresentationFormat>Custom</PresentationFormat>
  <Paragraphs>157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Komputer dalam Bidang Industri</vt:lpstr>
      <vt:lpstr>Definisi Industri</vt:lpstr>
      <vt:lpstr>Jenis industri berdasar bahan baku</vt:lpstr>
      <vt:lpstr>Macam industri berdasarkan Modal</vt:lpstr>
      <vt:lpstr>Definisi Komputer</vt:lpstr>
      <vt:lpstr>Ada banyak macam jenis komputer.</vt:lpstr>
      <vt:lpstr>Skema Dasar Industri Manufaktur</vt:lpstr>
      <vt:lpstr>Urutan Umum Proses Manufaktur</vt:lpstr>
      <vt:lpstr>Aspek Informasi dalam Proses Manufaktur</vt:lpstr>
      <vt:lpstr>Aspek Informasi dalam Proses Manufaktur</vt:lpstr>
      <vt:lpstr>Aspek Informasi dalam Proses Manufaktur</vt:lpstr>
      <vt:lpstr>Aspek Informasi dalam Proses Manufaktur</vt:lpstr>
      <vt:lpstr>Peran Komputer Dalam Industri</vt:lpstr>
      <vt:lpstr>Computer Numerical Control </vt:lpstr>
      <vt:lpstr>CAD (Computer Aided Design)</vt:lpstr>
      <vt:lpstr>CAM (Computer Aided Manufacturing)</vt:lpstr>
      <vt:lpstr>Contoh Penerapan Komputer di berbagai Bidang Industri</vt:lpstr>
      <vt:lpstr>Bidang Pendidikan</vt:lpstr>
      <vt:lpstr>Bidang Bisnis dan Perbankan</vt:lpstr>
      <vt:lpstr>Bidang Industri Transportasi</vt:lpstr>
      <vt:lpstr>Bidang Industri Transportasi (2)</vt:lpstr>
      <vt:lpstr>Bidang Industri Rekaman</vt:lpstr>
      <vt:lpstr>Dampak Penggunaan Komputer dalam Industri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Komputer dalam Bidang Industri</dc:title>
  <dc:creator>RANDY RAHARDJO</dc:creator>
  <cp:lastModifiedBy>Oerip S. Santoso</cp:lastModifiedBy>
  <cp:revision>34</cp:revision>
  <dcterms:created xsi:type="dcterms:W3CDTF">2014-10-23T05:52:21Z</dcterms:created>
  <dcterms:modified xsi:type="dcterms:W3CDTF">2014-11-06T02:55:26Z</dcterms:modified>
</cp:coreProperties>
</file>