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1862-DDB4-4305-A7F2-053558480A1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100" y="2679700"/>
            <a:ext cx="855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Gmail </a:t>
            </a:r>
            <a:r>
              <a:rPr lang="en-US" sz="1600" dirty="0" smtClean="0"/>
              <a:t>https://mail.google.com/</a:t>
            </a:r>
          </a:p>
          <a:p>
            <a:pPr algn="ctr"/>
            <a:r>
              <a:rPr lang="en-US" sz="1600" b="1" dirty="0" smtClean="0"/>
              <a:t>Alexa Developer </a:t>
            </a:r>
            <a:r>
              <a:rPr lang="en-US" sz="1600" dirty="0" smtClean="0"/>
              <a:t>https://developer.amazon.com/alexa/console/ask</a:t>
            </a:r>
          </a:p>
          <a:p>
            <a:pPr algn="ctr"/>
            <a:r>
              <a:rPr lang="en-US" sz="1600" b="1" dirty="0" smtClean="0"/>
              <a:t>GitHub </a:t>
            </a:r>
            <a:r>
              <a:rPr lang="en-US" sz="1600" dirty="0" smtClean="0"/>
              <a:t>https://github.com/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717741" y="1151235"/>
            <a:ext cx="2756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8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100" y="2679700"/>
            <a:ext cx="855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Gmail </a:t>
            </a:r>
            <a:r>
              <a:rPr lang="en-US" sz="1600" dirty="0" smtClean="0"/>
              <a:t>https://mail.google.com/</a:t>
            </a:r>
          </a:p>
          <a:p>
            <a:pPr algn="ctr"/>
            <a:r>
              <a:rPr lang="en-US" sz="1600" b="1" dirty="0" smtClean="0"/>
              <a:t>Alexa Developer </a:t>
            </a:r>
            <a:r>
              <a:rPr lang="en-US" sz="1600" dirty="0" smtClean="0"/>
              <a:t>https://developer.amazon.com/alexa/console/ask</a:t>
            </a:r>
          </a:p>
          <a:p>
            <a:pPr algn="ctr"/>
            <a:r>
              <a:rPr lang="en-US" sz="1600" b="1" dirty="0" smtClean="0"/>
              <a:t>GitHub </a:t>
            </a:r>
            <a:r>
              <a:rPr lang="en-US" sz="1600" dirty="0" smtClean="0"/>
              <a:t>https://github.com/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741723" y="1151235"/>
            <a:ext cx="2708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4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100" y="2679700"/>
            <a:ext cx="855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Gmail </a:t>
            </a:r>
            <a:r>
              <a:rPr lang="en-US" sz="1600" dirty="0" smtClean="0"/>
              <a:t>https://mail.google.com/</a:t>
            </a:r>
          </a:p>
          <a:p>
            <a:pPr algn="ctr"/>
            <a:r>
              <a:rPr lang="en-US" sz="1600" b="1" dirty="0" smtClean="0"/>
              <a:t>Alexa Developer </a:t>
            </a:r>
            <a:r>
              <a:rPr lang="en-US" sz="1600" dirty="0" smtClean="0"/>
              <a:t>https://developer.amazon.com/alexa/console/ask</a:t>
            </a:r>
          </a:p>
          <a:p>
            <a:pPr algn="ctr"/>
            <a:r>
              <a:rPr lang="en-US" sz="1600" b="1" dirty="0" smtClean="0"/>
              <a:t>GitHub </a:t>
            </a:r>
            <a:r>
              <a:rPr lang="en-US" sz="1600" dirty="0" smtClean="0"/>
              <a:t>https://github.com/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487985" y="1151235"/>
            <a:ext cx="5216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Materials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1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Rolly Falco. Villacacan</dc:creator>
  <cp:lastModifiedBy>Rolly Falco. Villacacan</cp:lastModifiedBy>
  <cp:revision>3</cp:revision>
  <dcterms:created xsi:type="dcterms:W3CDTF">2023-01-16T19:18:44Z</dcterms:created>
  <dcterms:modified xsi:type="dcterms:W3CDTF">2023-01-16T19:31:14Z</dcterms:modified>
</cp:coreProperties>
</file>