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7" r:id="rId4"/>
    <p:sldId id="261" r:id="rId5"/>
    <p:sldId id="268" r:id="rId6"/>
    <p:sldId id="262" r:id="rId7"/>
    <p:sldId id="263" r:id="rId8"/>
    <p:sldId id="264" r:id="rId9"/>
    <p:sldId id="265" r:id="rId10"/>
    <p:sldId id="26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1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9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6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4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4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8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3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862-DDB4-4305-A7F2-053558480A1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21862-DDB4-4305-A7F2-053558480A1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C53AC-4D5C-48CE-B8F4-F2514E54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8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17476" y="2619817"/>
            <a:ext cx="52160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Materials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91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-Depth: Interface One Channel Relay Module with Ardu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9" y="710952"/>
            <a:ext cx="6562387" cy="538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80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13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.com: HiLetgo 1PC ESP8266 NodeMCU CP2102 ESP-12E Development Board  Open Source Serial Module Works Great for Arduino IDE/Micropython (Small) :  Electronic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579" y="516282"/>
            <a:ext cx="5559641" cy="537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43472" y="5563729"/>
            <a:ext cx="423949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ESP8266 NodeMCU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826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Buy Cables And Connectors at best prices | eXtra Saudi Arab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829" y="789230"/>
            <a:ext cx="5573134" cy="50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68077" y="5817622"/>
            <a:ext cx="345663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Micro USB Cable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03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iffused led 5mm 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47" y="625909"/>
            <a:ext cx="6623883" cy="497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43472" y="5563729"/>
            <a:ext cx="423949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LEDs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821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rduino 12V 1 Road / Channel Relay Module with Light Coupling: Buy Online  at Best Price in Egypt - Souq is now Amazon.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714" y="435601"/>
            <a:ext cx="5377659" cy="426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55596" y="5223163"/>
            <a:ext cx="423949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Single Channel Switch Relay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7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sing DHT11 - Hackster.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83" y="1024596"/>
            <a:ext cx="4082472" cy="306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HT22 - Temperature and Humidity Sensor Module buy online at Low Price in  India - ElectronicsComp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611" y="387287"/>
            <a:ext cx="3699163" cy="369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46858" y="5591865"/>
            <a:ext cx="269037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DHT Sensors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69192" y="3763284"/>
            <a:ext cx="171093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DHT 22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9683" y="3391359"/>
            <a:ext cx="173393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DHT 11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03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pTechDeals Jumper Wires Male to Male, Male to Female, Female to Female/breadboard  jumper wires (10+10+10) : Amazon.in: Industrial &amp; Scientif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79" y="315191"/>
            <a:ext cx="8243453" cy="618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23964" y="5127630"/>
            <a:ext cx="329528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Jumper Wires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710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alf-Size Breadboard - Digil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521" y="-406688"/>
            <a:ext cx="7264688" cy="726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91975" y="5113563"/>
            <a:ext cx="282927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Breadboard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897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5060ESCP | E27 GLS Incandescent Light Bulb, Clear, 50 V, 1000h | 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64" y="457114"/>
            <a:ext cx="7328468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Vibrat Enterprise E27 Round Plastic Base Screw Light Bulb Lamp Socket  Holder Plastic Light Socket Price in India - Buy Vibrat Enterprise E27  Round Plastic Base Screw Light Bulb Lamp Socket Hol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1" y="2559019"/>
            <a:ext cx="3295111" cy="299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 Like That Lamp Base Socket Kit Electrical Wiring Set for Making,  Repairing &amp; Repurposing Lamps Antique Brass Socket with a Long Brown Cord :  Amazon.com.au: Lighti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0" t="1780" r="-2781" b="11097"/>
          <a:stretch/>
        </p:blipFill>
        <p:spPr bwMode="auto">
          <a:xfrm>
            <a:off x="578813" y="457114"/>
            <a:ext cx="3208103" cy="60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9542" y="4093027"/>
            <a:ext cx="376771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 Wire W/ Plug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4987" y="1184901"/>
            <a:ext cx="365159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Light Bulb 220VAC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50684" y="4739358"/>
            <a:ext cx="274029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Bulb Socket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71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31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Rolly Falco. Villacacan</dc:creator>
  <cp:lastModifiedBy>Rolly Falco. Villacacan</cp:lastModifiedBy>
  <cp:revision>10</cp:revision>
  <dcterms:created xsi:type="dcterms:W3CDTF">2023-01-16T19:18:44Z</dcterms:created>
  <dcterms:modified xsi:type="dcterms:W3CDTF">2023-01-17T18:54:26Z</dcterms:modified>
</cp:coreProperties>
</file>