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png" ContentType="image/png"/>
  <Override PartName="/ppt/media/image17.png" ContentType="image/png"/>
  <Override PartName="/ppt/media/image16.png" ContentType="image/png"/>
  <Override PartName="/ppt/media/image14.png" ContentType="image/png"/>
  <Override PartName="/ppt/media/image1.png" ContentType="image/png"/>
  <Override PartName="/ppt/media/image3.jpeg" ContentType="image/jpeg"/>
  <Override PartName="/ppt/media/image15.png" ContentType="image/png"/>
  <Override PartName="/ppt/media/image2.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git-scm.com/"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git-scm.com/download/win" TargetMode="Externa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github.com/"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github.com/username"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Git &amp; GitHub</a:t>
            </a:r>
            <a:endParaRPr b="0" lang="en-US" sz="6000" spc="-1" strike="noStrike">
              <a:latin typeface="Arial"/>
            </a:endParaRPr>
          </a:p>
        </p:txBody>
      </p:sp>
      <p:sp>
        <p:nvSpPr>
          <p:cNvPr id="77"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n-US" sz="2400" spc="-1" strike="noStrike">
                <a:solidFill>
                  <a:srgbClr val="000000"/>
                </a:solidFill>
                <a:latin typeface="Calibri"/>
                <a:ea typeface="DejaVu Sans"/>
              </a:rPr>
              <a:t>DATA-LA 485</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ea typeface="DejaVu Sans"/>
              </a:rPr>
              <a:t>https://happygitwithr.com/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 to your computer</a:t>
            </a:r>
            <a:endParaRPr b="0" lang="en-US" sz="4400" spc="-1" strike="noStrike">
              <a:latin typeface="Arial"/>
            </a:endParaRPr>
          </a:p>
        </p:txBody>
      </p:sp>
      <p:sp>
        <p:nvSpPr>
          <p:cNvPr id="103" name="CustomShape 2"/>
          <p:cNvSpPr/>
          <p:nvPr/>
        </p:nvSpPr>
        <p:spPr>
          <a:xfrm>
            <a:off x="461520" y="1619280"/>
            <a:ext cx="10514520" cy="4350240"/>
          </a:xfrm>
          <a:prstGeom prst="rect">
            <a:avLst/>
          </a:prstGeom>
          <a:noFill/>
          <a:ln>
            <a:noFill/>
          </a:ln>
        </p:spPr>
        <p:style>
          <a:lnRef idx="0"/>
          <a:fillRef idx="0"/>
          <a:effectRef idx="0"/>
          <a:fontRef idx="minor"/>
        </p:style>
        <p:txBody>
          <a:bodyPr lIns="90000" rIns="90000" tIns="45000" bIns="45000">
            <a:normAutofit fontScale="70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GitHub, copy the link under “Clone or Download”</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Then in Rstudio, go to New Project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Select “Version Control”</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Select “Git”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Copy and paste the Repository URL</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the “Project Directory Name” put the name of the repo (e.g., homework-0)</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will create a folder called homework-0 on your local system</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select the “Git” tab, it will show you the files on your project with some icons that give you information about these files. </a:t>
            </a:r>
            <a:endParaRPr b="0" lang="en-US" sz="2800" spc="-1" strike="noStrike">
              <a:latin typeface="Arial"/>
            </a:endParaRPr>
          </a:p>
        </p:txBody>
      </p:sp>
      <p:pic>
        <p:nvPicPr>
          <p:cNvPr id="104" name="Picture 3" descr=""/>
          <p:cNvPicPr/>
          <p:nvPr/>
        </p:nvPicPr>
        <p:blipFill>
          <a:blip r:embed="rId1"/>
          <a:stretch/>
        </p:blipFill>
        <p:spPr>
          <a:xfrm>
            <a:off x="8597880" y="255600"/>
            <a:ext cx="2681280" cy="1922040"/>
          </a:xfrm>
          <a:prstGeom prst="rect">
            <a:avLst/>
          </a:prstGeom>
          <a:ln>
            <a:noFill/>
          </a:ln>
        </p:spPr>
      </p:pic>
      <p:pic>
        <p:nvPicPr>
          <p:cNvPr id="105" name="Picture 4" descr=""/>
          <p:cNvPicPr/>
          <p:nvPr/>
        </p:nvPicPr>
        <p:blipFill>
          <a:blip r:embed="rId2"/>
          <a:stretch/>
        </p:blipFill>
        <p:spPr>
          <a:xfrm>
            <a:off x="6803280" y="2073240"/>
            <a:ext cx="4475520" cy="1541880"/>
          </a:xfrm>
          <a:prstGeom prst="rect">
            <a:avLst/>
          </a:prstGeom>
          <a:ln>
            <a:noFill/>
          </a:ln>
        </p:spPr>
      </p:pic>
    </p:spTree>
  </p:cSld>
  <mc:AlternateContent>
    <mc:Choice Requires="p14">
      <p:transition spd="slow" p14:dur="2000"/>
    </mc:Choice>
    <mc:Fallback>
      <p:transition spd="slow"/>
    </mc:Fallback>
  </mc:AlternateContent>
  <p:timing>
    <p:tnLst>
      <p:par>
        <p:cTn id="182" dur="indefinite" restart="never" nodeType="tmRoot">
          <p:childTnLst>
            <p:seq>
              <p:cTn id="183" dur="indefinite" nodeType="mainSeq">
                <p:childTnLst>
                  <p:par>
                    <p:cTn id="184" fill="hold">
                      <p:stCondLst>
                        <p:cond delay="indefinite"/>
                      </p:stCondLst>
                      <p:childTnLst>
                        <p:par>
                          <p:cTn id="185" fill="hold">
                            <p:stCondLst>
                              <p:cond delay="0"/>
                            </p:stCondLst>
                            <p:childTnLst>
                              <p:par>
                                <p:cTn id="186" nodeType="clickEffect" fill="hold" presetClass="entr" presetID="42">
                                  <p:stCondLst>
                                    <p:cond delay="0"/>
                                  </p:stCondLst>
                                  <p:childTnLst>
                                    <p:set>
                                      <p:cBhvr>
                                        <p:cTn id="187" dur="1" fill="hold">
                                          <p:stCondLst>
                                            <p:cond delay="0"/>
                                          </p:stCondLst>
                                        </p:cTn>
                                        <p:tgtEl>
                                          <p:spTgt spid="103">
                                            <p:txEl>
                                              <p:pRg st="1" end="1"/>
                                            </p:txEl>
                                          </p:spTgt>
                                        </p:tgtEl>
                                        <p:attrNameLst>
                                          <p:attrName>style.visibility</p:attrName>
                                        </p:attrNameLst>
                                      </p:cBhvr>
                                      <p:to>
                                        <p:strVal val="visible"/>
                                      </p:to>
                                    </p:set>
                                    <p:animEffect filter="fade" transition="in">
                                      <p:cBhvr additive="repl">
                                        <p:cTn id="188" dur="1000"/>
                                        <p:tgtEl>
                                          <p:spTgt spid="103">
                                            <p:txEl>
                                              <p:pRg st="1" end="1"/>
                                            </p:txEl>
                                          </p:spTgt>
                                        </p:tgtEl>
                                      </p:cBhvr>
                                    </p:animEffect>
                                    <p:anim calcmode="lin" valueType="num">
                                      <p:cBhvr additive="repl">
                                        <p:cTn id="189" dur="1000" fill="hold"/>
                                        <p:tgtEl>
                                          <p:spTgt spid="103">
                                            <p:txEl>
                                              <p:pRg st="1" end="1"/>
                                            </p:txEl>
                                          </p:spTgt>
                                        </p:tgtEl>
                                        <p:attrNameLst>
                                          <p:attrName>ppt_x</p:attrName>
                                        </p:attrNameLst>
                                      </p:cBhvr>
                                      <p:tavLst>
                                        <p:tav tm="0">
                                          <p:val>
                                            <p:strVal val="#ppt_x"/>
                                          </p:val>
                                        </p:tav>
                                        <p:tav tm="100000">
                                          <p:val>
                                            <p:strVal val="#ppt_x"/>
                                          </p:val>
                                        </p:tav>
                                      </p:tavLst>
                                    </p:anim>
                                    <p:anim calcmode="lin" valueType="num">
                                      <p:cBhvr additive="repl">
                                        <p:cTn id="190" dur="1000" fill="hold"/>
                                        <p:tgtEl>
                                          <p:spTgt spid="1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42">
                                  <p:stCondLst>
                                    <p:cond delay="0"/>
                                  </p:stCondLst>
                                  <p:childTnLst>
                                    <p:set>
                                      <p:cBhvr>
                                        <p:cTn id="194" dur="1" fill="hold">
                                          <p:stCondLst>
                                            <p:cond delay="0"/>
                                          </p:stCondLst>
                                        </p:cTn>
                                        <p:tgtEl>
                                          <p:spTgt spid="103">
                                            <p:txEl>
                                              <p:pRg st="2" end="2"/>
                                            </p:txEl>
                                          </p:spTgt>
                                        </p:tgtEl>
                                        <p:attrNameLst>
                                          <p:attrName>style.visibility</p:attrName>
                                        </p:attrNameLst>
                                      </p:cBhvr>
                                      <p:to>
                                        <p:strVal val="visible"/>
                                      </p:to>
                                    </p:set>
                                    <p:animEffect filter="fade" transition="in">
                                      <p:cBhvr additive="repl">
                                        <p:cTn id="195" dur="1000"/>
                                        <p:tgtEl>
                                          <p:spTgt spid="103">
                                            <p:txEl>
                                              <p:pRg st="2" end="2"/>
                                            </p:txEl>
                                          </p:spTgt>
                                        </p:tgtEl>
                                      </p:cBhvr>
                                    </p:animEffect>
                                    <p:anim calcmode="lin" valueType="num">
                                      <p:cBhvr additive="repl">
                                        <p:cTn id="196" dur="1000" fill="hold"/>
                                        <p:tgtEl>
                                          <p:spTgt spid="103">
                                            <p:txEl>
                                              <p:pRg st="2" end="2"/>
                                            </p:txEl>
                                          </p:spTgt>
                                        </p:tgtEl>
                                        <p:attrNameLst>
                                          <p:attrName>ppt_x</p:attrName>
                                        </p:attrNameLst>
                                      </p:cBhvr>
                                      <p:tavLst>
                                        <p:tav tm="0">
                                          <p:val>
                                            <p:strVal val="#ppt_x"/>
                                          </p:val>
                                        </p:tav>
                                        <p:tav tm="100000">
                                          <p:val>
                                            <p:strVal val="#ppt_x"/>
                                          </p:val>
                                        </p:tav>
                                      </p:tavLst>
                                    </p:anim>
                                    <p:anim calcmode="lin" valueType="num">
                                      <p:cBhvr additive="repl">
                                        <p:cTn id="197" dur="1000" fill="hold"/>
                                        <p:tgtEl>
                                          <p:spTgt spid="1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42">
                                  <p:stCondLst>
                                    <p:cond delay="0"/>
                                  </p:stCondLst>
                                  <p:childTnLst>
                                    <p:set>
                                      <p:cBhvr>
                                        <p:cTn id="201" dur="1" fill="hold">
                                          <p:stCondLst>
                                            <p:cond delay="0"/>
                                          </p:stCondLst>
                                        </p:cTn>
                                        <p:tgtEl>
                                          <p:spTgt spid="103">
                                            <p:txEl>
                                              <p:pRg st="3" end="3"/>
                                            </p:txEl>
                                          </p:spTgt>
                                        </p:tgtEl>
                                        <p:attrNameLst>
                                          <p:attrName>style.visibility</p:attrName>
                                        </p:attrNameLst>
                                      </p:cBhvr>
                                      <p:to>
                                        <p:strVal val="visible"/>
                                      </p:to>
                                    </p:set>
                                    <p:animEffect filter="fade" transition="in">
                                      <p:cBhvr additive="repl">
                                        <p:cTn id="202" dur="1000"/>
                                        <p:tgtEl>
                                          <p:spTgt spid="103">
                                            <p:txEl>
                                              <p:pRg st="3" end="3"/>
                                            </p:txEl>
                                          </p:spTgt>
                                        </p:tgtEl>
                                      </p:cBhvr>
                                    </p:animEffect>
                                    <p:anim calcmode="lin" valueType="num">
                                      <p:cBhvr additive="repl">
                                        <p:cTn id="203" dur="1000" fill="hold"/>
                                        <p:tgtEl>
                                          <p:spTgt spid="103">
                                            <p:txEl>
                                              <p:pRg st="3" end="3"/>
                                            </p:txEl>
                                          </p:spTgt>
                                        </p:tgtEl>
                                        <p:attrNameLst>
                                          <p:attrName>ppt_x</p:attrName>
                                        </p:attrNameLst>
                                      </p:cBhvr>
                                      <p:tavLst>
                                        <p:tav tm="0">
                                          <p:val>
                                            <p:strVal val="#ppt_x"/>
                                          </p:val>
                                        </p:tav>
                                        <p:tav tm="100000">
                                          <p:val>
                                            <p:strVal val="#ppt_x"/>
                                          </p:val>
                                        </p:tav>
                                      </p:tavLst>
                                    </p:anim>
                                    <p:anim calcmode="lin" valueType="num">
                                      <p:cBhvr additive="repl">
                                        <p:cTn id="204" dur="1000" fill="hold"/>
                                        <p:tgtEl>
                                          <p:spTgt spid="1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42">
                                  <p:stCondLst>
                                    <p:cond delay="0"/>
                                  </p:stCondLst>
                                  <p:childTnLst>
                                    <p:set>
                                      <p:cBhvr>
                                        <p:cTn id="208" dur="1" fill="hold">
                                          <p:stCondLst>
                                            <p:cond delay="0"/>
                                          </p:stCondLst>
                                        </p:cTn>
                                        <p:tgtEl>
                                          <p:spTgt spid="103">
                                            <p:txEl>
                                              <p:pRg st="4" end="4"/>
                                            </p:txEl>
                                          </p:spTgt>
                                        </p:tgtEl>
                                        <p:attrNameLst>
                                          <p:attrName>style.visibility</p:attrName>
                                        </p:attrNameLst>
                                      </p:cBhvr>
                                      <p:to>
                                        <p:strVal val="visible"/>
                                      </p:to>
                                    </p:set>
                                    <p:animEffect filter="fade" transition="in">
                                      <p:cBhvr additive="repl">
                                        <p:cTn id="209" dur="1000"/>
                                        <p:tgtEl>
                                          <p:spTgt spid="103">
                                            <p:txEl>
                                              <p:pRg st="4" end="4"/>
                                            </p:txEl>
                                          </p:spTgt>
                                        </p:tgtEl>
                                      </p:cBhvr>
                                    </p:animEffect>
                                    <p:anim calcmode="lin" valueType="num">
                                      <p:cBhvr additive="repl">
                                        <p:cTn id="210" dur="1000" fill="hold"/>
                                        <p:tgtEl>
                                          <p:spTgt spid="103">
                                            <p:txEl>
                                              <p:pRg st="4" end="4"/>
                                            </p:txEl>
                                          </p:spTgt>
                                        </p:tgtEl>
                                        <p:attrNameLst>
                                          <p:attrName>ppt_x</p:attrName>
                                        </p:attrNameLst>
                                      </p:cBhvr>
                                      <p:tavLst>
                                        <p:tav tm="0">
                                          <p:val>
                                            <p:strVal val="#ppt_x"/>
                                          </p:val>
                                        </p:tav>
                                        <p:tav tm="100000">
                                          <p:val>
                                            <p:strVal val="#ppt_x"/>
                                          </p:val>
                                        </p:tav>
                                      </p:tavLst>
                                    </p:anim>
                                    <p:anim calcmode="lin" valueType="num">
                                      <p:cBhvr additive="repl">
                                        <p:cTn id="211" dur="1000" fill="hold"/>
                                        <p:tgtEl>
                                          <p:spTgt spid="10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nodeType="clickEffect" fill="hold" presetClass="entr" presetID="42">
                                  <p:stCondLst>
                                    <p:cond delay="0"/>
                                  </p:stCondLst>
                                  <p:childTnLst>
                                    <p:set>
                                      <p:cBhvr>
                                        <p:cTn id="215" dur="1" fill="hold">
                                          <p:stCondLst>
                                            <p:cond delay="0"/>
                                          </p:stCondLst>
                                        </p:cTn>
                                        <p:tgtEl>
                                          <p:spTgt spid="104"/>
                                        </p:tgtEl>
                                        <p:attrNameLst>
                                          <p:attrName>style.visibility</p:attrName>
                                        </p:attrNameLst>
                                      </p:cBhvr>
                                      <p:to>
                                        <p:strVal val="visible"/>
                                      </p:to>
                                    </p:set>
                                    <p:animEffect filter="fade" transition="in">
                                      <p:cBhvr additive="repl">
                                        <p:cTn id="216" dur="1000"/>
                                        <p:tgtEl>
                                          <p:spTgt spid="104"/>
                                        </p:tgtEl>
                                      </p:cBhvr>
                                    </p:animEffect>
                                    <p:anim calcmode="lin" valueType="num">
                                      <p:cBhvr additive="repl">
                                        <p:cTn id="217" dur="1000" fill="hold"/>
                                        <p:tgtEl>
                                          <p:spTgt spid="104"/>
                                        </p:tgtEl>
                                        <p:attrNameLst>
                                          <p:attrName>ppt_x</p:attrName>
                                        </p:attrNameLst>
                                      </p:cBhvr>
                                      <p:tavLst>
                                        <p:tav tm="0">
                                          <p:val>
                                            <p:strVal val="#ppt_x"/>
                                          </p:val>
                                        </p:tav>
                                        <p:tav tm="100000">
                                          <p:val>
                                            <p:strVal val="#ppt_x"/>
                                          </p:val>
                                        </p:tav>
                                      </p:tavLst>
                                    </p:anim>
                                    <p:anim calcmode="lin" valueType="num">
                                      <p:cBhvr additive="repl">
                                        <p:cTn id="218"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2" presetSubtype="4">
                                  <p:stCondLst>
                                    <p:cond delay="0"/>
                                  </p:stCondLst>
                                  <p:childTnLst>
                                    <p:set>
                                      <p:cBhvr>
                                        <p:cTn id="222" dur="1" fill="hold">
                                          <p:stCondLst>
                                            <p:cond delay="0"/>
                                          </p:stCondLst>
                                        </p:cTn>
                                        <p:tgtEl>
                                          <p:spTgt spid="103">
                                            <p:txEl>
                                              <p:pRg st="5" end="5"/>
                                            </p:txEl>
                                          </p:spTgt>
                                        </p:tgtEl>
                                        <p:attrNameLst>
                                          <p:attrName>style.visibility</p:attrName>
                                        </p:attrNameLst>
                                      </p:cBhvr>
                                      <p:to>
                                        <p:strVal val="visible"/>
                                      </p:to>
                                    </p:set>
                                    <p:anim calcmode="lin" valueType="num">
                                      <p:cBhvr additive="repl">
                                        <p:cTn id="223" dur="500" fill="hold"/>
                                        <p:tgtEl>
                                          <p:spTgt spid="103">
                                            <p:txEl>
                                              <p:pRg st="5" end="5"/>
                                            </p:txEl>
                                          </p:spTgt>
                                        </p:tgtEl>
                                        <p:attrNameLst>
                                          <p:attrName>ppt_x</p:attrName>
                                        </p:attrNameLst>
                                      </p:cBhvr>
                                      <p:tavLst>
                                        <p:tav tm="0">
                                          <p:val>
                                            <p:strVal val="#ppt_x"/>
                                          </p:val>
                                        </p:tav>
                                        <p:tav tm="100000">
                                          <p:val>
                                            <p:strVal val="#ppt_x"/>
                                          </p:val>
                                        </p:tav>
                                      </p:tavLst>
                                    </p:anim>
                                    <p:anim calcmode="lin" valueType="num">
                                      <p:cBhvr additive="repl">
                                        <p:cTn id="224" dur="500" fill="hold"/>
                                        <p:tgtEl>
                                          <p:spTgt spid="103">
                                            <p:txEl>
                                              <p:pRg st="5" end="5"/>
                                            </p:txEl>
                                          </p:spTgt>
                                        </p:tgtEl>
                                        <p:attrNameLst>
                                          <p:attrName>ppt_y</p:attrName>
                                        </p:attrNameLst>
                                      </p:cBhvr>
                                      <p:tavLst>
                                        <p:tav tm="0">
                                          <p:val>
                                            <p:strVal val="1+#ppt_h/2"/>
                                          </p:val>
                                        </p:tav>
                                        <p:tav tm="100000">
                                          <p:val>
                                            <p:strVal val="#ppt_y"/>
                                          </p:val>
                                        </p:tav>
                                      </p:tavLst>
                                    </p:anim>
                                  </p:childTnLst>
                                </p:cTn>
                              </p:par>
                              <p:par>
                                <p:cTn id="225" nodeType="withEffect" fill="hold" presetClass="entr" presetID="2" presetSubtype="4">
                                  <p:stCondLst>
                                    <p:cond delay="0"/>
                                  </p:stCondLst>
                                  <p:childTnLst>
                                    <p:set>
                                      <p:cBhvr>
                                        <p:cTn id="226" dur="1" fill="hold">
                                          <p:stCondLst>
                                            <p:cond delay="0"/>
                                          </p:stCondLst>
                                        </p:cTn>
                                        <p:tgtEl>
                                          <p:spTgt spid="103">
                                            <p:txEl>
                                              <p:pRg st="6" end="6"/>
                                            </p:txEl>
                                          </p:spTgt>
                                        </p:tgtEl>
                                        <p:attrNameLst>
                                          <p:attrName>style.visibility</p:attrName>
                                        </p:attrNameLst>
                                      </p:cBhvr>
                                      <p:to>
                                        <p:strVal val="visible"/>
                                      </p:to>
                                    </p:set>
                                    <p:anim calcmode="lin" valueType="num">
                                      <p:cBhvr additive="repl">
                                        <p:cTn id="227" dur="500" fill="hold"/>
                                        <p:tgtEl>
                                          <p:spTgt spid="103">
                                            <p:txEl>
                                              <p:pRg st="6" end="6"/>
                                            </p:txEl>
                                          </p:spTgt>
                                        </p:tgtEl>
                                        <p:attrNameLst>
                                          <p:attrName>ppt_x</p:attrName>
                                        </p:attrNameLst>
                                      </p:cBhvr>
                                      <p:tavLst>
                                        <p:tav tm="0">
                                          <p:val>
                                            <p:strVal val="#ppt_x"/>
                                          </p:val>
                                        </p:tav>
                                        <p:tav tm="100000">
                                          <p:val>
                                            <p:strVal val="#ppt_x"/>
                                          </p:val>
                                        </p:tav>
                                      </p:tavLst>
                                    </p:anim>
                                    <p:anim calcmode="lin" valueType="num">
                                      <p:cBhvr additive="repl">
                                        <p:cTn id="228" dur="500" fill="hold"/>
                                        <p:tgtEl>
                                          <p:spTgt spid="1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2" presetSubtype="4">
                                  <p:stCondLst>
                                    <p:cond delay="0"/>
                                  </p:stCondLst>
                                  <p:childTnLst>
                                    <p:set>
                                      <p:cBhvr>
                                        <p:cTn id="232" dur="1" fill="hold">
                                          <p:stCondLst>
                                            <p:cond delay="0"/>
                                          </p:stCondLst>
                                        </p:cTn>
                                        <p:tgtEl>
                                          <p:spTgt spid="103">
                                            <p:txEl>
                                              <p:pRg st="7" end="7"/>
                                            </p:txEl>
                                          </p:spTgt>
                                        </p:tgtEl>
                                        <p:attrNameLst>
                                          <p:attrName>style.visibility</p:attrName>
                                        </p:attrNameLst>
                                      </p:cBhvr>
                                      <p:to>
                                        <p:strVal val="visible"/>
                                      </p:to>
                                    </p:set>
                                    <p:anim calcmode="lin" valueType="num">
                                      <p:cBhvr additive="repl">
                                        <p:cTn id="233" dur="500" fill="hold"/>
                                        <p:tgtEl>
                                          <p:spTgt spid="103">
                                            <p:txEl>
                                              <p:pRg st="7" end="7"/>
                                            </p:txEl>
                                          </p:spTgt>
                                        </p:tgtEl>
                                        <p:attrNameLst>
                                          <p:attrName>ppt_x</p:attrName>
                                        </p:attrNameLst>
                                      </p:cBhvr>
                                      <p:tavLst>
                                        <p:tav tm="0">
                                          <p:val>
                                            <p:strVal val="#ppt_x"/>
                                          </p:val>
                                        </p:tav>
                                        <p:tav tm="100000">
                                          <p:val>
                                            <p:strVal val="#ppt_x"/>
                                          </p:val>
                                        </p:tav>
                                      </p:tavLst>
                                    </p:anim>
                                    <p:anim calcmode="lin" valueType="num">
                                      <p:cBhvr additive="repl">
                                        <p:cTn id="234" dur="500" fill="hold"/>
                                        <p:tgtEl>
                                          <p:spTgt spid="1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2" presetSubtype="4">
                                  <p:stCondLst>
                                    <p:cond delay="0"/>
                                  </p:stCondLst>
                                  <p:childTnLst>
                                    <p:set>
                                      <p:cBhvr>
                                        <p:cTn id="238" dur="1" fill="hold">
                                          <p:stCondLst>
                                            <p:cond delay="0"/>
                                          </p:stCondLst>
                                        </p:cTn>
                                        <p:tgtEl>
                                          <p:spTgt spid="105"/>
                                        </p:tgtEl>
                                        <p:attrNameLst>
                                          <p:attrName>style.visibility</p:attrName>
                                        </p:attrNameLst>
                                      </p:cBhvr>
                                      <p:to>
                                        <p:strVal val="visible"/>
                                      </p:to>
                                    </p:set>
                                    <p:anim calcmode="lin" valueType="num">
                                      <p:cBhvr additive="repl">
                                        <p:cTn id="239" dur="500" fill="hold"/>
                                        <p:tgtEl>
                                          <p:spTgt spid="105"/>
                                        </p:tgtEl>
                                        <p:attrNameLst>
                                          <p:attrName>ppt_x</p:attrName>
                                        </p:attrNameLst>
                                      </p:cBhvr>
                                      <p:tavLst>
                                        <p:tav tm="0">
                                          <p:val>
                                            <p:strVal val="#ppt_x"/>
                                          </p:val>
                                        </p:tav>
                                        <p:tav tm="100000">
                                          <p:val>
                                            <p:strVal val="#ppt_x"/>
                                          </p:val>
                                        </p:tav>
                                      </p:tavLst>
                                    </p:anim>
                                    <p:anim calcmode="lin" valueType="num">
                                      <p:cBhvr additive="repl">
                                        <p:cTn id="240"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Working with GitHub</a:t>
            </a:r>
            <a:endParaRPr b="0" lang="en-US" sz="4400" spc="-1" strike="noStrike">
              <a:latin typeface="Arial"/>
            </a:endParaRPr>
          </a:p>
        </p:txBody>
      </p:sp>
      <p:sp>
        <p:nvSpPr>
          <p:cNvPr id="10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91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we clone a project, we put it in our working directory</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Once we make changes to our working directory, we need to put it back into our GitHub.  How does this work?</a:t>
            </a:r>
            <a:endParaRPr b="0" lang="en-US" sz="2800" spc="-1" strike="noStrike">
              <a:latin typeface="Arial"/>
            </a:endParaRPr>
          </a:p>
        </p:txBody>
      </p:sp>
      <p:pic>
        <p:nvPicPr>
          <p:cNvPr id="108" name="Picture 3" descr=""/>
          <p:cNvPicPr/>
          <p:nvPr/>
        </p:nvPicPr>
        <p:blipFill>
          <a:blip r:embed="rId1"/>
          <a:stretch/>
        </p:blipFill>
        <p:spPr>
          <a:xfrm>
            <a:off x="558360" y="2746080"/>
            <a:ext cx="10123920" cy="2189520"/>
          </a:xfrm>
          <a:prstGeom prst="rect">
            <a:avLst/>
          </a:prstGeom>
          <a:ln>
            <a:noFill/>
          </a:ln>
        </p:spPr>
      </p:pic>
    </p:spTree>
  </p:cSld>
  <mc:AlternateContent>
    <mc:Choice Requires="p14">
      <p:transition spd="slow" p14:dur="2000"/>
    </mc:Choice>
    <mc:Fallback>
      <p:transition spd="slow"/>
    </mc:Fallback>
  </mc:AlternateContent>
  <p:timing>
    <p:tnLst>
      <p:par>
        <p:cTn id="241" dur="indefinite" restart="never" nodeType="tmRoot">
          <p:childTnLst>
            <p:seq>
              <p:cTn id="242" dur="indefinite" nodeType="mainSeq">
                <p:childTnLst>
                  <p:par>
                    <p:cTn id="243" fill="hold">
                      <p:stCondLst>
                        <p:cond delay="indefinite"/>
                      </p:stCondLst>
                      <p:childTnLst>
                        <p:par>
                          <p:cTn id="244" fill="hold">
                            <p:stCondLst>
                              <p:cond delay="0"/>
                            </p:stCondLst>
                            <p:childTnLst>
                              <p:par>
                                <p:cTn id="245" nodeType="clickEffect" fill="hold" presetClass="entr" presetID="42">
                                  <p:stCondLst>
                                    <p:cond delay="0"/>
                                  </p:stCondLst>
                                  <p:childTnLst>
                                    <p:set>
                                      <p:cBhvr>
                                        <p:cTn id="246" dur="1" fill="hold">
                                          <p:stCondLst>
                                            <p:cond delay="0"/>
                                          </p:stCondLst>
                                        </p:cTn>
                                        <p:tgtEl>
                                          <p:spTgt spid="108"/>
                                        </p:tgtEl>
                                        <p:attrNameLst>
                                          <p:attrName>style.visibility</p:attrName>
                                        </p:attrNameLst>
                                      </p:cBhvr>
                                      <p:to>
                                        <p:strVal val="visible"/>
                                      </p:to>
                                    </p:set>
                                    <p:animEffect filter="fade" transition="in">
                                      <p:cBhvr additive="repl">
                                        <p:cTn id="247" dur="1000"/>
                                        <p:tgtEl>
                                          <p:spTgt spid="108"/>
                                        </p:tgtEl>
                                      </p:cBhvr>
                                    </p:animEffect>
                                    <p:anim calcmode="lin" valueType="num">
                                      <p:cBhvr additive="repl">
                                        <p:cTn id="248" dur="1000" fill="hold"/>
                                        <p:tgtEl>
                                          <p:spTgt spid="108"/>
                                        </p:tgtEl>
                                        <p:attrNameLst>
                                          <p:attrName>ppt_x</p:attrName>
                                        </p:attrNameLst>
                                      </p:cBhvr>
                                      <p:tavLst>
                                        <p:tav tm="0">
                                          <p:val>
                                            <p:strVal val="#ppt_x"/>
                                          </p:val>
                                        </p:tav>
                                        <p:tav tm="100000">
                                          <p:val>
                                            <p:strVal val="#ppt_x"/>
                                          </p:val>
                                        </p:tav>
                                      </p:tavLst>
                                    </p:anim>
                                    <p:anim calcmode="lin" valueType="num">
                                      <p:cBhvr additive="repl">
                                        <p:cTn id="249"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42">
                                  <p:stCondLst>
                                    <p:cond delay="0"/>
                                  </p:stCondLst>
                                  <p:childTnLst>
                                    <p:set>
                                      <p:cBhvr>
                                        <p:cTn id="253" dur="1" fill="hold">
                                          <p:stCondLst>
                                            <p:cond delay="0"/>
                                          </p:stCondLst>
                                        </p:cTn>
                                        <p:tgtEl>
                                          <p:spTgt spid="107">
                                            <p:txEl>
                                              <p:pRg st="7" end="7"/>
                                            </p:txEl>
                                          </p:spTgt>
                                        </p:tgtEl>
                                        <p:attrNameLst>
                                          <p:attrName>style.visibility</p:attrName>
                                        </p:attrNameLst>
                                      </p:cBhvr>
                                      <p:to>
                                        <p:strVal val="visible"/>
                                      </p:to>
                                    </p:set>
                                    <p:animEffect filter="fade" transition="in">
                                      <p:cBhvr additive="repl">
                                        <p:cTn id="254" dur="1000"/>
                                        <p:tgtEl>
                                          <p:spTgt spid="107">
                                            <p:txEl>
                                              <p:pRg st="7" end="7"/>
                                            </p:txEl>
                                          </p:spTgt>
                                        </p:tgtEl>
                                      </p:cBhvr>
                                    </p:animEffect>
                                    <p:anim calcmode="lin" valueType="num">
                                      <p:cBhvr additive="repl">
                                        <p:cTn id="255" dur="1000" fill="hold"/>
                                        <p:tgtEl>
                                          <p:spTgt spid="107">
                                            <p:txEl>
                                              <p:pRg st="7" end="7"/>
                                            </p:txEl>
                                          </p:spTgt>
                                        </p:tgtEl>
                                        <p:attrNameLst>
                                          <p:attrName>ppt_x</p:attrName>
                                        </p:attrNameLst>
                                      </p:cBhvr>
                                      <p:tavLst>
                                        <p:tav tm="0">
                                          <p:val>
                                            <p:strVal val="#ppt_x"/>
                                          </p:val>
                                        </p:tav>
                                        <p:tav tm="100000">
                                          <p:val>
                                            <p:strVal val="#ppt_x"/>
                                          </p:val>
                                        </p:tav>
                                      </p:tavLst>
                                    </p:anim>
                                    <p:anim calcmode="lin" valueType="num">
                                      <p:cBhvr additive="repl">
                                        <p:cTn id="256" dur="1000" fill="hold"/>
                                        <p:tgtEl>
                                          <p:spTgt spid="10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Staging Area -&gt; Commit -&gt; Local Repository -&gt; Push -&gt; GitHub Repository</a:t>
            </a:r>
            <a:endParaRPr b="0" lang="en-US" sz="4400" spc="-1" strike="noStrike">
              <a:latin typeface="Arial"/>
            </a:endParaRPr>
          </a:p>
        </p:txBody>
      </p:sp>
      <p:pic>
        <p:nvPicPr>
          <p:cNvPr id="110" name="Content Placeholder 3" descr=""/>
          <p:cNvPicPr/>
          <p:nvPr/>
        </p:nvPicPr>
        <p:blipFill>
          <a:blip r:embed="rId1"/>
          <a:stretch/>
        </p:blipFill>
        <p:spPr>
          <a:xfrm>
            <a:off x="230760" y="1811880"/>
            <a:ext cx="8294400" cy="1836720"/>
          </a:xfrm>
          <a:prstGeom prst="rect">
            <a:avLst/>
          </a:prstGeom>
          <a:ln>
            <a:noFill/>
          </a:ln>
        </p:spPr>
      </p:pic>
      <p:pic>
        <p:nvPicPr>
          <p:cNvPr id="111" name="Picture 4" descr=""/>
          <p:cNvPicPr/>
          <p:nvPr/>
        </p:nvPicPr>
        <p:blipFill>
          <a:blip r:embed="rId2"/>
          <a:stretch/>
        </p:blipFill>
        <p:spPr>
          <a:xfrm>
            <a:off x="212760" y="3492000"/>
            <a:ext cx="8124480" cy="1780560"/>
          </a:xfrm>
          <a:prstGeom prst="rect">
            <a:avLst/>
          </a:prstGeom>
          <a:ln>
            <a:noFill/>
          </a:ln>
        </p:spPr>
      </p:pic>
      <p:pic>
        <p:nvPicPr>
          <p:cNvPr id="112" name="Picture 6" descr=""/>
          <p:cNvPicPr/>
          <p:nvPr/>
        </p:nvPicPr>
        <p:blipFill>
          <a:blip r:embed="rId3"/>
          <a:stretch/>
        </p:blipFill>
        <p:spPr>
          <a:xfrm>
            <a:off x="8109000" y="2485800"/>
            <a:ext cx="4256640" cy="1503720"/>
          </a:xfrm>
          <a:prstGeom prst="rect">
            <a:avLst/>
          </a:prstGeom>
          <a:ln>
            <a:noFill/>
          </a:ln>
        </p:spPr>
      </p:pic>
      <p:pic>
        <p:nvPicPr>
          <p:cNvPr id="113" name="Picture 7" descr=""/>
          <p:cNvPicPr/>
          <p:nvPr/>
        </p:nvPicPr>
        <p:blipFill>
          <a:blip r:embed="rId4"/>
          <a:stretch/>
        </p:blipFill>
        <p:spPr>
          <a:xfrm>
            <a:off x="5364720" y="4617360"/>
            <a:ext cx="6948360" cy="2239560"/>
          </a:xfrm>
          <a:prstGeom prst="rect">
            <a:avLst/>
          </a:prstGeom>
          <a:ln>
            <a:noFill/>
          </a:ln>
        </p:spPr>
      </p:pic>
    </p:spTree>
  </p:cSld>
  <mc:AlternateContent>
    <mc:Choice Requires="p14">
      <p:transition spd="slow" p14:dur="2000"/>
    </mc:Choice>
    <mc:Fallback>
      <p:transition spd="slow"/>
    </mc:Fallback>
  </mc:AlternateContent>
  <p:timing>
    <p:tnLst>
      <p:par>
        <p:cTn id="257" dur="indefinite" restart="never" nodeType="tmRoot">
          <p:childTnLst>
            <p:seq>
              <p:cTn id="258" dur="indefinite" nodeType="mainSeq">
                <p:childTnLst>
                  <p:par>
                    <p:cTn id="259" fill="hold">
                      <p:stCondLst>
                        <p:cond delay="indefinite"/>
                      </p:stCondLst>
                      <p:childTnLst>
                        <p:par>
                          <p:cTn id="260" fill="hold">
                            <p:stCondLst>
                              <p:cond delay="0"/>
                            </p:stCondLst>
                            <p:childTnLst>
                              <p:par>
                                <p:cTn id="261" nodeType="clickEffect" fill="hold" presetClass="entr" presetID="2" presetSubtype="4">
                                  <p:stCondLst>
                                    <p:cond delay="0"/>
                                  </p:stCondLst>
                                  <p:childTnLst>
                                    <p:set>
                                      <p:cBhvr>
                                        <p:cTn id="262" dur="1" fill="hold">
                                          <p:stCondLst>
                                            <p:cond delay="0"/>
                                          </p:stCondLst>
                                        </p:cTn>
                                        <p:tgtEl>
                                          <p:spTgt spid="110"/>
                                        </p:tgtEl>
                                        <p:attrNameLst>
                                          <p:attrName>style.visibility</p:attrName>
                                        </p:attrNameLst>
                                      </p:cBhvr>
                                      <p:to>
                                        <p:strVal val="visible"/>
                                      </p:to>
                                    </p:set>
                                    <p:anim calcmode="lin" valueType="num">
                                      <p:cBhvr additive="repl">
                                        <p:cTn id="263" dur="500" fill="hold"/>
                                        <p:tgtEl>
                                          <p:spTgt spid="110"/>
                                        </p:tgtEl>
                                        <p:attrNameLst>
                                          <p:attrName>ppt_x</p:attrName>
                                        </p:attrNameLst>
                                      </p:cBhvr>
                                      <p:tavLst>
                                        <p:tav tm="0">
                                          <p:val>
                                            <p:strVal val="#ppt_x"/>
                                          </p:val>
                                        </p:tav>
                                        <p:tav tm="100000">
                                          <p:val>
                                            <p:strVal val="#ppt_x"/>
                                          </p:val>
                                        </p:tav>
                                      </p:tavLst>
                                    </p:anim>
                                    <p:anim calcmode="lin" valueType="num">
                                      <p:cBhvr additive="repl">
                                        <p:cTn id="26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2" presetSubtype="4">
                                  <p:stCondLst>
                                    <p:cond delay="0"/>
                                  </p:stCondLst>
                                  <p:childTnLst>
                                    <p:set>
                                      <p:cBhvr>
                                        <p:cTn id="268" dur="1" fill="hold">
                                          <p:stCondLst>
                                            <p:cond delay="0"/>
                                          </p:stCondLst>
                                        </p:cTn>
                                        <p:tgtEl>
                                          <p:spTgt spid="112"/>
                                        </p:tgtEl>
                                        <p:attrNameLst>
                                          <p:attrName>style.visibility</p:attrName>
                                        </p:attrNameLst>
                                      </p:cBhvr>
                                      <p:to>
                                        <p:strVal val="visible"/>
                                      </p:to>
                                    </p:set>
                                    <p:anim calcmode="lin" valueType="num">
                                      <p:cBhvr additive="repl">
                                        <p:cTn id="269" dur="500" fill="hold"/>
                                        <p:tgtEl>
                                          <p:spTgt spid="112"/>
                                        </p:tgtEl>
                                        <p:attrNameLst>
                                          <p:attrName>ppt_x</p:attrName>
                                        </p:attrNameLst>
                                      </p:cBhvr>
                                      <p:tavLst>
                                        <p:tav tm="0">
                                          <p:val>
                                            <p:strVal val="#ppt_x"/>
                                          </p:val>
                                        </p:tav>
                                        <p:tav tm="100000">
                                          <p:val>
                                            <p:strVal val="#ppt_x"/>
                                          </p:val>
                                        </p:tav>
                                      </p:tavLst>
                                    </p:anim>
                                    <p:anim calcmode="lin" valueType="num">
                                      <p:cBhvr additive="repl">
                                        <p:cTn id="270"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2" presetSubtype="4">
                                  <p:stCondLst>
                                    <p:cond delay="0"/>
                                  </p:stCondLst>
                                  <p:childTnLst>
                                    <p:set>
                                      <p:cBhvr>
                                        <p:cTn id="274" dur="1" fill="hold">
                                          <p:stCondLst>
                                            <p:cond delay="0"/>
                                          </p:stCondLst>
                                        </p:cTn>
                                        <p:tgtEl>
                                          <p:spTgt spid="111"/>
                                        </p:tgtEl>
                                        <p:attrNameLst>
                                          <p:attrName>style.visibility</p:attrName>
                                        </p:attrNameLst>
                                      </p:cBhvr>
                                      <p:to>
                                        <p:strVal val="visible"/>
                                      </p:to>
                                    </p:set>
                                    <p:anim calcmode="lin" valueType="num">
                                      <p:cBhvr additive="repl">
                                        <p:cTn id="275" dur="500" fill="hold"/>
                                        <p:tgtEl>
                                          <p:spTgt spid="111"/>
                                        </p:tgtEl>
                                        <p:attrNameLst>
                                          <p:attrName>ppt_x</p:attrName>
                                        </p:attrNameLst>
                                      </p:cBhvr>
                                      <p:tavLst>
                                        <p:tav tm="0">
                                          <p:val>
                                            <p:strVal val="#ppt_x"/>
                                          </p:val>
                                        </p:tav>
                                        <p:tav tm="100000">
                                          <p:val>
                                            <p:strVal val="#ppt_x"/>
                                          </p:val>
                                        </p:tav>
                                      </p:tavLst>
                                    </p:anim>
                                    <p:anim calcmode="lin" valueType="num">
                                      <p:cBhvr additive="repl">
                                        <p:cTn id="276"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2" presetSubtype="4">
                                  <p:stCondLst>
                                    <p:cond delay="0"/>
                                  </p:stCondLst>
                                  <p:childTnLst>
                                    <p:set>
                                      <p:cBhvr>
                                        <p:cTn id="280" dur="1" fill="hold">
                                          <p:stCondLst>
                                            <p:cond delay="0"/>
                                          </p:stCondLst>
                                        </p:cTn>
                                        <p:tgtEl>
                                          <p:spTgt spid="113"/>
                                        </p:tgtEl>
                                        <p:attrNameLst>
                                          <p:attrName>style.visibility</p:attrName>
                                        </p:attrNameLst>
                                      </p:cBhvr>
                                      <p:to>
                                        <p:strVal val="visible"/>
                                      </p:to>
                                    </p:set>
                                    <p:anim calcmode="lin" valueType="num">
                                      <p:cBhvr additive="repl">
                                        <p:cTn id="281" dur="500" fill="hold"/>
                                        <p:tgtEl>
                                          <p:spTgt spid="113"/>
                                        </p:tgtEl>
                                        <p:attrNameLst>
                                          <p:attrName>ppt_x</p:attrName>
                                        </p:attrNameLst>
                                      </p:cBhvr>
                                      <p:tavLst>
                                        <p:tav tm="0">
                                          <p:val>
                                            <p:strVal val="#ppt_x"/>
                                          </p:val>
                                        </p:tav>
                                        <p:tav tm="100000">
                                          <p:val>
                                            <p:strVal val="#ppt_x"/>
                                          </p:val>
                                        </p:tav>
                                      </p:tavLst>
                                    </p:anim>
                                    <p:anim calcmode="lin" valueType="num">
                                      <p:cBhvr additive="repl">
                                        <p:cTn id="282"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But</a:t>
            </a:r>
            <a:r>
              <a:rPr b="0" lang="is-IS" sz="4400" spc="-1" strike="noStrike">
                <a:solidFill>
                  <a:srgbClr val="000000"/>
                </a:solidFill>
                <a:latin typeface="Calibri Light"/>
                <a:ea typeface="DejaVu Sans"/>
              </a:rPr>
              <a:t>…before you update the master branch</a:t>
            </a:r>
            <a:endParaRPr b="0" lang="en-US" sz="4400" spc="-1" strike="noStrike">
              <a:latin typeface="Arial"/>
            </a:endParaRPr>
          </a:p>
        </p:txBody>
      </p:sp>
      <p:sp>
        <p:nvSpPr>
          <p:cNvPr id="11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Be sure to “Pull” an updated version of the file before you push in case the file has changed (particularly if you are working with collaborators).</a:t>
            </a:r>
            <a:endParaRPr b="0" lang="en-US" sz="2800" spc="-1" strike="noStrike">
              <a:latin typeface="Arial"/>
            </a:endParaRPr>
          </a:p>
        </p:txBody>
      </p:sp>
      <p:pic>
        <p:nvPicPr>
          <p:cNvPr id="116" name="Picture 3" descr=""/>
          <p:cNvPicPr/>
          <p:nvPr/>
        </p:nvPicPr>
        <p:blipFill>
          <a:blip r:embed="rId1"/>
          <a:stretch/>
        </p:blipFill>
        <p:spPr>
          <a:xfrm>
            <a:off x="1342080" y="4692600"/>
            <a:ext cx="8229240" cy="1851840"/>
          </a:xfrm>
          <a:prstGeom prst="rect">
            <a:avLst/>
          </a:prstGeom>
          <a:ln>
            <a:noFill/>
          </a:ln>
        </p:spPr>
      </p:pic>
      <p:pic>
        <p:nvPicPr>
          <p:cNvPr id="117" name="Picture 4" descr=""/>
          <p:cNvPicPr/>
          <p:nvPr/>
        </p:nvPicPr>
        <p:blipFill>
          <a:blip r:embed="rId2"/>
          <a:stretch/>
        </p:blipFill>
        <p:spPr>
          <a:xfrm>
            <a:off x="4245120" y="2943360"/>
            <a:ext cx="7343280" cy="1607760"/>
          </a:xfrm>
          <a:prstGeom prst="rect">
            <a:avLst/>
          </a:prstGeom>
          <a:ln>
            <a:noFill/>
          </a:ln>
        </p:spPr>
      </p:pic>
    </p:spTree>
  </p:cSld>
  <mc:AlternateContent>
    <mc:Choice Requires="p14">
      <p:transition spd="slow" p14:dur="2000"/>
    </mc:Choice>
    <mc:Fallback>
      <p:transition spd="slow"/>
    </mc:Fallback>
  </mc:AlternateContent>
  <p:timing>
    <p:tnLst>
      <p:par>
        <p:cTn id="283" dur="indefinite" restart="never" nodeType="tmRoot">
          <p:childTnLst>
            <p:seq>
              <p:cTn id="284" dur="indefinite" nodeType="mainSeq">
                <p:childTnLst>
                  <p:par>
                    <p:cTn id="285" fill="hold">
                      <p:stCondLst>
                        <p:cond delay="indefinite"/>
                      </p:stCondLst>
                      <p:childTnLst>
                        <p:par>
                          <p:cTn id="286" fill="hold">
                            <p:stCondLst>
                              <p:cond delay="0"/>
                            </p:stCondLst>
                            <p:childTnLst>
                              <p:par>
                                <p:cTn id="287" nodeType="clickEffect" fill="hold" presetClass="entr" presetID="2" presetSubtype="4">
                                  <p:stCondLst>
                                    <p:cond delay="0"/>
                                  </p:stCondLst>
                                  <p:childTnLst>
                                    <p:set>
                                      <p:cBhvr>
                                        <p:cTn id="288" dur="1" fill="hold">
                                          <p:stCondLst>
                                            <p:cond delay="0"/>
                                          </p:stCondLst>
                                        </p:cTn>
                                        <p:tgtEl>
                                          <p:spTgt spid="116"/>
                                        </p:tgtEl>
                                        <p:attrNameLst>
                                          <p:attrName>style.visibility</p:attrName>
                                        </p:attrNameLst>
                                      </p:cBhvr>
                                      <p:to>
                                        <p:strVal val="visible"/>
                                      </p:to>
                                    </p:set>
                                    <p:anim calcmode="lin" valueType="num">
                                      <p:cBhvr additive="repl">
                                        <p:cTn id="289" dur="500" fill="hold"/>
                                        <p:tgtEl>
                                          <p:spTgt spid="116"/>
                                        </p:tgtEl>
                                        <p:attrNameLst>
                                          <p:attrName>ppt_x</p:attrName>
                                        </p:attrNameLst>
                                      </p:cBhvr>
                                      <p:tavLst>
                                        <p:tav tm="0">
                                          <p:val>
                                            <p:strVal val="#ppt_x"/>
                                          </p:val>
                                        </p:tav>
                                        <p:tav tm="100000">
                                          <p:val>
                                            <p:strVal val="#ppt_x"/>
                                          </p:val>
                                        </p:tav>
                                      </p:tavLst>
                                    </p:anim>
                                    <p:anim calcmode="lin" valueType="num">
                                      <p:cBhvr additive="repl">
                                        <p:cTn id="290"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2" presetSubtype="4">
                                  <p:stCondLst>
                                    <p:cond delay="0"/>
                                  </p:stCondLst>
                                  <p:childTnLst>
                                    <p:set>
                                      <p:cBhvr>
                                        <p:cTn id="294" dur="1" fill="hold">
                                          <p:stCondLst>
                                            <p:cond delay="0"/>
                                          </p:stCondLst>
                                        </p:cTn>
                                        <p:tgtEl>
                                          <p:spTgt spid="117"/>
                                        </p:tgtEl>
                                        <p:attrNameLst>
                                          <p:attrName>style.visibility</p:attrName>
                                        </p:attrNameLst>
                                      </p:cBhvr>
                                      <p:to>
                                        <p:strVal val="visible"/>
                                      </p:to>
                                    </p:set>
                                    <p:anim calcmode="lin" valueType="num">
                                      <p:cBhvr additive="repl">
                                        <p:cTn id="295" dur="500" fill="hold"/>
                                        <p:tgtEl>
                                          <p:spTgt spid="117"/>
                                        </p:tgtEl>
                                        <p:attrNameLst>
                                          <p:attrName>ppt_x</p:attrName>
                                        </p:attrNameLst>
                                      </p:cBhvr>
                                      <p:tavLst>
                                        <p:tav tm="0">
                                          <p:val>
                                            <p:strVal val="#ppt_x"/>
                                          </p:val>
                                        </p:tav>
                                        <p:tav tm="100000">
                                          <p:val>
                                            <p:strVal val="#ppt_x"/>
                                          </p:val>
                                        </p:tav>
                                      </p:tavLst>
                                    </p:anim>
                                    <p:anim calcmode="lin" valueType="num">
                                      <p:cBhvr additive="repl">
                                        <p:cTn id="296"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What do you do if your project has been edited? </a:t>
            </a:r>
            <a:endParaRPr b="0" lang="en-US" sz="4400" spc="-1" strike="noStrike">
              <a:latin typeface="Arial"/>
            </a:endParaRPr>
          </a:p>
        </p:txBody>
      </p:sp>
      <p:sp>
        <p:nvSpPr>
          <p:cNvPr id="11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When you pull it will give you an updated file.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Then you can select “Diff” to examine the changes and commit your additions.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Save it</a:t>
            </a:r>
            <a:endParaRPr b="0" lang="en-US" sz="4400" spc="-1" strike="noStrike">
              <a:latin typeface="Arial"/>
            </a:endParaRPr>
          </a:p>
        </p:txBody>
      </p:sp>
      <p:sp>
        <p:nvSpPr>
          <p:cNvPr id="12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Save the file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Stage it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Commit it (add in some description)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Pull</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Push</a:t>
            </a:r>
            <a:endParaRPr b="0" lang="en-US" sz="2800" spc="-1" strike="noStrike">
              <a:latin typeface="Arial"/>
            </a:endParaRPr>
          </a:p>
        </p:txBody>
      </p:sp>
      <p:pic>
        <p:nvPicPr>
          <p:cNvPr id="122" name="Picture 3" descr=""/>
          <p:cNvPicPr/>
          <p:nvPr/>
        </p:nvPicPr>
        <p:blipFill>
          <a:blip r:embed="rId1"/>
          <a:stretch/>
        </p:blipFill>
        <p:spPr>
          <a:xfrm>
            <a:off x="4635720" y="405000"/>
            <a:ext cx="5472720" cy="1763640"/>
          </a:xfrm>
          <a:prstGeom prst="rect">
            <a:avLst/>
          </a:prstGeom>
          <a:ln>
            <a:noFill/>
          </a:ln>
        </p:spPr>
      </p:pic>
    </p:spTree>
  </p:cSld>
  <mc:AlternateContent>
    <mc:Choice Requires="p14">
      <p:transition spd="slow" p14:dur="2000"/>
    </mc:Choice>
    <mc:Fallback>
      <p:transition spd="slow"/>
    </mc:Fallback>
  </mc:AlternateContent>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2" presetSubtype="4">
                                  <p:stCondLst>
                                    <p:cond delay="0"/>
                                  </p:stCondLst>
                                  <p:childTnLst>
                                    <p:set>
                                      <p:cBhvr>
                                        <p:cTn id="302" dur="1" fill="hold">
                                          <p:stCondLst>
                                            <p:cond delay="0"/>
                                          </p:stCondLst>
                                        </p:cTn>
                                        <p:tgtEl>
                                          <p:spTgt spid="122"/>
                                        </p:tgtEl>
                                        <p:attrNameLst>
                                          <p:attrName>style.visibility</p:attrName>
                                        </p:attrNameLst>
                                      </p:cBhvr>
                                      <p:to>
                                        <p:strVal val="visible"/>
                                      </p:to>
                                    </p:set>
                                    <p:anim calcmode="lin" valueType="num">
                                      <p:cBhvr additive="repl">
                                        <p:cTn id="303" dur="500" fill="hold"/>
                                        <p:tgtEl>
                                          <p:spTgt spid="122"/>
                                        </p:tgtEl>
                                        <p:attrNameLst>
                                          <p:attrName>ppt_x</p:attrName>
                                        </p:attrNameLst>
                                      </p:cBhvr>
                                      <p:tavLst>
                                        <p:tav tm="0">
                                          <p:val>
                                            <p:strVal val="#ppt_x"/>
                                          </p:val>
                                        </p:tav>
                                        <p:tav tm="100000">
                                          <p:val>
                                            <p:strVal val="#ppt_x"/>
                                          </p:val>
                                        </p:tav>
                                      </p:tavLst>
                                    </p:anim>
                                    <p:anim calcmode="lin" valueType="num">
                                      <p:cBhvr additive="repl">
                                        <p:cTn id="304"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Git</a:t>
            </a:r>
            <a:endParaRPr b="0" lang="en-US" sz="4400" spc="-1" strike="noStrike">
              <a:latin typeface="Arial"/>
            </a:endParaRPr>
          </a:p>
        </p:txBody>
      </p:sp>
      <p:sp>
        <p:nvSpPr>
          <p:cNvPr id="7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Git is a free and open source </a:t>
            </a:r>
            <a:r>
              <a:rPr b="0" lang="en-US" sz="2800" spc="-1" strike="noStrike" u="sng">
                <a:solidFill>
                  <a:srgbClr val="000000"/>
                </a:solidFill>
                <a:uFillTx/>
                <a:latin typeface="Calibri"/>
                <a:ea typeface="DejaVu Sans"/>
              </a:rPr>
              <a:t>version control</a:t>
            </a:r>
            <a:r>
              <a:rPr b="0" lang="en-US" sz="2800" spc="-1" strike="noStrike">
                <a:solidFill>
                  <a:srgbClr val="000000"/>
                </a:solidFill>
                <a:latin typeface="Calibri"/>
                <a:ea typeface="DejaVu Sans"/>
              </a:rPr>
              <a:t> system</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u="sng">
                <a:solidFill>
                  <a:srgbClr val="0563c1"/>
                </a:solidFill>
                <a:uFillTx/>
                <a:latin typeface="Calibri"/>
                <a:ea typeface="DejaVu Sans"/>
                <a:hlinkClick r:id="rId1"/>
              </a:rPr>
              <a:t>https://git-scm.com/</a:t>
            </a:r>
            <a:endParaRPr b="0" lang="en-US"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It is a system that records changes to a file or set of files over time so that you can recall specific versions later. </a:t>
            </a:r>
            <a:endParaRPr b="0" lang="en-US"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Git</a:t>
            </a:r>
            <a:endParaRPr b="0" lang="en-US" sz="2800" spc="-1" strike="noStrike">
              <a:latin typeface="Arial"/>
            </a:endParaRPr>
          </a:p>
        </p:txBody>
      </p:sp>
      <p:pic>
        <p:nvPicPr>
          <p:cNvPr id="80" name="Picture 2" descr="Image result for git"/>
          <p:cNvPicPr/>
          <p:nvPr/>
        </p:nvPicPr>
        <p:blipFill>
          <a:blip r:embed="rId2"/>
          <a:stretch/>
        </p:blipFill>
        <p:spPr>
          <a:xfrm>
            <a:off x="1377720" y="4794840"/>
            <a:ext cx="3184920" cy="1631520"/>
          </a:xfrm>
          <a:prstGeom prst="rect">
            <a:avLst/>
          </a:prstGeom>
          <a:ln>
            <a:noFill/>
          </a:ln>
        </p:spPr>
      </p:pic>
      <p:pic>
        <p:nvPicPr>
          <p:cNvPr id="81" name="Picture 4" descr="Image result for git"/>
          <p:cNvPicPr/>
          <p:nvPr/>
        </p:nvPicPr>
        <p:blipFill>
          <a:blip r:embed="rId3"/>
          <a:stretch/>
        </p:blipFill>
        <p:spPr>
          <a:xfrm>
            <a:off x="9127080" y="299520"/>
            <a:ext cx="2589120" cy="14558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79">
                                            <p:txEl>
                                              <p:pRg st="2" end="2"/>
                                            </p:txEl>
                                          </p:spTgt>
                                        </p:tgtEl>
                                        <p:attrNameLst>
                                          <p:attrName>style.visibility</p:attrName>
                                        </p:attrNameLst>
                                      </p:cBhvr>
                                      <p:to>
                                        <p:strVal val="visible"/>
                                      </p:to>
                                    </p:set>
                                    <p:animEffect filter="fade" transition="in">
                                      <p:cBhvr additive="repl">
                                        <p:cTn id="7" dur="1000"/>
                                        <p:tgtEl>
                                          <p:spTgt spid="79">
                                            <p:txEl>
                                              <p:pRg st="2" end="2"/>
                                            </p:txEl>
                                          </p:spTgt>
                                        </p:tgtEl>
                                      </p:cBhvr>
                                    </p:animEffect>
                                    <p:anim calcmode="lin" valueType="num">
                                      <p:cBhvr additive="repl">
                                        <p:cTn id="8" dur="1000" fill="hold"/>
                                        <p:tgtEl>
                                          <p:spTgt spid="79">
                                            <p:txEl>
                                              <p:pRg st="2" end="2"/>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79">
                                            <p:txEl>
                                              <p:pRg st="3" end="3"/>
                                            </p:txEl>
                                          </p:spTgt>
                                        </p:tgtEl>
                                        <p:attrNameLst>
                                          <p:attrName>style.visibility</p:attrName>
                                        </p:attrNameLst>
                                      </p:cBhvr>
                                      <p:to>
                                        <p:strVal val="visible"/>
                                      </p:to>
                                    </p:set>
                                    <p:animEffect filter="fade" transition="in">
                                      <p:cBhvr additive="repl">
                                        <p:cTn id="14" dur="1000"/>
                                        <p:tgtEl>
                                          <p:spTgt spid="79">
                                            <p:txEl>
                                              <p:pRg st="3" end="3"/>
                                            </p:txEl>
                                          </p:spTgt>
                                        </p:tgtEl>
                                      </p:cBhvr>
                                    </p:animEffect>
                                    <p:anim calcmode="lin" valueType="num">
                                      <p:cBhvr additive="repl">
                                        <p:cTn id="15" dur="1000" fill="hold"/>
                                        <p:tgtEl>
                                          <p:spTgt spid="79">
                                            <p:txEl>
                                              <p:pRg st="3" end="3"/>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7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GitHub</a:t>
            </a:r>
            <a:endParaRPr b="0" lang="en-US" sz="4400" spc="-1" strike="noStrike">
              <a:latin typeface="Arial"/>
            </a:endParaRPr>
          </a:p>
        </p:txBody>
      </p:sp>
      <p:sp>
        <p:nvSpPr>
          <p:cNvPr id="8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GitHub – provides Git repository hosting services</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While Git is a command line tool, GitHub provides a Web-based graphical interface</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It allows us to share and publish code</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GitHub allows for “forking” – copying a repository from one user’s account to another.  This enables you to take a project that you don’t have write access to and modify it under your own account.  </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It also allows for collaboration – where multiple people can make changes to code and keep the versions synched.</a:t>
            </a:r>
            <a:endParaRPr b="0" lang="en-US" sz="2400" spc="-1" strike="noStrike">
              <a:latin typeface="Arial"/>
            </a:endParaRPr>
          </a:p>
        </p:txBody>
      </p:sp>
      <p:pic>
        <p:nvPicPr>
          <p:cNvPr id="84" name="Picture 2" descr="Image result for github"/>
          <p:cNvPicPr/>
          <p:nvPr/>
        </p:nvPicPr>
        <p:blipFill>
          <a:blip r:embed="rId1"/>
          <a:stretch/>
        </p:blipFill>
        <p:spPr>
          <a:xfrm>
            <a:off x="9080280" y="178920"/>
            <a:ext cx="2686680" cy="1510920"/>
          </a:xfrm>
          <a:prstGeom prst="rect">
            <a:avLst/>
          </a:prstGeom>
          <a:ln>
            <a:noFill/>
          </a:ln>
        </p:spPr>
      </p:pic>
      <p:pic>
        <p:nvPicPr>
          <p:cNvPr id="85" name="Picture 4" descr="Image result for github"/>
          <p:cNvPicPr/>
          <p:nvPr/>
        </p:nvPicPr>
        <p:blipFill>
          <a:blip r:embed="rId2"/>
          <a:stretch/>
        </p:blipFill>
        <p:spPr>
          <a:xfrm>
            <a:off x="4480560" y="2468880"/>
            <a:ext cx="5996160" cy="314388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42">
                                  <p:stCondLst>
                                    <p:cond delay="0"/>
                                  </p:stCondLst>
                                  <p:childTnLst>
                                    <p:set>
                                      <p:cBhvr>
                                        <p:cTn id="22" dur="1" fill="hold">
                                          <p:stCondLst>
                                            <p:cond delay="0"/>
                                          </p:stCondLst>
                                        </p:cTn>
                                        <p:tgtEl>
                                          <p:spTgt spid="83">
                                            <p:txEl>
                                              <p:pRg st="1" end="1"/>
                                            </p:txEl>
                                          </p:spTgt>
                                        </p:tgtEl>
                                        <p:attrNameLst>
                                          <p:attrName>style.visibility</p:attrName>
                                        </p:attrNameLst>
                                      </p:cBhvr>
                                      <p:to>
                                        <p:strVal val="visible"/>
                                      </p:to>
                                    </p:set>
                                    <p:animEffect filter="fade" transition="in">
                                      <p:cBhvr additive="repl">
                                        <p:cTn id="23" dur="1000"/>
                                        <p:tgtEl>
                                          <p:spTgt spid="83">
                                            <p:txEl>
                                              <p:pRg st="1" end="1"/>
                                            </p:txEl>
                                          </p:spTgt>
                                        </p:tgtEl>
                                      </p:cBhvr>
                                    </p:animEffect>
                                    <p:anim calcmode="lin" valueType="num">
                                      <p:cBhvr additive="repl">
                                        <p:cTn id="24"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additive="repl">
                                        <p:cTn id="25" dur="1000" fill="hold"/>
                                        <p:tgtEl>
                                          <p:spTgt spid="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2" presetSubtype="4">
                                  <p:stCondLst>
                                    <p:cond delay="0"/>
                                  </p:stCondLst>
                                  <p:childTnLst>
                                    <p:set>
                                      <p:cBhvr>
                                        <p:cTn id="29" dur="1" fill="hold">
                                          <p:stCondLst>
                                            <p:cond delay="0"/>
                                          </p:stCondLst>
                                        </p:cTn>
                                        <p:tgtEl>
                                          <p:spTgt spid="83">
                                            <p:txEl>
                                              <p:pRg st="2" end="2"/>
                                            </p:txEl>
                                          </p:spTgt>
                                        </p:tgtEl>
                                        <p:attrNameLst>
                                          <p:attrName>style.visibility</p:attrName>
                                        </p:attrNameLst>
                                      </p:cBhvr>
                                      <p:to>
                                        <p:strVal val="visible"/>
                                      </p:to>
                                    </p:set>
                                    <p:anim calcmode="lin" valueType="num">
                                      <p:cBhvr additive="repl">
                                        <p:cTn id="30" dur="500" fill="hold"/>
                                        <p:tgtEl>
                                          <p:spTgt spid="83">
                                            <p:txEl>
                                              <p:pRg st="2" end="2"/>
                                            </p:txEl>
                                          </p:spTgt>
                                        </p:tgtEl>
                                        <p:attrNameLst>
                                          <p:attrName>ppt_x</p:attrName>
                                        </p:attrNameLst>
                                      </p:cBhvr>
                                      <p:tavLst>
                                        <p:tav tm="0">
                                          <p:val>
                                            <p:strVal val="#ppt_x"/>
                                          </p:val>
                                        </p:tav>
                                        <p:tav tm="100000">
                                          <p:val>
                                            <p:strVal val="#ppt_x"/>
                                          </p:val>
                                        </p:tav>
                                      </p:tavLst>
                                    </p:anim>
                                    <p:anim calcmode="lin" valueType="num">
                                      <p:cBhvr additive="repl">
                                        <p:cTn id="31" dur="500" fill="hold"/>
                                        <p:tgtEl>
                                          <p:spTgt spid="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2" presetSubtype="4">
                                  <p:stCondLst>
                                    <p:cond delay="0"/>
                                  </p:stCondLst>
                                  <p:childTnLst>
                                    <p:set>
                                      <p:cBhvr>
                                        <p:cTn id="35" dur="1" fill="hold">
                                          <p:stCondLst>
                                            <p:cond delay="0"/>
                                          </p:stCondLst>
                                        </p:cTn>
                                        <p:tgtEl>
                                          <p:spTgt spid="83">
                                            <p:txEl>
                                              <p:pRg st="3" end="3"/>
                                            </p:txEl>
                                          </p:spTgt>
                                        </p:tgtEl>
                                        <p:attrNameLst>
                                          <p:attrName>style.visibility</p:attrName>
                                        </p:attrNameLst>
                                      </p:cBhvr>
                                      <p:to>
                                        <p:strVal val="visible"/>
                                      </p:to>
                                    </p:set>
                                    <p:anim calcmode="lin" valueType="num">
                                      <p:cBhvr additive="repl">
                                        <p:cTn id="36" dur="500" fill="hold"/>
                                        <p:tgtEl>
                                          <p:spTgt spid="83">
                                            <p:txEl>
                                              <p:pRg st="3" end="3"/>
                                            </p:txEl>
                                          </p:spTgt>
                                        </p:tgtEl>
                                        <p:attrNameLst>
                                          <p:attrName>ppt_x</p:attrName>
                                        </p:attrNameLst>
                                      </p:cBhvr>
                                      <p:tavLst>
                                        <p:tav tm="0">
                                          <p:val>
                                            <p:strVal val="#ppt_x"/>
                                          </p:val>
                                        </p:tav>
                                        <p:tav tm="100000">
                                          <p:val>
                                            <p:strVal val="#ppt_x"/>
                                          </p:val>
                                        </p:tav>
                                      </p:tavLst>
                                    </p:anim>
                                    <p:anim calcmode="lin" valueType="num">
                                      <p:cBhvr additive="repl">
                                        <p:cTn id="37" dur="500" fill="hold"/>
                                        <p:tgtEl>
                                          <p:spTgt spid="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2" presetSubtype="4">
                                  <p:stCondLst>
                                    <p:cond delay="0"/>
                                  </p:stCondLst>
                                  <p:childTnLst>
                                    <p:set>
                                      <p:cBhvr>
                                        <p:cTn id="41" dur="1" fill="hold">
                                          <p:stCondLst>
                                            <p:cond delay="0"/>
                                          </p:stCondLst>
                                        </p:cTn>
                                        <p:tgtEl>
                                          <p:spTgt spid="83">
                                            <p:txEl>
                                              <p:pRg st="4" end="4"/>
                                            </p:txEl>
                                          </p:spTgt>
                                        </p:tgtEl>
                                        <p:attrNameLst>
                                          <p:attrName>style.visibility</p:attrName>
                                        </p:attrNameLst>
                                      </p:cBhvr>
                                      <p:to>
                                        <p:strVal val="visible"/>
                                      </p:to>
                                    </p:set>
                                    <p:anim calcmode="lin" valueType="num">
                                      <p:cBhvr additive="repl">
                                        <p:cTn id="42" dur="500" fill="hold"/>
                                        <p:tgtEl>
                                          <p:spTgt spid="83">
                                            <p:txEl>
                                              <p:pRg st="4" end="4"/>
                                            </p:txEl>
                                          </p:spTgt>
                                        </p:tgtEl>
                                        <p:attrNameLst>
                                          <p:attrName>ppt_x</p:attrName>
                                        </p:attrNameLst>
                                      </p:cBhvr>
                                      <p:tavLst>
                                        <p:tav tm="0">
                                          <p:val>
                                            <p:strVal val="#ppt_x"/>
                                          </p:val>
                                        </p:tav>
                                        <p:tav tm="100000">
                                          <p:val>
                                            <p:strVal val="#ppt_x"/>
                                          </p:val>
                                        </p:tav>
                                      </p:tavLst>
                                    </p:anim>
                                    <p:anim calcmode="lin" valueType="num">
                                      <p:cBhvr additive="repl">
                                        <p:cTn id="43" dur="500" fill="hold"/>
                                        <p:tgtEl>
                                          <p:spTgt spid="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2" presetSubtype="4">
                                  <p:stCondLst>
                                    <p:cond delay="0"/>
                                  </p:stCondLst>
                                  <p:childTnLst>
                                    <p:set>
                                      <p:cBhvr>
                                        <p:cTn id="47" dur="1" fill="hold">
                                          <p:stCondLst>
                                            <p:cond delay="0"/>
                                          </p:stCondLst>
                                        </p:cTn>
                                        <p:tgtEl>
                                          <p:spTgt spid="83">
                                            <p:txEl>
                                              <p:pRg st="5" end="5"/>
                                            </p:txEl>
                                          </p:spTgt>
                                        </p:tgtEl>
                                        <p:attrNameLst>
                                          <p:attrName>style.visibility</p:attrName>
                                        </p:attrNameLst>
                                      </p:cBhvr>
                                      <p:to>
                                        <p:strVal val="visible"/>
                                      </p:to>
                                    </p:set>
                                    <p:anim calcmode="lin" valueType="num">
                                      <p:cBhvr additive="repl">
                                        <p:cTn id="48" dur="500" fill="hold"/>
                                        <p:tgtEl>
                                          <p:spTgt spid="83">
                                            <p:txEl>
                                              <p:pRg st="5" end="5"/>
                                            </p:txEl>
                                          </p:spTgt>
                                        </p:tgtEl>
                                        <p:attrNameLst>
                                          <p:attrName>ppt_x</p:attrName>
                                        </p:attrNameLst>
                                      </p:cBhvr>
                                      <p:tavLst>
                                        <p:tav tm="0">
                                          <p:val>
                                            <p:strVal val="#ppt_x"/>
                                          </p:val>
                                        </p:tav>
                                        <p:tav tm="100000">
                                          <p:val>
                                            <p:strVal val="#ppt_x"/>
                                          </p:val>
                                        </p:tav>
                                      </p:tavLst>
                                    </p:anim>
                                    <p:anim calcmode="lin" valueType="num">
                                      <p:cBhvr additive="repl">
                                        <p:cTn id="49" dur="500" fill="hold"/>
                                        <p:tgtEl>
                                          <p:spTgt spid="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42">
                                  <p:stCondLst>
                                    <p:cond delay="0"/>
                                  </p:stCondLst>
                                  <p:childTnLst>
                                    <p:set>
                                      <p:cBhvr>
                                        <p:cTn id="53" dur="1" fill="hold">
                                          <p:stCondLst>
                                            <p:cond delay="0"/>
                                          </p:stCondLst>
                                        </p:cTn>
                                        <p:tgtEl>
                                          <p:spTgt spid="85"/>
                                        </p:tgtEl>
                                        <p:attrNameLst>
                                          <p:attrName>style.visibility</p:attrName>
                                        </p:attrNameLst>
                                      </p:cBhvr>
                                      <p:to>
                                        <p:strVal val="visible"/>
                                      </p:to>
                                    </p:set>
                                    <p:animEffect filter="fade" transition="in">
                                      <p:cBhvr additive="repl">
                                        <p:cTn id="54" dur="1000"/>
                                        <p:tgtEl>
                                          <p:spTgt spid="85"/>
                                        </p:tgtEl>
                                      </p:cBhvr>
                                    </p:animEffect>
                                    <p:anim calcmode="lin" valueType="num">
                                      <p:cBhvr additive="repl">
                                        <p:cTn id="55" dur="1000" fill="hold"/>
                                        <p:tgtEl>
                                          <p:spTgt spid="85"/>
                                        </p:tgtEl>
                                        <p:attrNameLst>
                                          <p:attrName>ppt_x</p:attrName>
                                        </p:attrNameLst>
                                      </p:cBhvr>
                                      <p:tavLst>
                                        <p:tav tm="0">
                                          <p:val>
                                            <p:strVal val="#ppt_x"/>
                                          </p:val>
                                        </p:tav>
                                        <p:tav tm="100000">
                                          <p:val>
                                            <p:strVal val="#ppt_x"/>
                                          </p:val>
                                        </p:tav>
                                      </p:tavLst>
                                    </p:anim>
                                    <p:anim calcmode="lin" valueType="num">
                                      <p:cBhvr additive="repl">
                                        <p:cTn id="56"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Installing git</a:t>
            </a:r>
            <a:endParaRPr b="0" lang="en-US" sz="4400" spc="-1" strike="noStrike">
              <a:latin typeface="Arial"/>
            </a:endParaRPr>
          </a:p>
        </p:txBody>
      </p:sp>
      <p:sp>
        <p:nvSpPr>
          <p:cNvPr id="8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On a </a:t>
            </a:r>
            <a:r>
              <a:rPr b="0" lang="en-US" sz="2800" spc="-1" strike="noStrike" u="sng">
                <a:solidFill>
                  <a:srgbClr val="000000"/>
                </a:solidFill>
                <a:uFillTx/>
                <a:latin typeface="Calibri"/>
                <a:ea typeface="DejaVu Sans"/>
              </a:rPr>
              <a:t>mac</a:t>
            </a:r>
            <a:r>
              <a:rPr b="0" lang="en-US" sz="2800" spc="-1" strike="noStrike">
                <a:solidFill>
                  <a:srgbClr val="000000"/>
                </a:solidFill>
                <a:latin typeface="Calibri"/>
                <a:ea typeface="DejaVu Sans"/>
              </a:rPr>
              <a:t>, it’s probably already installed.  You can check by: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1.  cmd-spacebar gets you to Spotlight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2. Type: </a:t>
            </a:r>
            <a:r>
              <a:rPr b="0" lang="en-US" sz="2800" spc="-1" strike="noStrike">
                <a:solidFill>
                  <a:srgbClr val="2e75b6"/>
                </a:solidFill>
                <a:latin typeface="Eras Light ITC"/>
                <a:ea typeface="DejaVu Sans"/>
              </a:rPr>
              <a:t>Terminal</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3. Once the terminal opens up, type: </a:t>
            </a:r>
            <a:r>
              <a:rPr b="0" lang="en-US" sz="2800" spc="-1" strike="noStrike">
                <a:solidFill>
                  <a:srgbClr val="2e75b6"/>
                </a:solidFill>
                <a:latin typeface="Eras Light ITC"/>
                <a:ea typeface="DejaVu Sans"/>
              </a:rPr>
              <a:t>git - -version </a:t>
            </a:r>
            <a:r>
              <a:rPr b="0" lang="en-US" sz="2800" spc="-1" strike="noStrike">
                <a:solidFill>
                  <a:srgbClr val="000000"/>
                </a:solidFill>
                <a:latin typeface="Calibri"/>
                <a:ea typeface="DejaVu Sans"/>
              </a:rPr>
              <a:t>(no space </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between dashes)</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4. If you get a version number back, it’s already installed.  </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Otherwise, it’ll ask you if you want to install it. </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Installing git</a:t>
            </a:r>
            <a:endParaRPr b="0" lang="en-US" sz="4400" spc="-1" strike="noStrike">
              <a:latin typeface="Arial"/>
            </a:endParaRPr>
          </a:p>
        </p:txBody>
      </p:sp>
      <p:sp>
        <p:nvSpPr>
          <p:cNvPr id="89" name="CustomShape 2"/>
          <p:cNvSpPr/>
          <p:nvPr/>
        </p:nvSpPr>
        <p:spPr>
          <a:xfrm>
            <a:off x="838080" y="1825560"/>
            <a:ext cx="10514520" cy="4532400"/>
          </a:xfrm>
          <a:prstGeom prst="rect">
            <a:avLst/>
          </a:prstGeom>
          <a:noFill/>
          <a:ln>
            <a:noFill/>
          </a:ln>
        </p:spPr>
        <p:style>
          <a:lnRef idx="0"/>
          <a:fillRef idx="0"/>
          <a:effectRef idx="0"/>
          <a:fontRef idx="minor"/>
        </p:style>
        <p:txBody>
          <a:bodyPr lIns="90000" rIns="90000" tIns="45000" bIns="45000">
            <a:normAutofit fontScale="67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On </a:t>
            </a:r>
            <a:r>
              <a:rPr b="0" lang="en-US" sz="2800" spc="-1" strike="noStrike" u="sng">
                <a:solidFill>
                  <a:srgbClr val="000000"/>
                </a:solidFill>
                <a:uFillTx/>
                <a:latin typeface="Calibri"/>
                <a:ea typeface="DejaVu Sans"/>
              </a:rPr>
              <a:t>windows</a:t>
            </a:r>
            <a:r>
              <a:rPr b="0" lang="en-US" sz="2800" spc="-1" strike="noStrike">
                <a:solidFill>
                  <a:srgbClr val="000000"/>
                </a:solidFill>
                <a:latin typeface="Calibri"/>
                <a:ea typeface="DejaVu Sans"/>
              </a:rPr>
              <a:t>, it’s  likely not installed.  We will install git and Git Bash, which is automatically installed when we install Git for Windows, and allows us to interface with Rstudio</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Search for: git for windows or go to: </a:t>
            </a:r>
            <a:r>
              <a:rPr b="0" lang="en-US" sz="2400" spc="-1" strike="noStrike" u="sng">
                <a:solidFill>
                  <a:srgbClr val="0563c1"/>
                </a:solidFill>
                <a:uFillTx/>
                <a:latin typeface="Calibri"/>
                <a:ea typeface="DejaVu Sans"/>
                <a:hlinkClick r:id="rId1"/>
              </a:rPr>
              <a:t>https://git-scm.com/download/win</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Download the most recent maintained build (at the top)</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Accept to run the installer and agree to license</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Your text suggests using the Nano editor by default</a:t>
            </a:r>
            <a:endParaRPr b="0" lang="en-US" sz="2400" spc="-1" strike="noStrike">
              <a:latin typeface="Arial"/>
            </a:endParaRPr>
          </a:p>
          <a:p>
            <a:pPr lvl="2" marL="1143000" indent="-227520">
              <a:lnSpc>
                <a:spcPct val="90000"/>
              </a:lnSpc>
              <a:spcBef>
                <a:spcPts val="499"/>
              </a:spcBef>
              <a:buClr>
                <a:srgbClr val="000000"/>
              </a:buClr>
              <a:buFont typeface="Arial"/>
              <a:buChar char="•"/>
            </a:pPr>
            <a:r>
              <a:rPr b="0" lang="en-US" sz="2000" spc="-1" strike="noStrike">
                <a:solidFill>
                  <a:srgbClr val="000000"/>
                </a:solidFill>
                <a:latin typeface="Calibri"/>
                <a:ea typeface="DejaVu Sans"/>
              </a:rPr>
              <a:t>Although this is not a universal recommendation</a:t>
            </a:r>
            <a:endParaRPr b="0" lang="en-US" sz="20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Under “How would you like to use Git from the command line?” select “Use Git and optional Unix tools from the Windows Command Prompt” unless you use your Windows command line frequently and don’t want its functionality to be altered.  </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Now continue with the default options. </a:t>
            </a:r>
            <a:endParaRPr b="0" lang="en-US" sz="2400" spc="-1" strike="noStrike">
              <a:latin typeface="Arial"/>
            </a:endParaRPr>
          </a:p>
        </p:txBody>
      </p:sp>
      <p:pic>
        <p:nvPicPr>
          <p:cNvPr id="90" name="Picture 3" descr=""/>
          <p:cNvPicPr/>
          <p:nvPr/>
        </p:nvPicPr>
        <p:blipFill>
          <a:blip r:embed="rId2"/>
          <a:stretch/>
        </p:blipFill>
        <p:spPr>
          <a:xfrm>
            <a:off x="7747560" y="34920"/>
            <a:ext cx="3818520" cy="1789560"/>
          </a:xfrm>
          <a:prstGeom prst="rect">
            <a:avLst/>
          </a:prstGeom>
          <a:ln>
            <a:noFill/>
          </a:ln>
        </p:spPr>
      </p:pic>
      <p:pic>
        <p:nvPicPr>
          <p:cNvPr id="91" name="Picture 4" descr=""/>
          <p:cNvPicPr/>
          <p:nvPr/>
        </p:nvPicPr>
        <p:blipFill>
          <a:blip r:embed="rId3"/>
          <a:stretch/>
        </p:blipFill>
        <p:spPr>
          <a:xfrm>
            <a:off x="5236920" y="76680"/>
            <a:ext cx="2380320" cy="1747800"/>
          </a:xfrm>
          <a:prstGeom prst="rect">
            <a:avLst/>
          </a:prstGeom>
          <a:ln>
            <a:noFill/>
          </a:ln>
        </p:spPr>
      </p:pic>
      <p:pic>
        <p:nvPicPr>
          <p:cNvPr id="92" name="Picture 7" descr=""/>
          <p:cNvPicPr/>
          <p:nvPr/>
        </p:nvPicPr>
        <p:blipFill>
          <a:blip r:embed="rId4"/>
          <a:stretch/>
        </p:blipFill>
        <p:spPr>
          <a:xfrm>
            <a:off x="9326520" y="3291840"/>
            <a:ext cx="1652400" cy="1277280"/>
          </a:xfrm>
          <a:prstGeom prst="rect">
            <a:avLst/>
          </a:prstGeom>
          <a:ln>
            <a:noFill/>
          </a:ln>
        </p:spPr>
      </p:pic>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2" presetSubtype="4">
                                  <p:stCondLst>
                                    <p:cond delay="0"/>
                                  </p:stCondLst>
                                  <p:childTnLst>
                                    <p:set>
                                      <p:cBhvr>
                                        <p:cTn id="62" dur="1" fill="hold">
                                          <p:stCondLst>
                                            <p:cond delay="0"/>
                                          </p:stCondLst>
                                        </p:cTn>
                                        <p:tgtEl>
                                          <p:spTgt spid="89">
                                            <p:txEl>
                                              <p:pRg st="1" end="1"/>
                                            </p:txEl>
                                          </p:spTgt>
                                        </p:tgtEl>
                                        <p:attrNameLst>
                                          <p:attrName>style.visibility</p:attrName>
                                        </p:attrNameLst>
                                      </p:cBhvr>
                                      <p:to>
                                        <p:strVal val="visible"/>
                                      </p:to>
                                    </p:set>
                                    <p:anim calcmode="lin" valueType="num">
                                      <p:cBhvr additive="repl">
                                        <p:cTn id="63" dur="500" fill="hold"/>
                                        <p:tgtEl>
                                          <p:spTgt spid="89">
                                            <p:txEl>
                                              <p:pRg st="1" end="1"/>
                                            </p:txEl>
                                          </p:spTgt>
                                        </p:tgtEl>
                                        <p:attrNameLst>
                                          <p:attrName>ppt_x</p:attrName>
                                        </p:attrNameLst>
                                      </p:cBhvr>
                                      <p:tavLst>
                                        <p:tav tm="0">
                                          <p:val>
                                            <p:strVal val="#ppt_x"/>
                                          </p:val>
                                        </p:tav>
                                        <p:tav tm="100000">
                                          <p:val>
                                            <p:strVal val="#ppt_x"/>
                                          </p:val>
                                        </p:tav>
                                      </p:tavLst>
                                    </p:anim>
                                    <p:anim calcmode="lin" valueType="num">
                                      <p:cBhvr additive="repl">
                                        <p:cTn id="64" dur="500" fill="hold"/>
                                        <p:tgtEl>
                                          <p:spTgt spid="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2" presetSubtype="4">
                                  <p:stCondLst>
                                    <p:cond delay="0"/>
                                  </p:stCondLst>
                                  <p:childTnLst>
                                    <p:set>
                                      <p:cBhvr>
                                        <p:cTn id="68" dur="1" fill="hold">
                                          <p:stCondLst>
                                            <p:cond delay="0"/>
                                          </p:stCondLst>
                                        </p:cTn>
                                        <p:tgtEl>
                                          <p:spTgt spid="89">
                                            <p:txEl>
                                              <p:pRg st="2" end="2"/>
                                            </p:txEl>
                                          </p:spTgt>
                                        </p:tgtEl>
                                        <p:attrNameLst>
                                          <p:attrName>style.visibility</p:attrName>
                                        </p:attrNameLst>
                                      </p:cBhvr>
                                      <p:to>
                                        <p:strVal val="visible"/>
                                      </p:to>
                                    </p:set>
                                    <p:anim calcmode="lin" valueType="num">
                                      <p:cBhvr additive="repl">
                                        <p:cTn id="69" dur="500" fill="hold"/>
                                        <p:tgtEl>
                                          <p:spTgt spid="89">
                                            <p:txEl>
                                              <p:pRg st="2" end="2"/>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2" presetSubtype="4">
                                  <p:stCondLst>
                                    <p:cond delay="0"/>
                                  </p:stCondLst>
                                  <p:childTnLst>
                                    <p:set>
                                      <p:cBhvr>
                                        <p:cTn id="74" dur="1" fill="hold">
                                          <p:stCondLst>
                                            <p:cond delay="0"/>
                                          </p:stCondLst>
                                        </p:cTn>
                                        <p:tgtEl>
                                          <p:spTgt spid="90"/>
                                        </p:tgtEl>
                                        <p:attrNameLst>
                                          <p:attrName>style.visibility</p:attrName>
                                        </p:attrNameLst>
                                      </p:cBhvr>
                                      <p:to>
                                        <p:strVal val="visible"/>
                                      </p:to>
                                    </p:set>
                                    <p:anim calcmode="lin" valueType="num">
                                      <p:cBhvr additive="repl">
                                        <p:cTn id="75" dur="500" fill="hold"/>
                                        <p:tgtEl>
                                          <p:spTgt spid="90"/>
                                        </p:tgtEl>
                                        <p:attrNameLst>
                                          <p:attrName>ppt_x</p:attrName>
                                        </p:attrNameLst>
                                      </p:cBhvr>
                                      <p:tavLst>
                                        <p:tav tm="0">
                                          <p:val>
                                            <p:strVal val="#ppt_x"/>
                                          </p:val>
                                        </p:tav>
                                        <p:tav tm="100000">
                                          <p:val>
                                            <p:strVal val="#ppt_x"/>
                                          </p:val>
                                        </p:tav>
                                      </p:tavLst>
                                    </p:anim>
                                    <p:anim calcmode="lin" valueType="num">
                                      <p:cBhvr additive="repl">
                                        <p:cTn id="76"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2" presetSubtype="4">
                                  <p:stCondLst>
                                    <p:cond delay="0"/>
                                  </p:stCondLst>
                                  <p:childTnLst>
                                    <p:set>
                                      <p:cBhvr>
                                        <p:cTn id="80" dur="1" fill="hold">
                                          <p:stCondLst>
                                            <p:cond delay="0"/>
                                          </p:stCondLst>
                                        </p:cTn>
                                        <p:tgtEl>
                                          <p:spTgt spid="89">
                                            <p:txEl>
                                              <p:pRg st="3" end="3"/>
                                            </p:txEl>
                                          </p:spTgt>
                                        </p:tgtEl>
                                        <p:attrNameLst>
                                          <p:attrName>style.visibility</p:attrName>
                                        </p:attrNameLst>
                                      </p:cBhvr>
                                      <p:to>
                                        <p:strVal val="visible"/>
                                      </p:to>
                                    </p:set>
                                    <p:anim calcmode="lin" valueType="num">
                                      <p:cBhvr additive="repl">
                                        <p:cTn id="81" dur="500" fill="hold"/>
                                        <p:tgtEl>
                                          <p:spTgt spid="89">
                                            <p:txEl>
                                              <p:pRg st="3" end="3"/>
                                            </p:txEl>
                                          </p:spTgt>
                                        </p:tgtEl>
                                        <p:attrNameLst>
                                          <p:attrName>ppt_x</p:attrName>
                                        </p:attrNameLst>
                                      </p:cBhvr>
                                      <p:tavLst>
                                        <p:tav tm="0">
                                          <p:val>
                                            <p:strVal val="#ppt_x"/>
                                          </p:val>
                                        </p:tav>
                                        <p:tav tm="100000">
                                          <p:val>
                                            <p:strVal val="#ppt_x"/>
                                          </p:val>
                                        </p:tav>
                                      </p:tavLst>
                                    </p:anim>
                                    <p:anim calcmode="lin" valueType="num">
                                      <p:cBhvr additive="repl">
                                        <p:cTn id="82" dur="500" fill="hold"/>
                                        <p:tgtEl>
                                          <p:spTgt spid="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2" presetSubtype="4">
                                  <p:stCondLst>
                                    <p:cond delay="0"/>
                                  </p:stCondLst>
                                  <p:childTnLst>
                                    <p:set>
                                      <p:cBhvr>
                                        <p:cTn id="86" dur="1" fill="hold">
                                          <p:stCondLst>
                                            <p:cond delay="0"/>
                                          </p:stCondLst>
                                        </p:cTn>
                                        <p:tgtEl>
                                          <p:spTgt spid="89">
                                            <p:txEl>
                                              <p:pRg st="4" end="4"/>
                                            </p:txEl>
                                          </p:spTgt>
                                        </p:tgtEl>
                                        <p:attrNameLst>
                                          <p:attrName>style.visibility</p:attrName>
                                        </p:attrNameLst>
                                      </p:cBhvr>
                                      <p:to>
                                        <p:strVal val="visible"/>
                                      </p:to>
                                    </p:set>
                                    <p:anim calcmode="lin" valueType="num">
                                      <p:cBhvr additive="repl">
                                        <p:cTn id="87" dur="500" fill="hold"/>
                                        <p:tgtEl>
                                          <p:spTgt spid="89">
                                            <p:txEl>
                                              <p:pRg st="4" end="4"/>
                                            </p:txEl>
                                          </p:spTgt>
                                        </p:tgtEl>
                                        <p:attrNameLst>
                                          <p:attrName>ppt_x</p:attrName>
                                        </p:attrNameLst>
                                      </p:cBhvr>
                                      <p:tavLst>
                                        <p:tav tm="0">
                                          <p:val>
                                            <p:strVal val="#ppt_x"/>
                                          </p:val>
                                        </p:tav>
                                        <p:tav tm="100000">
                                          <p:val>
                                            <p:strVal val="#ppt_x"/>
                                          </p:val>
                                        </p:tav>
                                      </p:tavLst>
                                    </p:anim>
                                    <p:anim calcmode="lin" valueType="num">
                                      <p:cBhvr additive="repl">
                                        <p:cTn id="88" dur="500" fill="hold"/>
                                        <p:tgtEl>
                                          <p:spTgt spid="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2" presetSubtype="4">
                                  <p:stCondLst>
                                    <p:cond delay="0"/>
                                  </p:stCondLst>
                                  <p:childTnLst>
                                    <p:set>
                                      <p:cBhvr>
                                        <p:cTn id="92" dur="1" fill="hold">
                                          <p:stCondLst>
                                            <p:cond delay="0"/>
                                          </p:stCondLst>
                                        </p:cTn>
                                        <p:tgtEl>
                                          <p:spTgt spid="91"/>
                                        </p:tgtEl>
                                        <p:attrNameLst>
                                          <p:attrName>style.visibility</p:attrName>
                                        </p:attrNameLst>
                                      </p:cBhvr>
                                      <p:to>
                                        <p:strVal val="visible"/>
                                      </p:to>
                                    </p:set>
                                    <p:anim calcmode="lin" valueType="num">
                                      <p:cBhvr additive="repl">
                                        <p:cTn id="93" dur="500" fill="hold"/>
                                        <p:tgtEl>
                                          <p:spTgt spid="91"/>
                                        </p:tgtEl>
                                        <p:attrNameLst>
                                          <p:attrName>ppt_x</p:attrName>
                                        </p:attrNameLst>
                                      </p:cBhvr>
                                      <p:tavLst>
                                        <p:tav tm="0">
                                          <p:val>
                                            <p:strVal val="#ppt_x"/>
                                          </p:val>
                                        </p:tav>
                                        <p:tav tm="100000">
                                          <p:val>
                                            <p:strVal val="#ppt_x"/>
                                          </p:val>
                                        </p:tav>
                                      </p:tavLst>
                                    </p:anim>
                                    <p:anim calcmode="lin" valueType="num">
                                      <p:cBhvr additive="repl">
                                        <p:cTn id="94"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2" presetSubtype="4">
                                  <p:stCondLst>
                                    <p:cond delay="0"/>
                                  </p:stCondLst>
                                  <p:childTnLst>
                                    <p:set>
                                      <p:cBhvr>
                                        <p:cTn id="98" dur="1" fill="hold">
                                          <p:stCondLst>
                                            <p:cond delay="0"/>
                                          </p:stCondLst>
                                        </p:cTn>
                                        <p:tgtEl>
                                          <p:spTgt spid="89">
                                            <p:txEl>
                                              <p:pRg st="5" end="5"/>
                                            </p:txEl>
                                          </p:spTgt>
                                        </p:tgtEl>
                                        <p:attrNameLst>
                                          <p:attrName>style.visibility</p:attrName>
                                        </p:attrNameLst>
                                      </p:cBhvr>
                                      <p:to>
                                        <p:strVal val="visible"/>
                                      </p:to>
                                    </p:set>
                                    <p:anim calcmode="lin" valueType="num">
                                      <p:cBhvr additive="repl">
                                        <p:cTn id="99" dur="500" fill="hold"/>
                                        <p:tgtEl>
                                          <p:spTgt spid="89">
                                            <p:txEl>
                                              <p:pRg st="5" end="5"/>
                                            </p:txEl>
                                          </p:spTgt>
                                        </p:tgtEl>
                                        <p:attrNameLst>
                                          <p:attrName>ppt_x</p:attrName>
                                        </p:attrNameLst>
                                      </p:cBhvr>
                                      <p:tavLst>
                                        <p:tav tm="0">
                                          <p:val>
                                            <p:strVal val="#ppt_x"/>
                                          </p:val>
                                        </p:tav>
                                        <p:tav tm="100000">
                                          <p:val>
                                            <p:strVal val="#ppt_x"/>
                                          </p:val>
                                        </p:tav>
                                      </p:tavLst>
                                    </p:anim>
                                    <p:anim calcmode="lin" valueType="num">
                                      <p:cBhvr additive="repl">
                                        <p:cTn id="100" dur="500" fill="hold"/>
                                        <p:tgtEl>
                                          <p:spTgt spid="8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2" presetSubtype="4">
                                  <p:stCondLst>
                                    <p:cond delay="0"/>
                                  </p:stCondLst>
                                  <p:childTnLst>
                                    <p:set>
                                      <p:cBhvr>
                                        <p:cTn id="104" dur="1" fill="hold">
                                          <p:stCondLst>
                                            <p:cond delay="0"/>
                                          </p:stCondLst>
                                        </p:cTn>
                                        <p:tgtEl>
                                          <p:spTgt spid="89">
                                            <p:txEl>
                                              <p:pRg st="6" end="6"/>
                                            </p:txEl>
                                          </p:spTgt>
                                        </p:tgtEl>
                                        <p:attrNameLst>
                                          <p:attrName>style.visibility</p:attrName>
                                        </p:attrNameLst>
                                      </p:cBhvr>
                                      <p:to>
                                        <p:strVal val="visible"/>
                                      </p:to>
                                    </p:set>
                                    <p:anim calcmode="lin" valueType="num">
                                      <p:cBhvr additive="repl">
                                        <p:cTn id="105" dur="500" fill="hold"/>
                                        <p:tgtEl>
                                          <p:spTgt spid="89">
                                            <p:txEl>
                                              <p:pRg st="6" end="6"/>
                                            </p:txEl>
                                          </p:spTgt>
                                        </p:tgtEl>
                                        <p:attrNameLst>
                                          <p:attrName>ppt_x</p:attrName>
                                        </p:attrNameLst>
                                      </p:cBhvr>
                                      <p:tavLst>
                                        <p:tav tm="0">
                                          <p:val>
                                            <p:strVal val="#ppt_x"/>
                                          </p:val>
                                        </p:tav>
                                        <p:tav tm="100000">
                                          <p:val>
                                            <p:strVal val="#ppt_x"/>
                                          </p:val>
                                        </p:tav>
                                      </p:tavLst>
                                    </p:anim>
                                    <p:anim calcmode="lin" valueType="num">
                                      <p:cBhvr additive="repl">
                                        <p:cTn id="106" dur="500" fill="hold"/>
                                        <p:tgtEl>
                                          <p:spTgt spid="89">
                                            <p:txEl>
                                              <p:pRg st="6" end="6"/>
                                            </p:txEl>
                                          </p:spTgt>
                                        </p:tgtEl>
                                        <p:attrNameLst>
                                          <p:attrName>ppt_y</p:attrName>
                                        </p:attrNameLst>
                                      </p:cBhvr>
                                      <p:tavLst>
                                        <p:tav tm="0">
                                          <p:val>
                                            <p:strVal val="1+#ppt_h/2"/>
                                          </p:val>
                                        </p:tav>
                                        <p:tav tm="100000">
                                          <p:val>
                                            <p:strVal val="#ppt_y"/>
                                          </p:val>
                                        </p:tav>
                                      </p:tavLst>
                                    </p:anim>
                                  </p:childTnLst>
                                </p:cTn>
                              </p:par>
                              <p:par>
                                <p:cTn id="107" nodeType="withEffect" fill="hold" presetClass="entr" presetID="2" presetSubtype="4">
                                  <p:stCondLst>
                                    <p:cond delay="0"/>
                                  </p:stCondLst>
                                  <p:childTnLst>
                                    <p:set>
                                      <p:cBhvr>
                                        <p:cTn id="108" dur="1" fill="hold">
                                          <p:stCondLst>
                                            <p:cond delay="0"/>
                                          </p:stCondLst>
                                        </p:cTn>
                                        <p:tgtEl>
                                          <p:spTgt spid="89">
                                            <p:txEl>
                                              <p:pRg st="7" end="7"/>
                                            </p:txEl>
                                          </p:spTgt>
                                        </p:tgtEl>
                                        <p:attrNameLst>
                                          <p:attrName>style.visibility</p:attrName>
                                        </p:attrNameLst>
                                      </p:cBhvr>
                                      <p:to>
                                        <p:strVal val="visible"/>
                                      </p:to>
                                    </p:set>
                                    <p:anim calcmode="lin" valueType="num">
                                      <p:cBhvr additive="repl">
                                        <p:cTn id="109" dur="500" fill="hold"/>
                                        <p:tgtEl>
                                          <p:spTgt spid="89">
                                            <p:txEl>
                                              <p:pRg st="7" end="7"/>
                                            </p:txEl>
                                          </p:spTgt>
                                        </p:tgtEl>
                                        <p:attrNameLst>
                                          <p:attrName>ppt_x</p:attrName>
                                        </p:attrNameLst>
                                      </p:cBhvr>
                                      <p:tavLst>
                                        <p:tav tm="0">
                                          <p:val>
                                            <p:strVal val="#ppt_x"/>
                                          </p:val>
                                        </p:tav>
                                        <p:tav tm="100000">
                                          <p:val>
                                            <p:strVal val="#ppt_x"/>
                                          </p:val>
                                        </p:tav>
                                      </p:tavLst>
                                    </p:anim>
                                    <p:anim calcmode="lin" valueType="num">
                                      <p:cBhvr additive="repl">
                                        <p:cTn id="110" dur="500" fill="hold"/>
                                        <p:tgtEl>
                                          <p:spTgt spid="8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2" presetSubtype="4">
                                  <p:stCondLst>
                                    <p:cond delay="0"/>
                                  </p:stCondLst>
                                  <p:childTnLst>
                                    <p:set>
                                      <p:cBhvr>
                                        <p:cTn id="114" dur="1" fill="hold">
                                          <p:stCondLst>
                                            <p:cond delay="0"/>
                                          </p:stCondLst>
                                        </p:cTn>
                                        <p:tgtEl>
                                          <p:spTgt spid="92"/>
                                        </p:tgtEl>
                                        <p:attrNameLst>
                                          <p:attrName>style.visibility</p:attrName>
                                        </p:attrNameLst>
                                      </p:cBhvr>
                                      <p:to>
                                        <p:strVal val="visible"/>
                                      </p:to>
                                    </p:set>
                                    <p:anim calcmode="lin" valueType="num">
                                      <p:cBhvr additive="repl">
                                        <p:cTn id="115" dur="500" fill="hold"/>
                                        <p:tgtEl>
                                          <p:spTgt spid="92"/>
                                        </p:tgtEl>
                                        <p:attrNameLst>
                                          <p:attrName>ppt_x</p:attrName>
                                        </p:attrNameLst>
                                      </p:cBhvr>
                                      <p:tavLst>
                                        <p:tav tm="0">
                                          <p:val>
                                            <p:strVal val="#ppt_x"/>
                                          </p:val>
                                        </p:tav>
                                        <p:tav tm="100000">
                                          <p:val>
                                            <p:strVal val="#ppt_x"/>
                                          </p:val>
                                        </p:tav>
                                      </p:tavLst>
                                    </p:anim>
                                    <p:anim calcmode="lin" valueType="num">
                                      <p:cBhvr additive="repl">
                                        <p:cTn id="116"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Getting a GitHub account</a:t>
            </a:r>
            <a:endParaRPr b="0" lang="en-US" sz="4400" spc="-1" strike="noStrike">
              <a:latin typeface="Arial"/>
            </a:endParaRPr>
          </a:p>
        </p:txBody>
      </p:sp>
      <p:sp>
        <p:nvSpPr>
          <p:cNvPr id="9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Basic GitHub accounts are free.</a:t>
            </a:r>
            <a:endParaRPr b="0" lang="en-US" sz="2800" spc="-1" strike="noStrike">
              <a:latin typeface="Arial"/>
            </a:endParaRPr>
          </a:p>
          <a:p>
            <a:pPr lvl="1"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Go to GitHub: </a:t>
            </a:r>
            <a:r>
              <a:rPr b="0" lang="en-US" sz="2400" spc="-1" strike="noStrike" u="sng">
                <a:solidFill>
                  <a:srgbClr val="0563c1"/>
                </a:solidFill>
                <a:uFillTx/>
                <a:latin typeface="Calibri"/>
                <a:ea typeface="DejaVu Sans"/>
                <a:hlinkClick r:id="rId1"/>
              </a:rPr>
              <a:t>https://github.com/</a:t>
            </a:r>
            <a:r>
              <a:rPr b="0" lang="en-US" sz="2400" spc="-1" strike="noStrike">
                <a:solidFill>
                  <a:srgbClr val="000000"/>
                </a:solidFill>
                <a:latin typeface="Calibri"/>
                <a:ea typeface="DejaVu Sans"/>
              </a:rPr>
              <a:t>  where you will see a box where you can sign up</a:t>
            </a:r>
            <a:endParaRPr b="0" lang="en-US" sz="2400" spc="-1" strike="noStrike">
              <a:latin typeface="Arial"/>
            </a:endParaRPr>
          </a:p>
          <a:p>
            <a:pPr lvl="1"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Pick a name carefully. It should be short, easy to remember and to spell, something related to your name, and professional. </a:t>
            </a:r>
            <a:endParaRPr b="0" lang="en-US" sz="2400" spc="-1" strike="noStrike">
              <a:latin typeface="Arial"/>
            </a:endParaRPr>
          </a:p>
          <a:p>
            <a:pPr lvl="1"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Once you have a GitHub account, you are ready to connect Git and RStudio to this account.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RStudio</a:t>
            </a:r>
            <a:endParaRPr b="0" lang="en-US" sz="4400" spc="-1" strike="noStrike">
              <a:latin typeface="Arial"/>
            </a:endParaRPr>
          </a:p>
        </p:txBody>
      </p:sp>
      <p:sp>
        <p:nvSpPr>
          <p:cNvPr id="96" name="CustomShape 2"/>
          <p:cNvSpPr/>
          <p:nvPr/>
        </p:nvSpPr>
        <p:spPr>
          <a:xfrm>
            <a:off x="838080" y="14133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RStudio, go to Tools -&gt; Terminal -&gt; New Terminal</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Then you type in the git config commands to tell Git who you are (should match GITHUB credentials):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the terminal window, you should type: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git config --global user.name “Your Name”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git config --global user.email “your@email.com”</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pic>
        <p:nvPicPr>
          <p:cNvPr id="97" name="Picture 3" descr=""/>
          <p:cNvPicPr/>
          <p:nvPr/>
        </p:nvPicPr>
        <p:blipFill>
          <a:blip r:embed="rId1"/>
          <a:stretch/>
        </p:blipFill>
        <p:spPr>
          <a:xfrm>
            <a:off x="4593960" y="4437000"/>
            <a:ext cx="3665880" cy="2304000"/>
          </a:xfrm>
          <a:prstGeom prst="rect">
            <a:avLst/>
          </a:prstGeom>
          <a:ln>
            <a:noFill/>
          </a:ln>
        </p:spPr>
      </p:pic>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2" presetSubtype="4">
                                  <p:stCondLst>
                                    <p:cond delay="0"/>
                                  </p:stCondLst>
                                  <p:childTnLst>
                                    <p:set>
                                      <p:cBhvr>
                                        <p:cTn id="122" dur="1" fill="hold">
                                          <p:stCondLst>
                                            <p:cond delay="0"/>
                                          </p:stCondLst>
                                        </p:cTn>
                                        <p:tgtEl>
                                          <p:spTgt spid="96">
                                            <p:txEl>
                                              <p:pRg st="1" end="1"/>
                                            </p:txEl>
                                          </p:spTgt>
                                        </p:tgtEl>
                                        <p:attrNameLst>
                                          <p:attrName>style.visibility</p:attrName>
                                        </p:attrNameLst>
                                      </p:cBhvr>
                                      <p:to>
                                        <p:strVal val="visible"/>
                                      </p:to>
                                    </p:set>
                                    <p:anim calcmode="lin" valueType="num">
                                      <p:cBhvr additive="repl">
                                        <p:cTn id="123" dur="500" fill="hold"/>
                                        <p:tgtEl>
                                          <p:spTgt spid="96">
                                            <p:txEl>
                                              <p:pRg st="1" end="1"/>
                                            </p:txEl>
                                          </p:spTgt>
                                        </p:tgtEl>
                                        <p:attrNameLst>
                                          <p:attrName>ppt_x</p:attrName>
                                        </p:attrNameLst>
                                      </p:cBhvr>
                                      <p:tavLst>
                                        <p:tav tm="0">
                                          <p:val>
                                            <p:strVal val="#ppt_x"/>
                                          </p:val>
                                        </p:tav>
                                        <p:tav tm="100000">
                                          <p:val>
                                            <p:strVal val="#ppt_x"/>
                                          </p:val>
                                        </p:tav>
                                      </p:tavLst>
                                    </p:anim>
                                    <p:anim calcmode="lin" valueType="num">
                                      <p:cBhvr additive="repl">
                                        <p:cTn id="124" dur="500" fill="hold"/>
                                        <p:tgtEl>
                                          <p:spTgt spid="96">
                                            <p:txEl>
                                              <p:pRg st="1" end="1"/>
                                            </p:txEl>
                                          </p:spTgt>
                                        </p:tgtEl>
                                        <p:attrNameLst>
                                          <p:attrName>ppt_y</p:attrName>
                                        </p:attrNameLst>
                                      </p:cBhvr>
                                      <p:tavLst>
                                        <p:tav tm="0">
                                          <p:val>
                                            <p:strVal val="1+#ppt_h/2"/>
                                          </p:val>
                                        </p:tav>
                                        <p:tav tm="100000">
                                          <p:val>
                                            <p:strVal val="#ppt_y"/>
                                          </p:val>
                                        </p:tav>
                                      </p:tavLst>
                                    </p:anim>
                                  </p:childTnLst>
                                </p:cTn>
                              </p:par>
                              <p:par>
                                <p:cTn id="125" nodeType="withEffect" fill="hold" presetClass="entr" presetID="2" presetSubtype="4">
                                  <p:stCondLst>
                                    <p:cond delay="0"/>
                                  </p:stCondLst>
                                  <p:childTnLst>
                                    <p:set>
                                      <p:cBhvr>
                                        <p:cTn id="126" dur="1" fill="hold">
                                          <p:stCondLst>
                                            <p:cond delay="0"/>
                                          </p:stCondLst>
                                        </p:cTn>
                                        <p:tgtEl>
                                          <p:spTgt spid="96">
                                            <p:txEl>
                                              <p:pRg st="2" end="2"/>
                                            </p:txEl>
                                          </p:spTgt>
                                        </p:tgtEl>
                                        <p:attrNameLst>
                                          <p:attrName>style.visibility</p:attrName>
                                        </p:attrNameLst>
                                      </p:cBhvr>
                                      <p:to>
                                        <p:strVal val="visible"/>
                                      </p:to>
                                    </p:set>
                                    <p:anim calcmode="lin" valueType="num">
                                      <p:cBhvr additive="repl">
                                        <p:cTn id="127" dur="500" fill="hold"/>
                                        <p:tgtEl>
                                          <p:spTgt spid="96">
                                            <p:txEl>
                                              <p:pRg st="2" end="2"/>
                                            </p:txEl>
                                          </p:spTgt>
                                        </p:tgtEl>
                                        <p:attrNameLst>
                                          <p:attrName>ppt_x</p:attrName>
                                        </p:attrNameLst>
                                      </p:cBhvr>
                                      <p:tavLst>
                                        <p:tav tm="0">
                                          <p:val>
                                            <p:strVal val="#ppt_x"/>
                                          </p:val>
                                        </p:tav>
                                        <p:tav tm="100000">
                                          <p:val>
                                            <p:strVal val="#ppt_x"/>
                                          </p:val>
                                        </p:tav>
                                      </p:tavLst>
                                    </p:anim>
                                    <p:anim calcmode="lin" valueType="num">
                                      <p:cBhvr additive="repl">
                                        <p:cTn id="128" dur="500" fill="hold"/>
                                        <p:tgtEl>
                                          <p:spTgt spid="96">
                                            <p:txEl>
                                              <p:pRg st="2" end="2"/>
                                            </p:txEl>
                                          </p:spTgt>
                                        </p:tgtEl>
                                        <p:attrNameLst>
                                          <p:attrName>ppt_y</p:attrName>
                                        </p:attrNameLst>
                                      </p:cBhvr>
                                      <p:tavLst>
                                        <p:tav tm="0">
                                          <p:val>
                                            <p:strVal val="1+#ppt_h/2"/>
                                          </p:val>
                                        </p:tav>
                                        <p:tav tm="100000">
                                          <p:val>
                                            <p:strVal val="#ppt_y"/>
                                          </p:val>
                                        </p:tav>
                                      </p:tavLst>
                                    </p:anim>
                                  </p:childTnLst>
                                </p:cTn>
                              </p:par>
                              <p:par>
                                <p:cTn id="129" nodeType="withEffect" fill="hold" presetClass="entr" presetID="2" presetSubtype="4">
                                  <p:stCondLst>
                                    <p:cond delay="0"/>
                                  </p:stCondLst>
                                  <p:childTnLst>
                                    <p:set>
                                      <p:cBhvr>
                                        <p:cTn id="130" dur="1" fill="hold">
                                          <p:stCondLst>
                                            <p:cond delay="0"/>
                                          </p:stCondLst>
                                        </p:cTn>
                                        <p:tgtEl>
                                          <p:spTgt spid="96">
                                            <p:txEl>
                                              <p:pRg st="3" end="3"/>
                                            </p:txEl>
                                          </p:spTgt>
                                        </p:tgtEl>
                                        <p:attrNameLst>
                                          <p:attrName>style.visibility</p:attrName>
                                        </p:attrNameLst>
                                      </p:cBhvr>
                                      <p:to>
                                        <p:strVal val="visible"/>
                                      </p:to>
                                    </p:set>
                                    <p:anim calcmode="lin" valueType="num">
                                      <p:cBhvr additive="repl">
                                        <p:cTn id="131" dur="500" fill="hold"/>
                                        <p:tgtEl>
                                          <p:spTgt spid="96">
                                            <p:txEl>
                                              <p:pRg st="3" end="3"/>
                                            </p:txEl>
                                          </p:spTgt>
                                        </p:tgtEl>
                                        <p:attrNameLst>
                                          <p:attrName>ppt_x</p:attrName>
                                        </p:attrNameLst>
                                      </p:cBhvr>
                                      <p:tavLst>
                                        <p:tav tm="0">
                                          <p:val>
                                            <p:strVal val="#ppt_x"/>
                                          </p:val>
                                        </p:tav>
                                        <p:tav tm="100000">
                                          <p:val>
                                            <p:strVal val="#ppt_x"/>
                                          </p:val>
                                        </p:tav>
                                      </p:tavLst>
                                    </p:anim>
                                    <p:anim calcmode="lin" valueType="num">
                                      <p:cBhvr additive="repl">
                                        <p:cTn id="132" dur="500" fill="hold"/>
                                        <p:tgtEl>
                                          <p:spTgt spid="96">
                                            <p:txEl>
                                              <p:pRg st="3" end="3"/>
                                            </p:txEl>
                                          </p:spTgt>
                                        </p:tgtEl>
                                        <p:attrNameLst>
                                          <p:attrName>ppt_y</p:attrName>
                                        </p:attrNameLst>
                                      </p:cBhvr>
                                      <p:tavLst>
                                        <p:tav tm="0">
                                          <p:val>
                                            <p:strVal val="1+#ppt_h/2"/>
                                          </p:val>
                                        </p:tav>
                                        <p:tav tm="100000">
                                          <p:val>
                                            <p:strVal val="#ppt_y"/>
                                          </p:val>
                                        </p:tav>
                                      </p:tavLst>
                                    </p:anim>
                                  </p:childTnLst>
                                </p:cTn>
                              </p:par>
                              <p:par>
                                <p:cTn id="133" nodeType="withEffect" fill="hold" presetClass="entr" presetID="2" presetSubtype="4">
                                  <p:stCondLst>
                                    <p:cond delay="0"/>
                                  </p:stCondLst>
                                  <p:childTnLst>
                                    <p:set>
                                      <p:cBhvr>
                                        <p:cTn id="134" dur="1" fill="hold">
                                          <p:stCondLst>
                                            <p:cond delay="0"/>
                                          </p:stCondLst>
                                        </p:cTn>
                                        <p:tgtEl>
                                          <p:spTgt spid="96">
                                            <p:txEl>
                                              <p:pRg st="4" end="4"/>
                                            </p:txEl>
                                          </p:spTgt>
                                        </p:tgtEl>
                                        <p:attrNameLst>
                                          <p:attrName>style.visibility</p:attrName>
                                        </p:attrNameLst>
                                      </p:cBhvr>
                                      <p:to>
                                        <p:strVal val="visible"/>
                                      </p:to>
                                    </p:set>
                                    <p:anim calcmode="lin" valueType="num">
                                      <p:cBhvr additive="repl">
                                        <p:cTn id="135" dur="500" fill="hold"/>
                                        <p:tgtEl>
                                          <p:spTgt spid="96">
                                            <p:txEl>
                                              <p:pRg st="4" end="4"/>
                                            </p:txEl>
                                          </p:spTgt>
                                        </p:tgtEl>
                                        <p:attrNameLst>
                                          <p:attrName>ppt_x</p:attrName>
                                        </p:attrNameLst>
                                      </p:cBhvr>
                                      <p:tavLst>
                                        <p:tav tm="0">
                                          <p:val>
                                            <p:strVal val="#ppt_x"/>
                                          </p:val>
                                        </p:tav>
                                        <p:tav tm="100000">
                                          <p:val>
                                            <p:strVal val="#ppt_x"/>
                                          </p:val>
                                        </p:tav>
                                      </p:tavLst>
                                    </p:anim>
                                    <p:anim calcmode="lin" valueType="num">
                                      <p:cBhvr additive="repl">
                                        <p:cTn id="136" dur="500" fill="hold"/>
                                        <p:tgtEl>
                                          <p:spTgt spid="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2" presetSubtype="4">
                                  <p:stCondLst>
                                    <p:cond delay="0"/>
                                  </p:stCondLst>
                                  <p:childTnLst>
                                    <p:set>
                                      <p:cBhvr>
                                        <p:cTn id="140" dur="1" fill="hold">
                                          <p:stCondLst>
                                            <p:cond delay="0"/>
                                          </p:stCondLst>
                                        </p:cTn>
                                        <p:tgtEl>
                                          <p:spTgt spid="96">
                                            <p:txEl>
                                              <p:pRg st="5" end="5"/>
                                            </p:txEl>
                                          </p:spTgt>
                                        </p:tgtEl>
                                        <p:attrNameLst>
                                          <p:attrName>style.visibility</p:attrName>
                                        </p:attrNameLst>
                                      </p:cBhvr>
                                      <p:to>
                                        <p:strVal val="visible"/>
                                      </p:to>
                                    </p:set>
                                    <p:anim calcmode="lin" valueType="num">
                                      <p:cBhvr additive="repl">
                                        <p:cTn id="141" dur="500" fill="hold"/>
                                        <p:tgtEl>
                                          <p:spTgt spid="96">
                                            <p:txEl>
                                              <p:pRg st="5" end="5"/>
                                            </p:txEl>
                                          </p:spTgt>
                                        </p:tgtEl>
                                        <p:attrNameLst>
                                          <p:attrName>ppt_x</p:attrName>
                                        </p:attrNameLst>
                                      </p:cBhvr>
                                      <p:tavLst>
                                        <p:tav tm="0">
                                          <p:val>
                                            <p:strVal val="#ppt_x"/>
                                          </p:val>
                                        </p:tav>
                                        <p:tav tm="100000">
                                          <p:val>
                                            <p:strVal val="#ppt_x"/>
                                          </p:val>
                                        </p:tav>
                                      </p:tavLst>
                                    </p:anim>
                                    <p:anim calcmode="lin" valueType="num">
                                      <p:cBhvr additive="repl">
                                        <p:cTn id="142" dur="500" fill="hold"/>
                                        <p:tgtEl>
                                          <p:spTgt spid="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2" presetSubtype="4">
                                  <p:stCondLst>
                                    <p:cond delay="0"/>
                                  </p:stCondLst>
                                  <p:childTnLst>
                                    <p:set>
                                      <p:cBhvr>
                                        <p:cTn id="146" dur="1" fill="hold">
                                          <p:stCondLst>
                                            <p:cond delay="0"/>
                                          </p:stCondLst>
                                        </p:cTn>
                                        <p:tgtEl>
                                          <p:spTgt spid="97"/>
                                        </p:tgtEl>
                                        <p:attrNameLst>
                                          <p:attrName>style.visibility</p:attrName>
                                        </p:attrNameLst>
                                      </p:cBhvr>
                                      <p:to>
                                        <p:strVal val="visible"/>
                                      </p:to>
                                    </p:set>
                                    <p:anim calcmode="lin" valueType="num">
                                      <p:cBhvr additive="repl">
                                        <p:cTn id="147" dur="500" fill="hold"/>
                                        <p:tgtEl>
                                          <p:spTgt spid="97"/>
                                        </p:tgtEl>
                                        <p:attrNameLst>
                                          <p:attrName>ppt_x</p:attrName>
                                        </p:attrNameLst>
                                      </p:cBhvr>
                                      <p:tavLst>
                                        <p:tav tm="0">
                                          <p:val>
                                            <p:strVal val="#ppt_x"/>
                                          </p:val>
                                        </p:tav>
                                        <p:tav tm="100000">
                                          <p:val>
                                            <p:strVal val="#ppt_x"/>
                                          </p:val>
                                        </p:tav>
                                      </p:tavLst>
                                    </p:anim>
                                    <p:anim calcmode="lin" valueType="num">
                                      <p:cBhvr additive="repl">
                                        <p:cTn id="14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RStudio</a:t>
            </a:r>
            <a:endParaRPr b="0" lang="en-US" sz="4400" spc="-1" strike="noStrike">
              <a:latin typeface="Arial"/>
            </a:endParaRPr>
          </a:p>
        </p:txBody>
      </p:sp>
      <p:sp>
        <p:nvSpPr>
          <p:cNvPr id="9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Go to Tools -&gt; Global Options and select Git/SVN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Then enter a path for the Git executable that we just installed</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it likely is: C:/Program Files/Git/bin/git.exe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On my mac, I just kept the default path and it worked</a:t>
            </a:r>
            <a:endParaRPr b="0" lang="en-US"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We can create a SSH RSA Key which will reduce the frequency with which we need to enter our GitHub password. Select “Create RSA key”</a:t>
            </a:r>
            <a:endParaRPr b="0" lang="en-US"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Type in your password and confirm</a:t>
            </a:r>
            <a:endParaRPr b="0" lang="en-US"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Now GitHub can communicate with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2" presetSubtype="4">
                                  <p:stCondLst>
                                    <p:cond delay="0"/>
                                  </p:stCondLst>
                                  <p:childTnLst>
                                    <p:set>
                                      <p:cBhvr>
                                        <p:cTn id="154" dur="1" fill="hold">
                                          <p:stCondLst>
                                            <p:cond delay="0"/>
                                          </p:stCondLst>
                                        </p:cTn>
                                        <p:tgtEl>
                                          <p:spTgt spid="99">
                                            <p:txEl>
                                              <p:pRg st="1" end="1"/>
                                            </p:txEl>
                                          </p:spTgt>
                                        </p:tgtEl>
                                        <p:attrNameLst>
                                          <p:attrName>style.visibility</p:attrName>
                                        </p:attrNameLst>
                                      </p:cBhvr>
                                      <p:to>
                                        <p:strVal val="visible"/>
                                      </p:to>
                                    </p:set>
                                    <p:anim calcmode="lin" valueType="num">
                                      <p:cBhvr additive="repl">
                                        <p:cTn id="155" dur="500" fill="hold"/>
                                        <p:tgtEl>
                                          <p:spTgt spid="99">
                                            <p:txEl>
                                              <p:pRg st="1" end="1"/>
                                            </p:txEl>
                                          </p:spTgt>
                                        </p:tgtEl>
                                        <p:attrNameLst>
                                          <p:attrName>ppt_x</p:attrName>
                                        </p:attrNameLst>
                                      </p:cBhvr>
                                      <p:tavLst>
                                        <p:tav tm="0">
                                          <p:val>
                                            <p:strVal val="#ppt_x"/>
                                          </p:val>
                                        </p:tav>
                                        <p:tav tm="100000">
                                          <p:val>
                                            <p:strVal val="#ppt_x"/>
                                          </p:val>
                                        </p:tav>
                                      </p:tavLst>
                                    </p:anim>
                                    <p:anim calcmode="lin" valueType="num">
                                      <p:cBhvr additive="repl">
                                        <p:cTn id="156" dur="500" fill="hold"/>
                                        <p:tgtEl>
                                          <p:spTgt spid="99">
                                            <p:txEl>
                                              <p:pRg st="1" end="1"/>
                                            </p:txEl>
                                          </p:spTgt>
                                        </p:tgtEl>
                                        <p:attrNameLst>
                                          <p:attrName>ppt_y</p:attrName>
                                        </p:attrNameLst>
                                      </p:cBhvr>
                                      <p:tavLst>
                                        <p:tav tm="0">
                                          <p:val>
                                            <p:strVal val="1+#ppt_h/2"/>
                                          </p:val>
                                        </p:tav>
                                        <p:tav tm="100000">
                                          <p:val>
                                            <p:strVal val="#ppt_y"/>
                                          </p:val>
                                        </p:tav>
                                      </p:tavLst>
                                    </p:anim>
                                  </p:childTnLst>
                                </p:cTn>
                              </p:par>
                              <p:par>
                                <p:cTn id="157" nodeType="withEffect" fill="hold" presetClass="entr" presetID="2" presetSubtype="4">
                                  <p:stCondLst>
                                    <p:cond delay="0"/>
                                  </p:stCondLst>
                                  <p:childTnLst>
                                    <p:set>
                                      <p:cBhvr>
                                        <p:cTn id="158" dur="1" fill="hold">
                                          <p:stCondLst>
                                            <p:cond delay="0"/>
                                          </p:stCondLst>
                                        </p:cTn>
                                        <p:tgtEl>
                                          <p:spTgt spid="99">
                                            <p:txEl>
                                              <p:pRg st="2" end="2"/>
                                            </p:txEl>
                                          </p:spTgt>
                                        </p:tgtEl>
                                        <p:attrNameLst>
                                          <p:attrName>style.visibility</p:attrName>
                                        </p:attrNameLst>
                                      </p:cBhvr>
                                      <p:to>
                                        <p:strVal val="visible"/>
                                      </p:to>
                                    </p:set>
                                    <p:anim calcmode="lin" valueType="num">
                                      <p:cBhvr additive="repl">
                                        <p:cTn id="159" dur="500" fill="hold"/>
                                        <p:tgtEl>
                                          <p:spTgt spid="99">
                                            <p:txEl>
                                              <p:pRg st="2" end="2"/>
                                            </p:txEl>
                                          </p:spTgt>
                                        </p:tgtEl>
                                        <p:attrNameLst>
                                          <p:attrName>ppt_x</p:attrName>
                                        </p:attrNameLst>
                                      </p:cBhvr>
                                      <p:tavLst>
                                        <p:tav tm="0">
                                          <p:val>
                                            <p:strVal val="#ppt_x"/>
                                          </p:val>
                                        </p:tav>
                                        <p:tav tm="100000">
                                          <p:val>
                                            <p:strVal val="#ppt_x"/>
                                          </p:val>
                                        </p:tav>
                                      </p:tavLst>
                                    </p:anim>
                                    <p:anim calcmode="lin" valueType="num">
                                      <p:cBhvr additive="repl">
                                        <p:cTn id="160" dur="500" fill="hold"/>
                                        <p:tgtEl>
                                          <p:spTgt spid="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42">
                                  <p:stCondLst>
                                    <p:cond delay="0"/>
                                  </p:stCondLst>
                                  <p:childTnLst>
                                    <p:set>
                                      <p:cBhvr>
                                        <p:cTn id="164" dur="1" fill="hold">
                                          <p:stCondLst>
                                            <p:cond delay="0"/>
                                          </p:stCondLst>
                                        </p:cTn>
                                        <p:tgtEl>
                                          <p:spTgt spid="99">
                                            <p:txEl>
                                              <p:pRg st="3" end="3"/>
                                            </p:txEl>
                                          </p:spTgt>
                                        </p:tgtEl>
                                        <p:attrNameLst>
                                          <p:attrName>style.visibility</p:attrName>
                                        </p:attrNameLst>
                                      </p:cBhvr>
                                      <p:to>
                                        <p:strVal val="visible"/>
                                      </p:to>
                                    </p:set>
                                    <p:animEffect filter="fade" transition="in">
                                      <p:cBhvr additive="repl">
                                        <p:cTn id="165" dur="1000"/>
                                        <p:tgtEl>
                                          <p:spTgt spid="99">
                                            <p:txEl>
                                              <p:pRg st="3" end="3"/>
                                            </p:txEl>
                                          </p:spTgt>
                                        </p:tgtEl>
                                      </p:cBhvr>
                                    </p:animEffect>
                                    <p:anim calcmode="lin" valueType="num">
                                      <p:cBhvr additive="repl">
                                        <p:cTn id="166" dur="1000" fill="hold"/>
                                        <p:tgtEl>
                                          <p:spTgt spid="99">
                                            <p:txEl>
                                              <p:pRg st="3" end="3"/>
                                            </p:txEl>
                                          </p:spTgt>
                                        </p:tgtEl>
                                        <p:attrNameLst>
                                          <p:attrName>ppt_x</p:attrName>
                                        </p:attrNameLst>
                                      </p:cBhvr>
                                      <p:tavLst>
                                        <p:tav tm="0">
                                          <p:val>
                                            <p:strVal val="#ppt_x"/>
                                          </p:val>
                                        </p:tav>
                                        <p:tav tm="100000">
                                          <p:val>
                                            <p:strVal val="#ppt_x"/>
                                          </p:val>
                                        </p:tav>
                                      </p:tavLst>
                                    </p:anim>
                                    <p:anim calcmode="lin" valueType="num">
                                      <p:cBhvr additive="repl">
                                        <p:cTn id="167" dur="1000" fill="hold"/>
                                        <p:tgtEl>
                                          <p:spTgt spid="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nodeType="clickEffect" fill="hold" presetClass="entr" presetID="2" presetSubtype="4">
                                  <p:stCondLst>
                                    <p:cond delay="0"/>
                                  </p:stCondLst>
                                  <p:childTnLst>
                                    <p:set>
                                      <p:cBhvr>
                                        <p:cTn id="171" dur="1" fill="hold">
                                          <p:stCondLst>
                                            <p:cond delay="0"/>
                                          </p:stCondLst>
                                        </p:cTn>
                                        <p:tgtEl>
                                          <p:spTgt spid="99">
                                            <p:txEl>
                                              <p:pRg st="4" end="4"/>
                                            </p:txEl>
                                          </p:spTgt>
                                        </p:tgtEl>
                                        <p:attrNameLst>
                                          <p:attrName>style.visibility</p:attrName>
                                        </p:attrNameLst>
                                      </p:cBhvr>
                                      <p:to>
                                        <p:strVal val="visible"/>
                                      </p:to>
                                    </p:set>
                                    <p:anim calcmode="lin" valueType="num">
                                      <p:cBhvr additive="repl">
                                        <p:cTn id="172" dur="500" fill="hold"/>
                                        <p:tgtEl>
                                          <p:spTgt spid="99">
                                            <p:txEl>
                                              <p:pRg st="4" end="4"/>
                                            </p:txEl>
                                          </p:spTgt>
                                        </p:tgtEl>
                                        <p:attrNameLst>
                                          <p:attrName>ppt_x</p:attrName>
                                        </p:attrNameLst>
                                      </p:cBhvr>
                                      <p:tavLst>
                                        <p:tav tm="0">
                                          <p:val>
                                            <p:strVal val="#ppt_x"/>
                                          </p:val>
                                        </p:tav>
                                        <p:tav tm="100000">
                                          <p:val>
                                            <p:strVal val="#ppt_x"/>
                                          </p:val>
                                        </p:tav>
                                      </p:tavLst>
                                    </p:anim>
                                    <p:anim calcmode="lin" valueType="num">
                                      <p:cBhvr additive="repl">
                                        <p:cTn id="173" dur="500" fill="hold"/>
                                        <p:tgtEl>
                                          <p:spTgt spid="99">
                                            <p:txEl>
                                              <p:pRg st="4" end="4"/>
                                            </p:txEl>
                                          </p:spTgt>
                                        </p:tgtEl>
                                        <p:attrNameLst>
                                          <p:attrName>ppt_y</p:attrName>
                                        </p:attrNameLst>
                                      </p:cBhvr>
                                      <p:tavLst>
                                        <p:tav tm="0">
                                          <p:val>
                                            <p:strVal val="1+#ppt_h/2"/>
                                          </p:val>
                                        </p:tav>
                                        <p:tav tm="100000">
                                          <p:val>
                                            <p:strVal val="#ppt_y"/>
                                          </p:val>
                                        </p:tav>
                                      </p:tavLst>
                                    </p:anim>
                                  </p:childTnLst>
                                </p:cTn>
                              </p:par>
                              <p:par>
                                <p:cTn id="174" nodeType="withEffect" fill="hold" presetClass="entr" presetID="2" presetSubtype="4">
                                  <p:stCondLst>
                                    <p:cond delay="0"/>
                                  </p:stCondLst>
                                  <p:childTnLst>
                                    <p:set>
                                      <p:cBhvr>
                                        <p:cTn id="175" dur="1" fill="hold">
                                          <p:stCondLst>
                                            <p:cond delay="0"/>
                                          </p:stCondLst>
                                        </p:cTn>
                                        <p:tgtEl>
                                          <p:spTgt spid="99">
                                            <p:txEl>
                                              <p:pRg st="5" end="5"/>
                                            </p:txEl>
                                          </p:spTgt>
                                        </p:tgtEl>
                                        <p:attrNameLst>
                                          <p:attrName>style.visibility</p:attrName>
                                        </p:attrNameLst>
                                      </p:cBhvr>
                                      <p:to>
                                        <p:strVal val="visible"/>
                                      </p:to>
                                    </p:set>
                                    <p:anim calcmode="lin" valueType="num">
                                      <p:cBhvr additive="repl">
                                        <p:cTn id="176" dur="500" fill="hold"/>
                                        <p:tgtEl>
                                          <p:spTgt spid="99">
                                            <p:txEl>
                                              <p:pRg st="5" end="5"/>
                                            </p:txEl>
                                          </p:spTgt>
                                        </p:tgtEl>
                                        <p:attrNameLst>
                                          <p:attrName>ppt_x</p:attrName>
                                        </p:attrNameLst>
                                      </p:cBhvr>
                                      <p:tavLst>
                                        <p:tav tm="0">
                                          <p:val>
                                            <p:strVal val="#ppt_x"/>
                                          </p:val>
                                        </p:tav>
                                        <p:tav tm="100000">
                                          <p:val>
                                            <p:strVal val="#ppt_x"/>
                                          </p:val>
                                        </p:tav>
                                      </p:tavLst>
                                    </p:anim>
                                    <p:anim calcmode="lin" valueType="num">
                                      <p:cBhvr additive="repl">
                                        <p:cTn id="177" dur="500" fill="hold"/>
                                        <p:tgtEl>
                                          <p:spTgt spid="99">
                                            <p:txEl>
                                              <p:pRg st="5" end="5"/>
                                            </p:txEl>
                                          </p:spTgt>
                                        </p:tgtEl>
                                        <p:attrNameLst>
                                          <p:attrName>ppt_y</p:attrName>
                                        </p:attrNameLst>
                                      </p:cBhvr>
                                      <p:tavLst>
                                        <p:tav tm="0">
                                          <p:val>
                                            <p:strVal val="1+#ppt_h/2"/>
                                          </p:val>
                                        </p:tav>
                                        <p:tav tm="100000">
                                          <p:val>
                                            <p:strVal val="#ppt_y"/>
                                          </p:val>
                                        </p:tav>
                                      </p:tavLst>
                                    </p:anim>
                                  </p:childTnLst>
                                </p:cTn>
                              </p:par>
                              <p:par>
                                <p:cTn id="178" nodeType="withEffect" fill="hold" presetClass="entr" presetID="2" presetSubtype="4">
                                  <p:stCondLst>
                                    <p:cond delay="0"/>
                                  </p:stCondLst>
                                  <p:childTnLst>
                                    <p:set>
                                      <p:cBhvr>
                                        <p:cTn id="179" dur="1" fill="hold">
                                          <p:stCondLst>
                                            <p:cond delay="0"/>
                                          </p:stCondLst>
                                        </p:cTn>
                                        <p:tgtEl>
                                          <p:spTgt spid="99">
                                            <p:txEl>
                                              <p:pRg st="6" end="6"/>
                                            </p:txEl>
                                          </p:spTgt>
                                        </p:tgtEl>
                                        <p:attrNameLst>
                                          <p:attrName>style.visibility</p:attrName>
                                        </p:attrNameLst>
                                      </p:cBhvr>
                                      <p:to>
                                        <p:strVal val="visible"/>
                                      </p:to>
                                    </p:set>
                                    <p:anim calcmode="lin" valueType="num">
                                      <p:cBhvr additive="repl">
                                        <p:cTn id="180" dur="500" fill="hold"/>
                                        <p:tgtEl>
                                          <p:spTgt spid="99">
                                            <p:txEl>
                                              <p:pRg st="6" end="6"/>
                                            </p:txEl>
                                          </p:spTgt>
                                        </p:tgtEl>
                                        <p:attrNameLst>
                                          <p:attrName>ppt_x</p:attrName>
                                        </p:attrNameLst>
                                      </p:cBhvr>
                                      <p:tavLst>
                                        <p:tav tm="0">
                                          <p:val>
                                            <p:strVal val="#ppt_x"/>
                                          </p:val>
                                        </p:tav>
                                        <p:tav tm="100000">
                                          <p:val>
                                            <p:strVal val="#ppt_x"/>
                                          </p:val>
                                        </p:tav>
                                      </p:tavLst>
                                    </p:anim>
                                    <p:anim calcmode="lin" valueType="num">
                                      <p:cBhvr additive="repl">
                                        <p:cTn id="181" dur="500" fill="hold"/>
                                        <p:tgtEl>
                                          <p:spTgt spid="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GitHub Repositories</a:t>
            </a:r>
            <a:endParaRPr b="0" lang="en-US" sz="4400" spc="-1" strike="noStrike">
              <a:latin typeface="Arial"/>
            </a:endParaRPr>
          </a:p>
        </p:txBody>
      </p:sp>
      <p:sp>
        <p:nvSpPr>
          <p:cNvPr id="10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can now create a GitHub Repository (repo).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allows you to have 2 copies: 1 on GitHub and 1 on your computer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add collaborators then you’ll each have a copy on your computers.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Go to your github account: </a:t>
            </a:r>
            <a:r>
              <a:rPr b="0" lang="en-US" sz="2800" spc="-1" strike="noStrike" u="sng">
                <a:solidFill>
                  <a:srgbClr val="0563c1"/>
                </a:solidFill>
                <a:uFillTx/>
                <a:latin typeface="Calibri"/>
                <a:ea typeface="DejaVu Sans"/>
                <a:hlinkClick r:id="rId1"/>
              </a:rPr>
              <a:t>http://github.com/username</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Sign in (if you need to)</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Click on Repositories and then click New</a:t>
            </a:r>
            <a:endParaRPr b="0" lang="en-US" sz="2800" spc="-1" strike="noStrike">
              <a:latin typeface="Arial"/>
            </a:endParaRPr>
          </a:p>
          <a:p>
            <a:pPr marL="228600" indent="-227520">
              <a:lnSpc>
                <a:spcPct val="90000"/>
              </a:lnSpc>
              <a:spcBef>
                <a:spcPts val="1001"/>
              </a:spcBef>
              <a:buClr>
                <a:srgbClr val="000000"/>
              </a:buClr>
              <a:buFont typeface="Arial"/>
              <a:buChar char="•"/>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2796</TotalTime>
  <Application>LibreOffice/6.4.6.2$Linux_X86_64 LibreOffice_project/40$Build-2</Application>
  <Words>1012</Words>
  <Paragraphs>126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2020-02-25T17:51:40Z</dcterms:created>
  <dc:creator>Kristin Snopkowski</dc:creator>
  <dc:description/>
  <dc:language>en-US</dc:language>
  <cp:lastModifiedBy/>
  <cp:lastPrinted>2020-02-27T18:37:53Z</cp:lastPrinted>
  <dcterms:modified xsi:type="dcterms:W3CDTF">2021-01-28T12:25:56Z</dcterms:modified>
  <cp:revision>16</cp:revision>
  <dc:subject/>
  <dc:title>Git &amp; GitHub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