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326" r:id="rId5"/>
    <p:sldId id="259" r:id="rId6"/>
    <p:sldId id="322" r:id="rId7"/>
    <p:sldId id="327" r:id="rId8"/>
    <p:sldId id="307" r:id="rId9"/>
    <p:sldId id="328" r:id="rId10"/>
    <p:sldId id="330" r:id="rId11"/>
    <p:sldId id="262" r:id="rId12"/>
    <p:sldId id="336" r:id="rId13"/>
    <p:sldId id="338" r:id="rId14"/>
    <p:sldId id="332" r:id="rId15"/>
    <p:sldId id="339" r:id="rId16"/>
    <p:sldId id="358" r:id="rId17"/>
    <p:sldId id="341" r:id="rId18"/>
    <p:sldId id="316" r:id="rId19"/>
    <p:sldId id="357" r:id="rId20"/>
    <p:sldId id="296" r:id="rId21"/>
    <p:sldId id="348" r:id="rId22"/>
    <p:sldId id="294" r:id="rId23"/>
    <p:sldId id="30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 showGuides="1">
      <p:cViewPr varScale="1">
        <p:scale>
          <a:sx n="87" d="100"/>
          <a:sy n="87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2DB3F-3131-4B0A-9D1F-4F22533E12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0345A7-9CD6-4CF6-AB05-F6A4E57E7F3B}">
      <dgm:prSet phldrT="[Text]"/>
      <dgm:spPr/>
      <dgm:t>
        <a:bodyPr/>
        <a:lstStyle/>
        <a:p>
          <a:r>
            <a:rPr lang="en-US" dirty="0"/>
            <a:t>Credit Card Default Problem (DEMO)</a:t>
          </a:r>
        </a:p>
      </dgm:t>
    </dgm:pt>
    <dgm:pt modelId="{D72F6F2E-B0DD-4F10-AC74-57A7963B23FD}" cxnId="{85316F2E-7EFA-46A2-B146-059A6CACD37D}" type="parTrans">
      <dgm:prSet/>
      <dgm:spPr/>
      <dgm:t>
        <a:bodyPr/>
        <a:lstStyle/>
        <a:p>
          <a:endParaRPr lang="en-US"/>
        </a:p>
      </dgm:t>
    </dgm:pt>
    <dgm:pt modelId="{C65BB8B5-0C13-4E8D-A642-215BE329325F}" cxnId="{85316F2E-7EFA-46A2-B146-059A6CACD37D}" type="sibTrans">
      <dgm:prSet/>
      <dgm:spPr/>
      <dgm:t>
        <a:bodyPr/>
        <a:lstStyle/>
        <a:p>
          <a:endParaRPr lang="en-US"/>
        </a:p>
      </dgm:t>
    </dgm:pt>
    <dgm:pt modelId="{C7F0B30C-92F2-4D85-A23B-2143840EB47B}">
      <dgm:prSet phldrT="[Text]"/>
      <dgm:spPr/>
      <dgm:t>
        <a:bodyPr/>
        <a:lstStyle/>
        <a:p>
          <a:r>
            <a:rPr lang="en-US" dirty="0"/>
            <a:t>Problem Overview</a:t>
          </a:r>
        </a:p>
      </dgm:t>
    </dgm:pt>
    <dgm:pt modelId="{6132ED03-A95F-40E9-9E51-0FD167537849}" cxnId="{1404D9BF-2771-4FA0-8320-7D4E88E40F62}" type="parTrans">
      <dgm:prSet/>
      <dgm:spPr/>
      <dgm:t>
        <a:bodyPr/>
        <a:lstStyle/>
        <a:p>
          <a:endParaRPr lang="en-US"/>
        </a:p>
      </dgm:t>
    </dgm:pt>
    <dgm:pt modelId="{514A84D1-0C07-4EF6-A5A3-2FA0CF11358E}" cxnId="{1404D9BF-2771-4FA0-8320-7D4E88E40F62}" type="sibTrans">
      <dgm:prSet/>
      <dgm:spPr/>
      <dgm:t>
        <a:bodyPr/>
        <a:lstStyle/>
        <a:p>
          <a:endParaRPr lang="en-US"/>
        </a:p>
      </dgm:t>
    </dgm:pt>
    <dgm:pt modelId="{C6673FA0-74AF-4023-A7BC-41B62825F854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AF510338-A4A0-4AE7-9AB6-14464A44507A}" cxnId="{F0ED87D6-2565-4FE4-B7C5-F0E02B97EDA5}" type="parTrans">
      <dgm:prSet/>
      <dgm:spPr/>
      <dgm:t>
        <a:bodyPr/>
        <a:lstStyle/>
        <a:p>
          <a:endParaRPr lang="en-US"/>
        </a:p>
      </dgm:t>
    </dgm:pt>
    <dgm:pt modelId="{B41AF60F-DB48-40EA-81B6-CBD2854BA490}" cxnId="{F0ED87D6-2565-4FE4-B7C5-F0E02B97EDA5}" type="sibTrans">
      <dgm:prSet/>
      <dgm:spPr/>
      <dgm:t>
        <a:bodyPr/>
        <a:lstStyle/>
        <a:p>
          <a:endParaRPr lang="en-US"/>
        </a:p>
      </dgm:t>
    </dgm:pt>
    <dgm:pt modelId="{E188B529-1BF3-4248-B377-1C39D44792A7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88FB1EEB-FCFC-466D-8798-0B68E21BA647}" cxnId="{39FBD88A-1AF2-4C13-8281-8EE20FFABE32}" type="parTrans">
      <dgm:prSet/>
      <dgm:spPr/>
      <dgm:t>
        <a:bodyPr/>
        <a:lstStyle/>
        <a:p>
          <a:endParaRPr lang="en-US"/>
        </a:p>
      </dgm:t>
    </dgm:pt>
    <dgm:pt modelId="{4E14CB62-ECC3-4E92-B816-FDD0C24D0C6B}" cxnId="{39FBD88A-1AF2-4C13-8281-8EE20FFABE32}" type="sibTrans">
      <dgm:prSet/>
      <dgm:spPr/>
      <dgm:t>
        <a:bodyPr/>
        <a:lstStyle/>
        <a:p>
          <a:endParaRPr lang="en-US"/>
        </a:p>
      </dgm:t>
    </dgm:pt>
    <dgm:pt modelId="{20EDBE36-5D25-401F-B22B-BB2F7A4C00F9}">
      <dgm:prSet phldrT="[Text]"/>
      <dgm:spPr/>
      <dgm:t>
        <a:bodyPr/>
        <a:lstStyle/>
        <a:p>
          <a:r>
            <a:rPr lang="en-US" dirty="0"/>
            <a:t>Proposed Models</a:t>
          </a:r>
        </a:p>
      </dgm:t>
    </dgm:pt>
    <dgm:pt modelId="{62ADBCC0-6F41-404A-8C2C-AB648BED0698}" cxnId="{311B071A-E4A1-40B3-9159-2091E78729BD}" type="parTrans">
      <dgm:prSet/>
      <dgm:spPr/>
      <dgm:t>
        <a:bodyPr/>
        <a:lstStyle/>
        <a:p>
          <a:endParaRPr lang="en-US"/>
        </a:p>
      </dgm:t>
    </dgm:pt>
    <dgm:pt modelId="{5870FC1B-1A61-4533-8D30-181B5977C2B8}" cxnId="{311B071A-E4A1-40B3-9159-2091E78729BD}" type="sibTrans">
      <dgm:prSet/>
      <dgm:spPr/>
      <dgm:t>
        <a:bodyPr/>
        <a:lstStyle/>
        <a:p>
          <a:endParaRPr lang="en-US"/>
        </a:p>
      </dgm:t>
    </dgm:pt>
    <dgm:pt modelId="{E47BB3D7-D15A-4F7F-B2DC-18CDD60C7F0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74390031-2000-45AA-AA2C-BB43C8D79809}" cxnId="{56B023CC-6E2E-40E8-847C-99734B190F72}" type="parTrans">
      <dgm:prSet/>
      <dgm:spPr/>
      <dgm:t>
        <a:bodyPr/>
        <a:lstStyle/>
        <a:p>
          <a:endParaRPr lang="en-US"/>
        </a:p>
      </dgm:t>
    </dgm:pt>
    <dgm:pt modelId="{BB974ED0-D0D3-42E1-87F3-1AF482BF853E}" cxnId="{56B023CC-6E2E-40E8-847C-99734B190F72}" type="sibTrans">
      <dgm:prSet/>
      <dgm:spPr/>
      <dgm:t>
        <a:bodyPr/>
        <a:lstStyle/>
        <a:p>
          <a:endParaRPr lang="en-US"/>
        </a:p>
      </dgm:t>
    </dgm:pt>
    <dgm:pt modelId="{FB3DFA73-4814-4E29-AB0A-3D47A1FFC5D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520AF47-8FBF-4FEF-A70F-BB22F8957AF7}" cxnId="{D80CCBA6-FE78-44A2-B4D2-2D147958F299}" type="parTrans">
      <dgm:prSet/>
      <dgm:spPr/>
      <dgm:t>
        <a:bodyPr/>
        <a:lstStyle/>
        <a:p>
          <a:endParaRPr lang="en-US"/>
        </a:p>
      </dgm:t>
    </dgm:pt>
    <dgm:pt modelId="{B6525D0D-5AD2-4220-901C-BB8A2834682D}" cxnId="{D80CCBA6-FE78-44A2-B4D2-2D147958F299}" type="sibTrans">
      <dgm:prSet/>
      <dgm:spPr/>
      <dgm:t>
        <a:bodyPr/>
        <a:lstStyle/>
        <a:p>
          <a:endParaRPr lang="en-US"/>
        </a:p>
      </dgm:t>
    </dgm:pt>
    <dgm:pt modelId="{057CEBDE-B55E-4606-8B22-8702D1EBCD41}">
      <dgm:prSet phldrT="[Text]"/>
      <dgm:spPr/>
      <dgm:t>
        <a:bodyPr/>
        <a:lstStyle/>
        <a:p>
          <a:endParaRPr lang="en-US"/>
        </a:p>
      </dgm:t>
    </dgm:pt>
    <dgm:pt modelId="{659ED418-C931-4298-8671-25B08A1986D3}" cxnId="{D8216568-ADD6-4D4F-A287-76D3D3A54415}" type="parTrans">
      <dgm:prSet/>
      <dgm:spPr/>
      <dgm:t>
        <a:bodyPr/>
        <a:lstStyle/>
        <a:p>
          <a:endParaRPr lang="en-US"/>
        </a:p>
      </dgm:t>
    </dgm:pt>
    <dgm:pt modelId="{49E09A4D-F8D3-47ED-919D-E245FB7307F3}" cxnId="{D8216568-ADD6-4D4F-A287-76D3D3A54415}" type="sibTrans">
      <dgm:prSet/>
      <dgm:spPr/>
      <dgm:t>
        <a:bodyPr/>
        <a:lstStyle/>
        <a:p>
          <a:endParaRPr lang="en-US"/>
        </a:p>
      </dgm:t>
    </dgm:pt>
    <dgm:pt modelId="{27B231DC-A193-4359-89A9-82CE734756C3}">
      <dgm:prSet phldrT="[Text]"/>
      <dgm:spPr/>
      <dgm:t>
        <a:bodyPr/>
        <a:lstStyle/>
        <a:p>
          <a:endParaRPr lang="en-US" dirty="0"/>
        </a:p>
      </dgm:t>
    </dgm:pt>
    <dgm:pt modelId="{22BDA9C8-C231-42C4-BE47-371B1EB0AA10}" cxnId="{4CB5B8F0-9ABF-477A-BDBC-482EC54AEA8F}" type="parTrans">
      <dgm:prSet/>
      <dgm:spPr/>
      <dgm:t>
        <a:bodyPr/>
        <a:lstStyle/>
        <a:p>
          <a:endParaRPr lang="en-US"/>
        </a:p>
      </dgm:t>
    </dgm:pt>
    <dgm:pt modelId="{6796BB35-0BA6-4C09-8C6F-8CDF902F5F07}" cxnId="{4CB5B8F0-9ABF-477A-BDBC-482EC54AEA8F}" type="sibTrans">
      <dgm:prSet/>
      <dgm:spPr/>
      <dgm:t>
        <a:bodyPr/>
        <a:lstStyle/>
        <a:p>
          <a:endParaRPr lang="en-US"/>
        </a:p>
      </dgm:t>
    </dgm:pt>
    <dgm:pt modelId="{99AEA9A9-DDC7-4ABC-BC56-27B4F3FEA814}" type="pres">
      <dgm:prSet presAssocID="{6F02DB3F-3131-4B0A-9D1F-4F22533E12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EE4D91-F348-4EDC-B786-D094E937BCC9}" type="pres">
      <dgm:prSet presAssocID="{D50345A7-9CD6-4CF6-AB05-F6A4E57E7F3B}" presName="Parent" presStyleLbl="node0" presStyleIdx="0" presStyleCnt="1">
        <dgm:presLayoutVars>
          <dgm:chMax val="6"/>
          <dgm:chPref val="6"/>
        </dgm:presLayoutVars>
      </dgm:prSet>
      <dgm:spPr/>
    </dgm:pt>
    <dgm:pt modelId="{4C52AB7E-3E70-4C87-845F-40402AAF2E80}" type="pres">
      <dgm:prSet presAssocID="{C7F0B30C-92F2-4D85-A23B-2143840EB47B}" presName="Accent1" presStyleCnt="0"/>
      <dgm:spPr/>
    </dgm:pt>
    <dgm:pt modelId="{448ADB45-3B3A-4C65-9C97-F3A95F99B7E2}" type="pres">
      <dgm:prSet presAssocID="{C7F0B30C-92F2-4D85-A23B-2143840EB47B}" presName="Accent" presStyleLbl="bgShp" presStyleIdx="0" presStyleCnt="6"/>
      <dgm:spPr/>
    </dgm:pt>
    <dgm:pt modelId="{BB7A420C-65F2-4391-A785-1F2E84D6C4FD}" type="pres">
      <dgm:prSet presAssocID="{C7F0B30C-92F2-4D85-A23B-2143840EB47B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8A022A3-73AB-47B7-AB2F-56A0D37D926D}" type="pres">
      <dgm:prSet presAssocID="{C6673FA0-74AF-4023-A7BC-41B62825F854}" presName="Accent2" presStyleCnt="0"/>
      <dgm:spPr/>
    </dgm:pt>
    <dgm:pt modelId="{FCA1AD58-F836-4152-BBAA-E1F99B0624F7}" type="pres">
      <dgm:prSet presAssocID="{C6673FA0-74AF-4023-A7BC-41B62825F854}" presName="Accent" presStyleLbl="bgShp" presStyleIdx="1" presStyleCnt="6"/>
      <dgm:spPr/>
    </dgm:pt>
    <dgm:pt modelId="{234B4EA4-8E25-4C35-921E-884B24B340E7}" type="pres">
      <dgm:prSet presAssocID="{C6673FA0-74AF-4023-A7BC-41B62825F85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85AEE84-4B68-4CD1-ADAB-DC11F1C6BBBF}" type="pres">
      <dgm:prSet presAssocID="{E188B529-1BF3-4248-B377-1C39D44792A7}" presName="Accent3" presStyleCnt="0"/>
      <dgm:spPr/>
    </dgm:pt>
    <dgm:pt modelId="{8E60D092-4CDD-4782-A616-0D2B706D8773}" type="pres">
      <dgm:prSet presAssocID="{E188B529-1BF3-4248-B377-1C39D44792A7}" presName="Accent" presStyleLbl="bgShp" presStyleIdx="2" presStyleCnt="6"/>
      <dgm:spPr/>
    </dgm:pt>
    <dgm:pt modelId="{AD735A62-A82D-408F-9BDA-6CC5504193D9}" type="pres">
      <dgm:prSet presAssocID="{E188B529-1BF3-4248-B377-1C39D44792A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841A3F-3B0A-46B8-A37D-1269804A136F}" type="pres">
      <dgm:prSet presAssocID="{20EDBE36-5D25-401F-B22B-BB2F7A4C00F9}" presName="Accent4" presStyleCnt="0"/>
      <dgm:spPr/>
    </dgm:pt>
    <dgm:pt modelId="{F3F7947D-1ED5-40FB-BAF1-3DB2C3179022}" type="pres">
      <dgm:prSet presAssocID="{20EDBE36-5D25-401F-B22B-BB2F7A4C00F9}" presName="Accent" presStyleLbl="bgShp" presStyleIdx="3" presStyleCnt="6"/>
      <dgm:spPr/>
    </dgm:pt>
    <dgm:pt modelId="{F9B7FB62-23BB-4439-93E0-8A8CE36F6214}" type="pres">
      <dgm:prSet presAssocID="{20EDBE36-5D25-401F-B22B-BB2F7A4C00F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1BD01F-9157-4953-925B-E20A0CB99F86}" type="pres">
      <dgm:prSet presAssocID="{E47BB3D7-D15A-4F7F-B2DC-18CDD60C7F09}" presName="Accent5" presStyleCnt="0"/>
      <dgm:spPr/>
    </dgm:pt>
    <dgm:pt modelId="{F391A461-81CB-410C-95EC-3C6826795890}" type="pres">
      <dgm:prSet presAssocID="{E47BB3D7-D15A-4F7F-B2DC-18CDD60C7F09}" presName="Accent" presStyleLbl="bgShp" presStyleIdx="4" presStyleCnt="6"/>
      <dgm:spPr/>
    </dgm:pt>
    <dgm:pt modelId="{96B40FA1-6A33-4207-91BE-81C04D5B121E}" type="pres">
      <dgm:prSet presAssocID="{E47BB3D7-D15A-4F7F-B2DC-18CDD60C7F0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52680FF-F999-49BD-9EC8-AB3BADDF9DF5}" type="pres">
      <dgm:prSet presAssocID="{FB3DFA73-4814-4E29-AB0A-3D47A1FFC5DB}" presName="Accent6" presStyleCnt="0"/>
      <dgm:spPr/>
    </dgm:pt>
    <dgm:pt modelId="{74B13941-6D34-4585-918E-27065B058104}" type="pres">
      <dgm:prSet presAssocID="{FB3DFA73-4814-4E29-AB0A-3D47A1FFC5DB}" presName="Accent" presStyleLbl="bgShp" presStyleIdx="5" presStyleCnt="6"/>
      <dgm:spPr/>
    </dgm:pt>
    <dgm:pt modelId="{63EE46C9-6586-4EA8-8906-6E930146170B}" type="pres">
      <dgm:prSet presAssocID="{FB3DFA73-4814-4E29-AB0A-3D47A1FFC5D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2F8B10E-AEFA-4BA5-99FD-6DAF5CEA160F}" type="presOf" srcId="{D50345A7-9CD6-4CF6-AB05-F6A4E57E7F3B}" destId="{99EE4D91-F348-4EDC-B786-D094E937BCC9}" srcOrd="0" destOrd="0" presId="urn:microsoft.com/office/officeart/2011/layout/HexagonRadial"/>
    <dgm:cxn modelId="{311B071A-E4A1-40B3-9159-2091E78729BD}" srcId="{D50345A7-9CD6-4CF6-AB05-F6A4E57E7F3B}" destId="{20EDBE36-5D25-401F-B22B-BB2F7A4C00F9}" srcOrd="3" destOrd="0" parTransId="{62ADBCC0-6F41-404A-8C2C-AB648BED0698}" sibTransId="{5870FC1B-1A61-4533-8D30-181B5977C2B8}"/>
    <dgm:cxn modelId="{F5F8E42B-BDD8-479C-9A74-632B9084640E}" type="presOf" srcId="{C7F0B30C-92F2-4D85-A23B-2143840EB47B}" destId="{BB7A420C-65F2-4391-A785-1F2E84D6C4FD}" srcOrd="0" destOrd="0" presId="urn:microsoft.com/office/officeart/2011/layout/HexagonRadial"/>
    <dgm:cxn modelId="{85316F2E-7EFA-46A2-B146-059A6CACD37D}" srcId="{6F02DB3F-3131-4B0A-9D1F-4F22533E129D}" destId="{D50345A7-9CD6-4CF6-AB05-F6A4E57E7F3B}" srcOrd="0" destOrd="0" parTransId="{D72F6F2E-B0DD-4F10-AC74-57A7963B23FD}" sibTransId="{C65BB8B5-0C13-4E8D-A642-215BE329325F}"/>
    <dgm:cxn modelId="{D8216568-ADD6-4D4F-A287-76D3D3A54415}" srcId="{D50345A7-9CD6-4CF6-AB05-F6A4E57E7F3B}" destId="{057CEBDE-B55E-4606-8B22-8702D1EBCD41}" srcOrd="6" destOrd="0" parTransId="{659ED418-C931-4298-8671-25B08A1986D3}" sibTransId="{49E09A4D-F8D3-47ED-919D-E245FB7307F3}"/>
    <dgm:cxn modelId="{4C8A324C-8F88-42F3-885B-AF437E5BA73E}" type="presOf" srcId="{FB3DFA73-4814-4E29-AB0A-3D47A1FFC5DB}" destId="{63EE46C9-6586-4EA8-8906-6E930146170B}" srcOrd="0" destOrd="0" presId="urn:microsoft.com/office/officeart/2011/layout/HexagonRadial"/>
    <dgm:cxn modelId="{39FBD88A-1AF2-4C13-8281-8EE20FFABE32}" srcId="{D50345A7-9CD6-4CF6-AB05-F6A4E57E7F3B}" destId="{E188B529-1BF3-4248-B377-1C39D44792A7}" srcOrd="2" destOrd="0" parTransId="{88FB1EEB-FCFC-466D-8798-0B68E21BA647}" sibTransId="{4E14CB62-ECC3-4E92-B816-FDD0C24D0C6B}"/>
    <dgm:cxn modelId="{D80CCBA6-FE78-44A2-B4D2-2D147958F299}" srcId="{D50345A7-9CD6-4CF6-AB05-F6A4E57E7F3B}" destId="{FB3DFA73-4814-4E29-AB0A-3D47A1FFC5DB}" srcOrd="5" destOrd="0" parTransId="{0520AF47-8FBF-4FEF-A70F-BB22F8957AF7}" sibTransId="{B6525D0D-5AD2-4220-901C-BB8A2834682D}"/>
    <dgm:cxn modelId="{B0AD3BB0-BE92-4CA7-AD4A-8BDF2214698C}" type="presOf" srcId="{C6673FA0-74AF-4023-A7BC-41B62825F854}" destId="{234B4EA4-8E25-4C35-921E-884B24B340E7}" srcOrd="0" destOrd="0" presId="urn:microsoft.com/office/officeart/2011/layout/HexagonRadial"/>
    <dgm:cxn modelId="{2E518DBB-1209-4045-A27E-A8F500F15883}" type="presOf" srcId="{20EDBE36-5D25-401F-B22B-BB2F7A4C00F9}" destId="{F9B7FB62-23BB-4439-93E0-8A8CE36F6214}" srcOrd="0" destOrd="0" presId="urn:microsoft.com/office/officeart/2011/layout/HexagonRadial"/>
    <dgm:cxn modelId="{77F946BD-B9F3-4826-A13B-4190A131DE5F}" type="presOf" srcId="{E188B529-1BF3-4248-B377-1C39D44792A7}" destId="{AD735A62-A82D-408F-9BDA-6CC5504193D9}" srcOrd="0" destOrd="0" presId="urn:microsoft.com/office/officeart/2011/layout/HexagonRadial"/>
    <dgm:cxn modelId="{715719BF-EE07-4DF2-8D7F-1DAAAE6BCF60}" type="presOf" srcId="{E47BB3D7-D15A-4F7F-B2DC-18CDD60C7F09}" destId="{96B40FA1-6A33-4207-91BE-81C04D5B121E}" srcOrd="0" destOrd="0" presId="urn:microsoft.com/office/officeart/2011/layout/HexagonRadial"/>
    <dgm:cxn modelId="{1404D9BF-2771-4FA0-8320-7D4E88E40F62}" srcId="{D50345A7-9CD6-4CF6-AB05-F6A4E57E7F3B}" destId="{C7F0B30C-92F2-4D85-A23B-2143840EB47B}" srcOrd="0" destOrd="0" parTransId="{6132ED03-A95F-40E9-9E51-0FD167537849}" sibTransId="{514A84D1-0C07-4EF6-A5A3-2FA0CF11358E}"/>
    <dgm:cxn modelId="{56B023CC-6E2E-40E8-847C-99734B190F72}" srcId="{D50345A7-9CD6-4CF6-AB05-F6A4E57E7F3B}" destId="{E47BB3D7-D15A-4F7F-B2DC-18CDD60C7F09}" srcOrd="4" destOrd="0" parTransId="{74390031-2000-45AA-AA2C-BB43C8D79809}" sibTransId="{BB974ED0-D0D3-42E1-87F3-1AF482BF853E}"/>
    <dgm:cxn modelId="{F0ED87D6-2565-4FE4-B7C5-F0E02B97EDA5}" srcId="{D50345A7-9CD6-4CF6-AB05-F6A4E57E7F3B}" destId="{C6673FA0-74AF-4023-A7BC-41B62825F854}" srcOrd="1" destOrd="0" parTransId="{AF510338-A4A0-4AE7-9AB6-14464A44507A}" sibTransId="{B41AF60F-DB48-40EA-81B6-CBD2854BA490}"/>
    <dgm:cxn modelId="{D6359FE3-B5FD-41EA-A4DD-84C1D5C81B8D}" type="presOf" srcId="{6F02DB3F-3131-4B0A-9D1F-4F22533E129D}" destId="{99AEA9A9-DDC7-4ABC-BC56-27B4F3FEA814}" srcOrd="0" destOrd="0" presId="urn:microsoft.com/office/officeart/2011/layout/HexagonRadial"/>
    <dgm:cxn modelId="{4CB5B8F0-9ABF-477A-BDBC-482EC54AEA8F}" srcId="{D50345A7-9CD6-4CF6-AB05-F6A4E57E7F3B}" destId="{27B231DC-A193-4359-89A9-82CE734756C3}" srcOrd="7" destOrd="0" parTransId="{22BDA9C8-C231-42C4-BE47-371B1EB0AA10}" sibTransId="{6796BB35-0BA6-4C09-8C6F-8CDF902F5F07}"/>
    <dgm:cxn modelId="{9D9E29EC-80D4-4326-9F0F-F2638F1D5501}" type="presParOf" srcId="{99AEA9A9-DDC7-4ABC-BC56-27B4F3FEA814}" destId="{99EE4D91-F348-4EDC-B786-D094E937BCC9}" srcOrd="0" destOrd="0" presId="urn:microsoft.com/office/officeart/2011/layout/HexagonRadial"/>
    <dgm:cxn modelId="{E5A20E68-49E2-4F30-9622-8F9E17AF85D6}" type="presParOf" srcId="{99AEA9A9-DDC7-4ABC-BC56-27B4F3FEA814}" destId="{4C52AB7E-3E70-4C87-845F-40402AAF2E80}" srcOrd="1" destOrd="0" presId="urn:microsoft.com/office/officeart/2011/layout/HexagonRadial"/>
    <dgm:cxn modelId="{81E20AF7-47BC-457E-907A-AE4825C05D62}" type="presParOf" srcId="{4C52AB7E-3E70-4C87-845F-40402AAF2E80}" destId="{448ADB45-3B3A-4C65-9C97-F3A95F99B7E2}" srcOrd="0" destOrd="0" presId="urn:microsoft.com/office/officeart/2011/layout/HexagonRadial"/>
    <dgm:cxn modelId="{1316439F-1D44-4DFD-B225-E86328EDDCC5}" type="presParOf" srcId="{99AEA9A9-DDC7-4ABC-BC56-27B4F3FEA814}" destId="{BB7A420C-65F2-4391-A785-1F2E84D6C4FD}" srcOrd="2" destOrd="0" presId="urn:microsoft.com/office/officeart/2011/layout/HexagonRadial"/>
    <dgm:cxn modelId="{0EBAD2FD-651F-4C73-9E75-448D81093F72}" type="presParOf" srcId="{99AEA9A9-DDC7-4ABC-BC56-27B4F3FEA814}" destId="{F8A022A3-73AB-47B7-AB2F-56A0D37D926D}" srcOrd="3" destOrd="0" presId="urn:microsoft.com/office/officeart/2011/layout/HexagonRadial"/>
    <dgm:cxn modelId="{E0D4979F-689A-4AEB-B3D9-E606BCAABEB1}" type="presParOf" srcId="{F8A022A3-73AB-47B7-AB2F-56A0D37D926D}" destId="{FCA1AD58-F836-4152-BBAA-E1F99B0624F7}" srcOrd="0" destOrd="0" presId="urn:microsoft.com/office/officeart/2011/layout/HexagonRadial"/>
    <dgm:cxn modelId="{22F82FE3-DA45-4AA4-8234-BCF72546E970}" type="presParOf" srcId="{99AEA9A9-DDC7-4ABC-BC56-27B4F3FEA814}" destId="{234B4EA4-8E25-4C35-921E-884B24B340E7}" srcOrd="4" destOrd="0" presId="urn:microsoft.com/office/officeart/2011/layout/HexagonRadial"/>
    <dgm:cxn modelId="{8ABCA449-0AF7-4FA6-8525-FBFF0C9E8BE3}" type="presParOf" srcId="{99AEA9A9-DDC7-4ABC-BC56-27B4F3FEA814}" destId="{485AEE84-4B68-4CD1-ADAB-DC11F1C6BBBF}" srcOrd="5" destOrd="0" presId="urn:microsoft.com/office/officeart/2011/layout/HexagonRadial"/>
    <dgm:cxn modelId="{0BBBB733-6303-4802-B90E-4ABAD196A2AB}" type="presParOf" srcId="{485AEE84-4B68-4CD1-ADAB-DC11F1C6BBBF}" destId="{8E60D092-4CDD-4782-A616-0D2B706D8773}" srcOrd="0" destOrd="0" presId="urn:microsoft.com/office/officeart/2011/layout/HexagonRadial"/>
    <dgm:cxn modelId="{22365B45-216B-4095-8412-E9C97DD8408A}" type="presParOf" srcId="{99AEA9A9-DDC7-4ABC-BC56-27B4F3FEA814}" destId="{AD735A62-A82D-408F-9BDA-6CC5504193D9}" srcOrd="6" destOrd="0" presId="urn:microsoft.com/office/officeart/2011/layout/HexagonRadial"/>
    <dgm:cxn modelId="{F5703650-E448-46F4-8835-4514EAAAC169}" type="presParOf" srcId="{99AEA9A9-DDC7-4ABC-BC56-27B4F3FEA814}" destId="{E5841A3F-3B0A-46B8-A37D-1269804A136F}" srcOrd="7" destOrd="0" presId="urn:microsoft.com/office/officeart/2011/layout/HexagonRadial"/>
    <dgm:cxn modelId="{98AC8F57-D2FF-4FD4-B5C3-E4A843433B15}" type="presParOf" srcId="{E5841A3F-3B0A-46B8-A37D-1269804A136F}" destId="{F3F7947D-1ED5-40FB-BAF1-3DB2C3179022}" srcOrd="0" destOrd="0" presId="urn:microsoft.com/office/officeart/2011/layout/HexagonRadial"/>
    <dgm:cxn modelId="{399CEFAD-4FD9-48AE-8B64-1405DFFB1EDE}" type="presParOf" srcId="{99AEA9A9-DDC7-4ABC-BC56-27B4F3FEA814}" destId="{F9B7FB62-23BB-4439-93E0-8A8CE36F6214}" srcOrd="8" destOrd="0" presId="urn:microsoft.com/office/officeart/2011/layout/HexagonRadial"/>
    <dgm:cxn modelId="{2C6714FC-82E9-4D61-90FE-FDB8C754BB18}" type="presParOf" srcId="{99AEA9A9-DDC7-4ABC-BC56-27B4F3FEA814}" destId="{181BD01F-9157-4953-925B-E20A0CB99F86}" srcOrd="9" destOrd="0" presId="urn:microsoft.com/office/officeart/2011/layout/HexagonRadial"/>
    <dgm:cxn modelId="{52D5EAD5-A980-4050-AC40-828EB55E1197}" type="presParOf" srcId="{181BD01F-9157-4953-925B-E20A0CB99F86}" destId="{F391A461-81CB-410C-95EC-3C6826795890}" srcOrd="0" destOrd="0" presId="urn:microsoft.com/office/officeart/2011/layout/HexagonRadial"/>
    <dgm:cxn modelId="{CCF8F311-9B72-4A02-8AA5-0B4E7FC75C30}" type="presParOf" srcId="{99AEA9A9-DDC7-4ABC-BC56-27B4F3FEA814}" destId="{96B40FA1-6A33-4207-91BE-81C04D5B121E}" srcOrd="10" destOrd="0" presId="urn:microsoft.com/office/officeart/2011/layout/HexagonRadial"/>
    <dgm:cxn modelId="{5D449030-ADC1-43BE-9B83-A404142E6803}" type="presParOf" srcId="{99AEA9A9-DDC7-4ABC-BC56-27B4F3FEA814}" destId="{B52680FF-F999-49BD-9EC8-AB3BADDF9DF5}" srcOrd="11" destOrd="0" presId="urn:microsoft.com/office/officeart/2011/layout/HexagonRadial"/>
    <dgm:cxn modelId="{0359E40B-6F29-4A59-B6F9-980A5524FBB3}" type="presParOf" srcId="{B52680FF-F999-49BD-9EC8-AB3BADDF9DF5}" destId="{74B13941-6D34-4585-918E-27065B058104}" srcOrd="0" destOrd="0" presId="urn:microsoft.com/office/officeart/2011/layout/HexagonRadial"/>
    <dgm:cxn modelId="{500E7383-4117-4EF0-8614-202F78B9C1ED}" type="presParOf" srcId="{99AEA9A9-DDC7-4ABC-BC56-27B4F3FEA814}" destId="{63EE46C9-6586-4EA8-8906-6E930146170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Preparation </a:t>
          </a:r>
        </a:p>
        <a:p>
          <a:pPr rtl="0"/>
          <a:r>
            <a:rPr lang="en-IN"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of data</a:t>
          </a:r>
          <a:endParaRPr lang="en-US" sz="1800" dirty="0"/>
        </a:p>
      </dgm:t>
    </dgm:pt>
    <dgm:pt modelId="{B9BC4AC0-2A3C-4192-9D82-FEAE58EEAA92}" cxnId="{9CA4309E-E955-4682-A34F-55C31E5915CC}" type="parTrans">
      <dgm:prSet/>
      <dgm:spPr/>
      <dgm:t>
        <a:bodyPr/>
        <a:lstStyle/>
        <a:p>
          <a:endParaRPr lang="en-US" sz="2400"/>
        </a:p>
      </dgm:t>
    </dgm:pt>
    <dgm:pt modelId="{C7C41721-9324-4CDE-863E-285D82F9899F}" cxnId="{9CA4309E-E955-4682-A34F-55C31E5915CC}" type="sibTrans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Applying models</a:t>
          </a:r>
          <a:endParaRPr lang="en-US" sz="1600" dirty="0"/>
        </a:p>
      </dgm:t>
    </dgm:pt>
    <dgm:pt modelId="{18A39029-82E0-4AEC-B598-A1806A1DA44C}" cxnId="{94F674D0-ED49-4D55-9817-23DCAD7E86ED}" type="parTrans">
      <dgm:prSet/>
      <dgm:spPr/>
      <dgm:t>
        <a:bodyPr/>
        <a:lstStyle/>
        <a:p>
          <a:endParaRPr lang="en-US" sz="2400"/>
        </a:p>
      </dgm:t>
    </dgm:pt>
    <dgm:pt modelId="{0B64C263-BBDD-4629-9D19-CF4B6797E078}" cxnId="{94F674D0-ED49-4D55-9817-23DCAD7E86ED}" type="sibTrans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Analyse the Best model</a:t>
          </a:r>
          <a:endParaRPr lang="en-US" sz="1600" dirty="0"/>
        </a:p>
      </dgm:t>
    </dgm:pt>
    <dgm:pt modelId="{290D12EC-CAC5-442E-9B27-26B198A23C86}" cxnId="{EA44DBAA-506E-4B17-9E8B-E855D56C50C6}" type="parTrans">
      <dgm:prSet/>
      <dgm:spPr/>
      <dgm:t>
        <a:bodyPr/>
        <a:lstStyle/>
        <a:p>
          <a:endParaRPr lang="en-US" sz="2400"/>
        </a:p>
      </dgm:t>
    </dgm:pt>
    <dgm:pt modelId="{74671F90-4579-484B-8850-4EEAAC8117F6}" cxnId="{EA44DBAA-506E-4B17-9E8B-E855D56C50C6}" type="sibTrans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Comparing the applied models</a:t>
          </a:r>
          <a:endParaRPr lang="en-US" sz="1600" dirty="0"/>
        </a:p>
      </dgm:t>
    </dgm:pt>
    <dgm:pt modelId="{4F1ED53F-5F44-43A7-8206-A88286B62CCA}" cxnId="{3E83F178-6C0F-4427-9839-3C80E970418D}" type="parTrans">
      <dgm:prSet/>
      <dgm:spPr/>
      <dgm:t>
        <a:bodyPr/>
        <a:lstStyle/>
        <a:p>
          <a:endParaRPr lang="en-US" sz="2400"/>
        </a:p>
      </dgm:t>
    </dgm:pt>
    <dgm:pt modelId="{15BAD20C-0DAB-47EF-971A-BD2CFE3F3B6F}" cxnId="{3E83F178-6C0F-4427-9839-3C80E970418D}" type="sibTrans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Evaluation Model</a:t>
          </a:r>
          <a:endParaRPr lang="en-US" sz="1600" dirty="0"/>
        </a:p>
      </dgm:t>
    </dgm:pt>
    <dgm:pt modelId="{29AA7067-3595-4FF9-8101-67711ED3D74D}" cxnId="{8A336898-57D0-44C3-8F8B-3EB97F9C8AC8}" type="parTrans">
      <dgm:prSet/>
      <dgm:spPr/>
      <dgm:t>
        <a:bodyPr/>
        <a:lstStyle/>
        <a:p>
          <a:endParaRPr lang="en-US" sz="2400"/>
        </a:p>
      </dgm:t>
    </dgm:pt>
    <dgm:pt modelId="{616F0CF7-5E94-4612-86B1-CEFBD4B3F4CE}" cxnId="{8A336898-57D0-44C3-8F8B-3EB97F9C8AC8}" type="sibTrans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</dgm:pt>
    <dgm:pt modelId="{C1445B2C-C44A-4D1F-98BC-021A24C8EAC6}" type="pres">
      <dgm:prSet presAssocID="{A88F879A-8797-4FF3-BA29-72E3CD117F44}" presName="spN" presStyleCnt="0"/>
      <dgm:spPr/>
    </dgm:pt>
  </dgm:ptLst>
  <dgm:cxnLst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cxnId="{B6E24898-6D3A-4F6A-858B-9B4ABA4E3294}" type="parTrans">
      <dgm:prSet/>
      <dgm:spPr/>
      <dgm:t>
        <a:bodyPr/>
        <a:lstStyle/>
        <a:p>
          <a:endParaRPr lang="en-US"/>
        </a:p>
      </dgm:t>
    </dgm:pt>
    <dgm:pt modelId="{0B561B1E-70DE-4277-847C-7412899F0667}" cxnId="{B6E24898-6D3A-4F6A-858B-9B4ABA4E3294}" type="sibTrans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cxnId="{5EAA77C1-ADA4-4AE9-A0FE-DFD12F08D730}" type="parTrans">
      <dgm:prSet/>
      <dgm:spPr/>
      <dgm:t>
        <a:bodyPr/>
        <a:lstStyle/>
        <a:p>
          <a:endParaRPr lang="en-US"/>
        </a:p>
      </dgm:t>
    </dgm:pt>
    <dgm:pt modelId="{1D69CE60-0731-4428-8B1B-E4DD8D3B3E33}" cxnId="{5EAA77C1-ADA4-4AE9-A0FE-DFD12F08D730}" type="sibTrans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cxnId="{7BD18414-15CD-48DE-9718-9AB13E38BDF4}" type="sibTrans">
      <dgm:prSet/>
      <dgm:spPr/>
      <dgm:t>
        <a:bodyPr/>
        <a:lstStyle/>
        <a:p>
          <a:endParaRPr lang="en-US"/>
        </a:p>
      </dgm:t>
    </dgm:pt>
    <dgm:pt modelId="{29068B05-2D1B-4CAE-A9D7-A492BBCBB318}" cxnId="{7BD18414-15CD-48DE-9718-9AB13E38BDF4}" type="parTrans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cxnId="{543E3B98-B90B-4E98-A869-76B0D1C1E1B7}" type="parTrans">
      <dgm:prSet/>
      <dgm:spPr/>
      <dgm:t>
        <a:bodyPr/>
        <a:lstStyle/>
        <a:p>
          <a:endParaRPr lang="en-US"/>
        </a:p>
      </dgm:t>
    </dgm:pt>
    <dgm:pt modelId="{3DD3C3A4-466F-40EC-B686-D509263F1F23}" cxnId="{543E3B98-B90B-4E98-A869-76B0D1C1E1B7}" type="sibTrans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cxnId="{232CBEE5-25CF-42D0-87E1-FAB96EA93E3D}" type="sibTrans">
      <dgm:prSet/>
      <dgm:spPr/>
      <dgm:t>
        <a:bodyPr/>
        <a:lstStyle/>
        <a:p>
          <a:endParaRPr lang="en-US"/>
        </a:p>
      </dgm:t>
    </dgm:pt>
    <dgm:pt modelId="{02F6A0F0-F2EC-496E-890C-75705F112E19}" cxnId="{232CBEE5-25CF-42D0-87E1-FAB96EA93E3D}" type="parTrans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cxnId="{7562C9BD-8177-4212-8005-4B0EF5ECFE30}" type="parTrans">
      <dgm:prSet/>
      <dgm:spPr/>
      <dgm:t>
        <a:bodyPr/>
        <a:lstStyle/>
        <a:p>
          <a:endParaRPr lang="en-US"/>
        </a:p>
      </dgm:t>
    </dgm:pt>
    <dgm:pt modelId="{A93ACF96-115B-414C-9AB0-742BF8BB692E}" cxnId="{7562C9BD-8177-4212-8005-4B0EF5ECFE30}" type="sibTrans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cxnId="{6FE30C60-515F-4248-9CF4-44DCB72AE541}" type="parTrans">
      <dgm:prSet/>
      <dgm:spPr/>
      <dgm:t>
        <a:bodyPr/>
        <a:lstStyle/>
        <a:p>
          <a:endParaRPr lang="en-US"/>
        </a:p>
      </dgm:t>
    </dgm:pt>
    <dgm:pt modelId="{755671B3-12A2-40DD-922B-820E108B1544}" cxnId="{6FE30C60-515F-4248-9CF4-44DCB72AE541}" type="sibTrans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cxnId="{04D5AA85-C319-49C1-AB28-359E77AF5BD2}" type="parTrans">
      <dgm:prSet/>
      <dgm:spPr/>
      <dgm:t>
        <a:bodyPr/>
        <a:lstStyle/>
        <a:p>
          <a:endParaRPr lang="en-US"/>
        </a:p>
      </dgm:t>
    </dgm:pt>
    <dgm:pt modelId="{A4B6FF42-5A1E-42B7-9045-E11543B9E72F}" cxnId="{04D5AA85-C319-49C1-AB28-359E77AF5BD2}" type="sibTrans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cxnId="{23B3B57D-5166-4B2E-9044-5785768AA8CE}" type="parTrans">
      <dgm:prSet/>
      <dgm:spPr/>
      <dgm:t>
        <a:bodyPr/>
        <a:lstStyle/>
        <a:p>
          <a:endParaRPr lang="en-US"/>
        </a:p>
      </dgm:t>
    </dgm:pt>
    <dgm:pt modelId="{DFC3B7DF-912D-439D-B052-CA119CC4CCD4}" cxnId="{23B3B57D-5166-4B2E-9044-5785768AA8CE}" type="sibTrans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cxnId="{53AEB34C-3385-418B-BFE4-D75E05A880E5}" type="parTrans">
      <dgm:prSet/>
      <dgm:spPr/>
      <dgm:t>
        <a:bodyPr/>
        <a:lstStyle/>
        <a:p>
          <a:endParaRPr lang="en-US"/>
        </a:p>
      </dgm:t>
    </dgm:pt>
    <dgm:pt modelId="{2434E7BC-35B2-49EA-AC63-87F34AC0A8DE}" cxnId="{53AEB34C-3385-418B-BFE4-D75E05A880E5}" type="sibTrans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cxnId="{FF6B7604-91C9-4D04-A36A-A117B1EA74E2}" type="parTrans">
      <dgm:prSet/>
      <dgm:spPr/>
      <dgm:t>
        <a:bodyPr/>
        <a:lstStyle/>
        <a:p>
          <a:endParaRPr lang="en-US"/>
        </a:p>
      </dgm:t>
    </dgm:pt>
    <dgm:pt modelId="{950BCD0D-5BD8-4427-BE76-9D503ED7E181}" cxnId="{FF6B7604-91C9-4D04-A36A-A117B1EA74E2}" type="sibTrans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cxnId="{91808D12-3FB2-4FAF-B17D-E17FF6F5E97B}" type="parTrans">
      <dgm:prSet/>
      <dgm:spPr/>
      <dgm:t>
        <a:bodyPr/>
        <a:lstStyle/>
        <a:p>
          <a:endParaRPr lang="en-US"/>
        </a:p>
      </dgm:t>
    </dgm:pt>
    <dgm:pt modelId="{7E55CE11-14F2-4175-ABDB-83C59F509F86}" cxnId="{91808D12-3FB2-4FAF-B17D-E17FF6F5E97B}" type="sibTrans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cxnId="{3452820F-F233-4D5B-826F-EF78E99CC4B7}" type="parTrans">
      <dgm:prSet/>
      <dgm:spPr/>
      <dgm:t>
        <a:bodyPr/>
        <a:lstStyle/>
        <a:p>
          <a:endParaRPr lang="en-US"/>
        </a:p>
      </dgm:t>
    </dgm:pt>
    <dgm:pt modelId="{D9B6F4BF-EB4B-4363-A4E4-B0ED53C6E7C1}" cxnId="{3452820F-F233-4D5B-826F-EF78E99CC4B7}" type="sibTrans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cxnId="{609C17E5-8C45-4E88-9D24-05D0EB2FF7E7}" type="parTrans">
      <dgm:prSet/>
      <dgm:spPr/>
      <dgm:t>
        <a:bodyPr/>
        <a:lstStyle/>
        <a:p>
          <a:endParaRPr lang="en-US"/>
        </a:p>
      </dgm:t>
    </dgm:pt>
    <dgm:pt modelId="{5CA9754B-5413-49D4-A7CA-A4E9DA14A3D9}" cxnId="{609C17E5-8C45-4E88-9D24-05D0EB2FF7E7}" type="sibTrans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cxnId="{4DA5BDD9-6336-4C7A-8E3E-2F64D1200705}" type="parTrans">
      <dgm:prSet/>
      <dgm:spPr/>
      <dgm:t>
        <a:bodyPr/>
        <a:lstStyle/>
        <a:p>
          <a:endParaRPr lang="en-US"/>
        </a:p>
      </dgm:t>
    </dgm:pt>
    <dgm:pt modelId="{89718624-6991-456D-B730-D0B2D6C71BB2}" cxnId="{4DA5BDD9-6336-4C7A-8E3E-2F64D1200705}" type="sibTrans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cxnId="{5D8BFCC3-DAB9-4262-A3F3-0E62439F6D3E}" type="parTrans">
      <dgm:prSet/>
      <dgm:spPr/>
      <dgm:t>
        <a:bodyPr/>
        <a:lstStyle/>
        <a:p>
          <a:endParaRPr lang="en-US"/>
        </a:p>
      </dgm:t>
    </dgm:pt>
    <dgm:pt modelId="{6BBB4590-9FF3-4FFC-999D-CEDF9FDFBB65}" cxnId="{5D8BFCC3-DAB9-4262-A3F3-0E62439F6D3E}" type="sibTrans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cxnId="{C2F5E21B-6593-46EA-868E-BC2A7C7C98EF}" type="parTrans">
      <dgm:prSet/>
      <dgm:spPr/>
      <dgm:t>
        <a:bodyPr/>
        <a:lstStyle/>
        <a:p>
          <a:endParaRPr lang="en-US"/>
        </a:p>
      </dgm:t>
    </dgm:pt>
    <dgm:pt modelId="{0F56BCDA-68A6-4858-BAA6-77CF919C103F}" cxnId="{C2F5E21B-6593-46EA-868E-BC2A7C7C98EF}" type="sibTrans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cxnId="{09AD8629-A28F-489E-9576-0E221E1199C7}" type="parTrans">
      <dgm:prSet/>
      <dgm:spPr/>
      <dgm:t>
        <a:bodyPr/>
        <a:lstStyle/>
        <a:p>
          <a:endParaRPr lang="en-US"/>
        </a:p>
      </dgm:t>
    </dgm:pt>
    <dgm:pt modelId="{DB96D443-FA51-4743-83A1-D511F11BC205}" cxnId="{09AD8629-A28F-489E-9576-0E221E1199C7}" type="sibTrans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cxnId="{8C8B31A6-1F0D-41A8-83D7-D7BC4686B358}" type="parTrans">
      <dgm:prSet/>
      <dgm:spPr/>
      <dgm:t>
        <a:bodyPr/>
        <a:lstStyle/>
        <a:p>
          <a:endParaRPr lang="en-US"/>
        </a:p>
      </dgm:t>
    </dgm:pt>
    <dgm:pt modelId="{A1C21643-239D-4E81-9514-725D742C9469}" cxnId="{8C8B31A6-1F0D-41A8-83D7-D7BC4686B358}" type="sibTrans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2F84D00C-BE38-4D20-A5A8-FFC85AC3A983}" type="presOf" srcId="{E1F5EE6C-DE1E-4267-8D01-82DD651032C1}" destId="{0F831831-9C98-49EF-9930-4AAA2D20F08C}" srcOrd="0" destOrd="7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8697EC29-D2DF-4878-B250-E664D4A299D4}" type="presOf" srcId="{A4A7832B-060D-48AF-8428-D9C1511F7BE6}" destId="{0F831831-9C98-49EF-9930-4AAA2D20F08C}" srcOrd="0" destOrd="8" presId="urn:diagrams.loki3.com/BracketList"/>
    <dgm:cxn modelId="{2F3D8661-80EA-4691-BF98-24AE4359459A}" type="presOf" srcId="{794313A2-720B-41B4-8E38-5C88BBFBB1FC}" destId="{0F831831-9C98-49EF-9930-4AAA2D20F08C}" srcOrd="0" destOrd="2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A7552270-FD37-4BA1-9F37-75CFCC8BCB6B}" type="presOf" srcId="{B4F04319-8640-492B-8ED0-5885D864304B}" destId="{0F831831-9C98-49EF-9930-4AAA2D20F08C}" srcOrd="0" destOrd="3" presId="urn:diagrams.loki3.com/BracketList"/>
    <dgm:cxn modelId="{25E26D77-3571-4439-98E9-0B859734216F}" type="presOf" srcId="{2E8FC54D-1827-48FC-ACFE-EBCFB60F6240}" destId="{0F831831-9C98-49EF-9930-4AAA2D20F08C}" srcOrd="0" destOrd="0" presId="urn:diagrams.loki3.com/BracketList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E213D786-20DF-4783-86F4-7FF9E3472044}" type="presOf" srcId="{2D02619C-3710-4B70-8A97-30AEC1299436}" destId="{E8AE707E-49A3-43B7-8678-0E2D0B0D92CA}" srcOrd="0" destOrd="0" presId="urn:diagrams.loki3.com/BracketList"/>
    <dgm:cxn modelId="{B3DE1B87-A29A-4674-B490-DFB4135478B1}" type="presOf" srcId="{1136860E-A054-4390-B56A-17F34FFAF10C}" destId="{0F831831-9C98-49EF-9930-4AAA2D20F08C}" srcOrd="0" destOrd="5" presId="urn:diagrams.loki3.com/BracketList"/>
    <dgm:cxn modelId="{E4C1998B-94B5-45CE-B223-83597FB44B68}" type="presOf" srcId="{FAB4B90F-D9B7-409F-88BE-4169A7A56B04}" destId="{0F831831-9C98-49EF-9930-4AAA2D20F08C}" srcOrd="0" destOrd="6" presId="urn:diagrams.loki3.com/BracketList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BD822AD8-4C3C-4E86-B348-98CF75D7F293}" type="presOf" srcId="{C9D8847B-1E82-47A6-A0C7-23D87FF20573}" destId="{142C85AD-5FFB-460C-A028-B1A4C18B65EF}" srcOrd="0" destOrd="0" presId="urn:diagrams.loki3.com/BracketList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F6463DDF-46F2-48EA-A5A9-82D39A4F1362}" type="presOf" srcId="{AA85C1CE-32B2-414B-8A53-E0DB9D219A72}" destId="{0F831831-9C98-49EF-9930-4AAA2D20F08C}" srcOrd="0" destOrd="1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54020FFF-8349-46CD-A1AA-B53D7A33951E}" type="presOf" srcId="{614684F5-A52F-46BD-BDDE-6C0D474D7E7D}" destId="{32245FE2-B137-4813-85AB-148BDDAABB70}" srcOrd="0" destOrd="0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66A348-D18C-4427-9084-E20FACF6B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DEE188-9E30-47CF-B028-55C0DA79D896}">
      <dgm:prSet phldrT="[Text]" custT="1"/>
      <dgm:spPr/>
      <dgm:t>
        <a:bodyPr/>
        <a:lstStyle/>
        <a:p>
          <a:r>
            <a:rPr lang="en-US" sz="1800" b="1" dirty="0"/>
            <a:t>Logistic Regression</a:t>
          </a:r>
        </a:p>
      </dgm:t>
    </dgm:pt>
    <dgm:pt modelId="{C42116E8-AC5D-43BB-B23B-2DC0FB956E18}" cxnId="{DF324F86-71D7-4B2D-A36D-601FAEE72821}" type="sibTrans">
      <dgm:prSet/>
      <dgm:spPr/>
      <dgm:t>
        <a:bodyPr/>
        <a:lstStyle/>
        <a:p>
          <a:endParaRPr lang="en-US" sz="1400"/>
        </a:p>
      </dgm:t>
    </dgm:pt>
    <dgm:pt modelId="{FCEBBA78-C9F4-40F1-BD06-64C278FF0F94}" cxnId="{DF324F86-71D7-4B2D-A36D-601FAEE72821}" type="parTrans">
      <dgm:prSet/>
      <dgm:spPr/>
      <dgm:t>
        <a:bodyPr/>
        <a:lstStyle/>
        <a:p>
          <a:endParaRPr lang="en-US" sz="1400"/>
        </a:p>
      </dgm:t>
    </dgm:pt>
    <dgm:pt modelId="{3A32B1CB-188F-4870-827D-2BD28001D563}">
      <dgm:prSet phldrT="[Text]"/>
      <dgm:spPr>
        <a:blipFill>
          <a:blip xmlns:r="http://schemas.openxmlformats.org/officeDocument/2006/relationships" r:embed="rId1"/>
          <a:stretch>
            <a:fillRect t="-387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E6EC2F9-ABD5-4474-AFF0-FA7D98B271CD}" cxnId="{A5D973E2-B2A2-4DE8-8105-216E7C9F47EC}" type="parTrans">
      <dgm:prSet/>
      <dgm:spPr/>
      <dgm:t>
        <a:bodyPr/>
        <a:lstStyle/>
        <a:p>
          <a:endParaRPr lang="en-US"/>
        </a:p>
      </dgm:t>
    </dgm:pt>
    <dgm:pt modelId="{1A80A28A-FFA5-4418-8815-5CFA31E613E1}" cxnId="{A5D973E2-B2A2-4DE8-8105-216E7C9F47EC}" type="sibTrans">
      <dgm:prSet/>
      <dgm:spPr/>
      <dgm:t>
        <a:bodyPr/>
        <a:lstStyle/>
        <a:p>
          <a:endParaRPr lang="en-US"/>
        </a:p>
      </dgm:t>
    </dgm:pt>
    <dgm:pt modelId="{CBEF41AC-D074-42C3-8F9B-0C51663D979B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0AB8EE59-5D8B-4DFD-8BA8-613D0E0E5313}" cxnId="{653AA046-BAC3-4398-9ED0-87BE928190C8}" type="parTrans">
      <dgm:prSet/>
      <dgm:spPr/>
      <dgm:t>
        <a:bodyPr/>
        <a:lstStyle/>
        <a:p>
          <a:endParaRPr lang="en-US"/>
        </a:p>
      </dgm:t>
    </dgm:pt>
    <dgm:pt modelId="{43F0869B-F474-4E75-A55C-428FE9340B37}" cxnId="{653AA046-BAC3-4398-9ED0-87BE928190C8}" type="sibTrans">
      <dgm:prSet/>
      <dgm:spPr/>
      <dgm:t>
        <a:bodyPr/>
        <a:lstStyle/>
        <a:p>
          <a:endParaRPr lang="en-US"/>
        </a:p>
      </dgm:t>
    </dgm:pt>
    <dgm:pt modelId="{0CFC1687-E2E9-474C-BCBA-86F0C4ED35B8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302B3D4-0688-470D-A96C-41A6278F1EC6}" cxnId="{BEF667FA-2F05-4853-BA03-0530702ABE9B}" type="parTrans">
      <dgm:prSet/>
      <dgm:spPr/>
      <dgm:t>
        <a:bodyPr/>
        <a:lstStyle/>
        <a:p>
          <a:endParaRPr lang="en-US"/>
        </a:p>
      </dgm:t>
    </dgm:pt>
    <dgm:pt modelId="{2415CD10-AF20-431A-9B3B-3C1EC381344B}" cxnId="{BEF667FA-2F05-4853-BA03-0530702ABE9B}" type="sibTrans">
      <dgm:prSet/>
      <dgm:spPr/>
      <dgm:t>
        <a:bodyPr/>
        <a:lstStyle/>
        <a:p>
          <a:endParaRPr lang="en-US"/>
        </a:p>
      </dgm:t>
    </dgm:pt>
    <dgm:pt modelId="{16F8632D-4667-4BC7-BA7B-0A874CD5632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4F9B4AE-F786-47B1-98C1-6A647F13F79D}" cxnId="{FB9660A0-32AC-4E15-8760-EA4FAC277F6E}" type="parTrans">
      <dgm:prSet/>
      <dgm:spPr/>
      <dgm:t>
        <a:bodyPr/>
        <a:lstStyle/>
        <a:p>
          <a:endParaRPr lang="en-US"/>
        </a:p>
      </dgm:t>
    </dgm:pt>
    <dgm:pt modelId="{A31E2657-46E2-4E89-8A89-67876116E7C0}" cxnId="{FB9660A0-32AC-4E15-8760-EA4FAC277F6E}" type="sibTrans">
      <dgm:prSet/>
      <dgm:spPr/>
      <dgm:t>
        <a:bodyPr/>
        <a:lstStyle/>
        <a:p>
          <a:endParaRPr lang="en-US"/>
        </a:p>
      </dgm:t>
    </dgm:pt>
    <dgm:pt modelId="{0DB0416A-946D-432B-97E9-A32A12735CC0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26BEEC3-1E58-48A8-B8EC-8C7C856775F2}" cxnId="{8914DBF5-4F6C-4F30-A5DF-345320C7E4E6}" type="parTrans">
      <dgm:prSet/>
      <dgm:spPr/>
      <dgm:t>
        <a:bodyPr/>
        <a:lstStyle/>
        <a:p>
          <a:endParaRPr lang="en-US"/>
        </a:p>
      </dgm:t>
    </dgm:pt>
    <dgm:pt modelId="{FF29F3FA-3B37-45A6-8607-1586B20911CD}" cxnId="{8914DBF5-4F6C-4F30-A5DF-345320C7E4E6}" type="sibTrans">
      <dgm:prSet/>
      <dgm:spPr/>
      <dgm:t>
        <a:bodyPr/>
        <a:lstStyle/>
        <a:p>
          <a:endParaRPr lang="en-US"/>
        </a:p>
      </dgm:t>
    </dgm:pt>
    <dgm:pt modelId="{07E3FFDE-3CF5-45E5-8A47-E0BD348D4908}" type="pres">
      <dgm:prSet presAssocID="{8B66A348-D18C-4427-9084-E20FACF6BDCD}" presName="linear" presStyleCnt="0">
        <dgm:presLayoutVars>
          <dgm:animLvl val="lvl"/>
          <dgm:resizeHandles val="exact"/>
        </dgm:presLayoutVars>
      </dgm:prSet>
      <dgm:spPr/>
    </dgm:pt>
    <dgm:pt modelId="{C11090B4-A009-4EDA-BCF7-E98593145BF2}" type="pres">
      <dgm:prSet presAssocID="{D0DEE188-9E30-47CF-B028-55C0DA79D8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68F901-2BBC-46BC-A88E-B5B3417E8060}" type="pres">
      <dgm:prSet presAssocID="{D0DEE188-9E30-47CF-B028-55C0DA79D8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48AD764-2B44-46C4-9C24-8EC2C5EA6B65}" type="presOf" srcId="{16F8632D-4667-4BC7-BA7B-0A874CD56323}" destId="{1F68F901-2BBC-46BC-A88E-B5B3417E8060}" srcOrd="0" destOrd="3" presId="urn:microsoft.com/office/officeart/2005/8/layout/vList2"/>
    <dgm:cxn modelId="{653AA046-BAC3-4398-9ED0-87BE928190C8}" srcId="{D0DEE188-9E30-47CF-B028-55C0DA79D896}" destId="{CBEF41AC-D074-42C3-8F9B-0C51663D979B}" srcOrd="1" destOrd="0" parTransId="{0AB8EE59-5D8B-4DFD-8BA8-613D0E0E5313}" sibTransId="{43F0869B-F474-4E75-A55C-428FE9340B37}"/>
    <dgm:cxn modelId="{34114B6E-4C32-4DC2-A5AD-ABDC5DC890CA}" type="presOf" srcId="{CBEF41AC-D074-42C3-8F9B-0C51663D979B}" destId="{1F68F901-2BBC-46BC-A88E-B5B3417E8060}" srcOrd="0" destOrd="1" presId="urn:microsoft.com/office/officeart/2005/8/layout/vList2"/>
    <dgm:cxn modelId="{DF324F86-71D7-4B2D-A36D-601FAEE72821}" srcId="{8B66A348-D18C-4427-9084-E20FACF6BDCD}" destId="{D0DEE188-9E30-47CF-B028-55C0DA79D896}" srcOrd="0" destOrd="0" parTransId="{FCEBBA78-C9F4-40F1-BD06-64C278FF0F94}" sibTransId="{C42116E8-AC5D-43BB-B23B-2DC0FB956E18}"/>
    <dgm:cxn modelId="{0F58A887-229A-4E13-BEF7-1EE93E32B56F}" type="presOf" srcId="{3A32B1CB-188F-4870-827D-2BD28001D563}" destId="{1F68F901-2BBC-46BC-A88E-B5B3417E8060}" srcOrd="0" destOrd="0" presId="urn:microsoft.com/office/officeart/2005/8/layout/vList2"/>
    <dgm:cxn modelId="{F28BE08A-DBC5-409F-BFE5-E3414E8337F4}" type="presOf" srcId="{8B66A348-D18C-4427-9084-E20FACF6BDCD}" destId="{07E3FFDE-3CF5-45E5-8A47-E0BD348D4908}" srcOrd="0" destOrd="0" presId="urn:microsoft.com/office/officeart/2005/8/layout/vList2"/>
    <dgm:cxn modelId="{FD8C0C8F-D112-4BCD-8D22-7FA380152E0B}" type="presOf" srcId="{0DB0416A-946D-432B-97E9-A32A12735CC0}" destId="{1F68F901-2BBC-46BC-A88E-B5B3417E8060}" srcOrd="0" destOrd="4" presId="urn:microsoft.com/office/officeart/2005/8/layout/vList2"/>
    <dgm:cxn modelId="{FB9660A0-32AC-4E15-8760-EA4FAC277F6E}" srcId="{D0DEE188-9E30-47CF-B028-55C0DA79D896}" destId="{16F8632D-4667-4BC7-BA7B-0A874CD56323}" srcOrd="3" destOrd="0" parTransId="{84F9B4AE-F786-47B1-98C1-6A647F13F79D}" sibTransId="{A31E2657-46E2-4E89-8A89-67876116E7C0}"/>
    <dgm:cxn modelId="{CB7240C0-1B21-4825-9AC4-4CF1CD8EF6BA}" type="presOf" srcId="{D0DEE188-9E30-47CF-B028-55C0DA79D896}" destId="{C11090B4-A009-4EDA-BCF7-E98593145BF2}" srcOrd="0" destOrd="0" presId="urn:microsoft.com/office/officeart/2005/8/layout/vList2"/>
    <dgm:cxn modelId="{A5D973E2-B2A2-4DE8-8105-216E7C9F47EC}" srcId="{D0DEE188-9E30-47CF-B028-55C0DA79D896}" destId="{3A32B1CB-188F-4870-827D-2BD28001D563}" srcOrd="0" destOrd="0" parTransId="{CE6EC2F9-ABD5-4474-AFF0-FA7D98B271CD}" sibTransId="{1A80A28A-FFA5-4418-8815-5CFA31E613E1}"/>
    <dgm:cxn modelId="{8914DBF5-4F6C-4F30-A5DF-345320C7E4E6}" srcId="{D0DEE188-9E30-47CF-B028-55C0DA79D896}" destId="{0DB0416A-946D-432B-97E9-A32A12735CC0}" srcOrd="4" destOrd="0" parTransId="{926BEEC3-1E58-48A8-B8EC-8C7C856775F2}" sibTransId="{FF29F3FA-3B37-45A6-8607-1586B20911CD}"/>
    <dgm:cxn modelId="{BEF667FA-2F05-4853-BA03-0530702ABE9B}" srcId="{D0DEE188-9E30-47CF-B028-55C0DA79D896}" destId="{0CFC1687-E2E9-474C-BCBA-86F0C4ED35B8}" srcOrd="2" destOrd="0" parTransId="{6302B3D4-0688-470D-A96C-41A6278F1EC6}" sibTransId="{2415CD10-AF20-431A-9B3B-3C1EC381344B}"/>
    <dgm:cxn modelId="{9E9603FB-CBFF-4055-952B-EA390B945EEA}" type="presOf" srcId="{0CFC1687-E2E9-474C-BCBA-86F0C4ED35B8}" destId="{1F68F901-2BBC-46BC-A88E-B5B3417E8060}" srcOrd="0" destOrd="2" presId="urn:microsoft.com/office/officeart/2005/8/layout/vList2"/>
    <dgm:cxn modelId="{FBF7528B-D929-43DD-836E-FA7645D42EC7}" type="presParOf" srcId="{07E3FFDE-3CF5-45E5-8A47-E0BD348D4908}" destId="{C11090B4-A009-4EDA-BCF7-E98593145BF2}" srcOrd="0" destOrd="0" presId="urn:microsoft.com/office/officeart/2005/8/layout/vList2"/>
    <dgm:cxn modelId="{B8CCF4F9-8A67-4D9A-B467-9485E4943795}" type="presParOf" srcId="{07E3FFDE-3CF5-45E5-8A47-E0BD348D4908}" destId="{1F68F901-2BBC-46BC-A88E-B5B3417E80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0AE815-C781-4BB9-80AE-5E9133FDF1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DF8B7-9AD0-4BA9-9CBE-6B535EA11E9E}">
      <dgm:prSet phldrT="[Text]"/>
      <dgm:spPr/>
      <dgm:t>
        <a:bodyPr/>
        <a:lstStyle/>
        <a:p>
          <a:r>
            <a:rPr lang="en-US" b="1" dirty="0"/>
            <a:t>Support Vector Machine</a:t>
          </a:r>
          <a:endParaRPr lang="en-US" dirty="0"/>
        </a:p>
      </dgm:t>
    </dgm:pt>
    <dgm:pt modelId="{2F3043CC-3B0D-4412-86BD-8386D0926F22}" cxnId="{6CC8574B-F631-4AE0-834A-8182FEA55CC9}" type="parTrans">
      <dgm:prSet/>
      <dgm:spPr/>
      <dgm:t>
        <a:bodyPr/>
        <a:lstStyle/>
        <a:p>
          <a:endParaRPr lang="en-US"/>
        </a:p>
      </dgm:t>
    </dgm:pt>
    <dgm:pt modelId="{A9536D01-E2D0-4F15-B77A-6CEDE47C9E19}" cxnId="{6CC8574B-F631-4AE0-834A-8182FEA55CC9}" type="sibTrans">
      <dgm:prSet/>
      <dgm:spPr/>
      <dgm:t>
        <a:bodyPr/>
        <a:lstStyle/>
        <a:p>
          <a:endParaRPr lang="en-US"/>
        </a:p>
      </dgm:t>
    </dgm:pt>
    <dgm:pt modelId="{EA7C6FC4-C2E7-44A0-A106-81556C91B05D}">
      <dgm:prSet phldrT="[Text]"/>
      <dgm:spPr/>
      <dgm:t>
        <a:bodyPr/>
        <a:lstStyle/>
        <a:p>
          <a:r>
            <a:rPr lang="en-US" dirty="0"/>
            <a:t>Kernel: linear and enabled probability: ‘true’</a:t>
          </a:r>
        </a:p>
      </dgm:t>
    </dgm:pt>
    <dgm:pt modelId="{5432F7FF-16C7-4919-BFBB-722D22EDD3D6}" cxnId="{5B05D387-B03A-49DA-9A4E-BE6D1C6F4410}" type="parTrans">
      <dgm:prSet/>
      <dgm:spPr/>
      <dgm:t>
        <a:bodyPr/>
        <a:lstStyle/>
        <a:p>
          <a:endParaRPr lang="en-US"/>
        </a:p>
      </dgm:t>
    </dgm:pt>
    <dgm:pt modelId="{46FE55C1-6C5A-46ED-9E80-62E40065A52B}" cxnId="{5B05D387-B03A-49DA-9A4E-BE6D1C6F4410}" type="sibTrans">
      <dgm:prSet/>
      <dgm:spPr/>
      <dgm:t>
        <a:bodyPr/>
        <a:lstStyle/>
        <a:p>
          <a:endParaRPr lang="en-US"/>
        </a:p>
      </dgm:t>
    </dgm:pt>
    <dgm:pt modelId="{C0028B7F-1212-4300-8D1A-45F539183A2F}">
      <dgm:prSet phldrT="[Text]"/>
      <dgm:spPr/>
      <dgm:t>
        <a:bodyPr/>
        <a:lstStyle/>
        <a:p>
          <a:r>
            <a:rPr lang="en-US" dirty="0"/>
            <a:t>Soft-SVM search used in the process.</a:t>
          </a:r>
        </a:p>
      </dgm:t>
    </dgm:pt>
    <dgm:pt modelId="{8DA8EA8E-C4EC-4009-808B-DD00EC6CE92F}" cxnId="{B6BB6365-A60A-4656-9837-D25422F8BB48}" type="parTrans">
      <dgm:prSet/>
      <dgm:spPr/>
      <dgm:t>
        <a:bodyPr/>
        <a:lstStyle/>
        <a:p>
          <a:endParaRPr lang="en-US"/>
        </a:p>
      </dgm:t>
    </dgm:pt>
    <dgm:pt modelId="{EFCEAC68-4161-4993-A3C5-3A7E43988AD2}" cxnId="{B6BB6365-A60A-4656-9837-D25422F8BB48}" type="sibTrans">
      <dgm:prSet/>
      <dgm:spPr/>
      <dgm:t>
        <a:bodyPr/>
        <a:lstStyle/>
        <a:p>
          <a:endParaRPr lang="en-US"/>
        </a:p>
      </dgm:t>
    </dgm:pt>
    <dgm:pt modelId="{A832D5B6-65E8-4B73-A927-C4D83A98432C}">
      <dgm:prSet phldrT="[Text]"/>
      <dgm:spPr/>
      <dgm:t>
        <a:bodyPr/>
        <a:lstStyle/>
        <a:p>
          <a:r>
            <a:rPr lang="en-US" dirty="0"/>
            <a:t>Hard-SVM searches for the decision boundary that separates the training data separately with the largest margin.</a:t>
          </a:r>
        </a:p>
      </dgm:t>
    </dgm:pt>
    <dgm:pt modelId="{33E1CDCA-7810-4244-82CD-9314AF0A8C2E}" cxnId="{3BA3515B-53B9-4C57-B0F1-1E2F12BAE2FD}" type="parTrans">
      <dgm:prSet/>
      <dgm:spPr/>
      <dgm:t>
        <a:bodyPr/>
        <a:lstStyle/>
        <a:p>
          <a:endParaRPr lang="en-US"/>
        </a:p>
      </dgm:t>
    </dgm:pt>
    <dgm:pt modelId="{517F79A4-98FB-43A6-8105-6E6039BA6C0A}" cxnId="{3BA3515B-53B9-4C57-B0F1-1E2F12BAE2FD}" type="sibTrans">
      <dgm:prSet/>
      <dgm:spPr/>
      <dgm:t>
        <a:bodyPr/>
        <a:lstStyle/>
        <a:p>
          <a:endParaRPr lang="en-US"/>
        </a:p>
      </dgm:t>
    </dgm:pt>
    <dgm:pt modelId="{218FFDDB-99A7-48FF-A8FC-880DF55BBD59}">
      <dgm:prSet phldrT="[Text]"/>
      <dgm:spPr/>
      <dgm:t>
        <a:bodyPr/>
        <a:lstStyle/>
        <a:p>
          <a:r>
            <a:rPr lang="en-US" dirty="0"/>
            <a:t>Soft-SVM is based on the assumption that learning data is not perfectly separable.</a:t>
          </a:r>
        </a:p>
      </dgm:t>
    </dgm:pt>
    <dgm:pt modelId="{9B8DC945-FBCC-44DF-9F06-FC0DA4832E33}" cxnId="{5ECEE334-CFAB-4FC4-940B-BD0B954BE7F4}" type="parTrans">
      <dgm:prSet/>
      <dgm:spPr/>
      <dgm:t>
        <a:bodyPr/>
        <a:lstStyle/>
        <a:p>
          <a:endParaRPr lang="en-US"/>
        </a:p>
      </dgm:t>
    </dgm:pt>
    <dgm:pt modelId="{CD20F730-2BE2-4504-9996-ABE13C314E1A}" cxnId="{5ECEE334-CFAB-4FC4-940B-BD0B954BE7F4}" type="sibTrans">
      <dgm:prSet/>
      <dgm:spPr/>
      <dgm:t>
        <a:bodyPr/>
        <a:lstStyle/>
        <a:p>
          <a:endParaRPr lang="en-US"/>
        </a:p>
      </dgm:t>
    </dgm:pt>
    <dgm:pt modelId="{D838E1DB-BEDC-4EB2-8ACB-AFAE4D43BC47}" type="pres">
      <dgm:prSet presAssocID="{A80AE815-C781-4BB9-80AE-5E9133FDF1E9}" presName="linear" presStyleCnt="0">
        <dgm:presLayoutVars>
          <dgm:animLvl val="lvl"/>
          <dgm:resizeHandles val="exact"/>
        </dgm:presLayoutVars>
      </dgm:prSet>
      <dgm:spPr/>
    </dgm:pt>
    <dgm:pt modelId="{49F3BFD4-56F5-403B-ACF8-29A0F295B2C3}" type="pres">
      <dgm:prSet presAssocID="{63DDF8B7-9AD0-4BA9-9CBE-6B535EA11E9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D303FF-737B-4BCC-95C7-A923575D1910}" type="pres">
      <dgm:prSet presAssocID="{63DDF8B7-9AD0-4BA9-9CBE-6B535EA11E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CEE334-CFAB-4FC4-940B-BD0B954BE7F4}" srcId="{63DDF8B7-9AD0-4BA9-9CBE-6B535EA11E9E}" destId="{218FFDDB-99A7-48FF-A8FC-880DF55BBD59}" srcOrd="3" destOrd="0" parTransId="{9B8DC945-FBCC-44DF-9F06-FC0DA4832E33}" sibTransId="{CD20F730-2BE2-4504-9996-ABE13C314E1A}"/>
    <dgm:cxn modelId="{3BA3515B-53B9-4C57-B0F1-1E2F12BAE2FD}" srcId="{63DDF8B7-9AD0-4BA9-9CBE-6B535EA11E9E}" destId="{A832D5B6-65E8-4B73-A927-C4D83A98432C}" srcOrd="2" destOrd="0" parTransId="{33E1CDCA-7810-4244-82CD-9314AF0A8C2E}" sibTransId="{517F79A4-98FB-43A6-8105-6E6039BA6C0A}"/>
    <dgm:cxn modelId="{B6BB6365-A60A-4656-9837-D25422F8BB48}" srcId="{63DDF8B7-9AD0-4BA9-9CBE-6B535EA11E9E}" destId="{C0028B7F-1212-4300-8D1A-45F539183A2F}" srcOrd="1" destOrd="0" parTransId="{8DA8EA8E-C4EC-4009-808B-DD00EC6CE92F}" sibTransId="{EFCEAC68-4161-4993-A3C5-3A7E43988AD2}"/>
    <dgm:cxn modelId="{6CC8574B-F631-4AE0-834A-8182FEA55CC9}" srcId="{A80AE815-C781-4BB9-80AE-5E9133FDF1E9}" destId="{63DDF8B7-9AD0-4BA9-9CBE-6B535EA11E9E}" srcOrd="0" destOrd="0" parTransId="{2F3043CC-3B0D-4412-86BD-8386D0926F22}" sibTransId="{A9536D01-E2D0-4F15-B77A-6CEDE47C9E19}"/>
    <dgm:cxn modelId="{B7C6276D-23FE-4463-A917-3037ED7B77F6}" type="presOf" srcId="{63DDF8B7-9AD0-4BA9-9CBE-6B535EA11E9E}" destId="{49F3BFD4-56F5-403B-ACF8-29A0F295B2C3}" srcOrd="0" destOrd="0" presId="urn:microsoft.com/office/officeart/2005/8/layout/vList2"/>
    <dgm:cxn modelId="{B8BDEA70-0B52-48AD-9E45-A4029431831A}" type="presOf" srcId="{A80AE815-C781-4BB9-80AE-5E9133FDF1E9}" destId="{D838E1DB-BEDC-4EB2-8ACB-AFAE4D43BC47}" srcOrd="0" destOrd="0" presId="urn:microsoft.com/office/officeart/2005/8/layout/vList2"/>
    <dgm:cxn modelId="{0BAF6D74-82B8-4130-91A5-A6ECB7CD98EA}" type="presOf" srcId="{C0028B7F-1212-4300-8D1A-45F539183A2F}" destId="{C8D303FF-737B-4BCC-95C7-A923575D1910}" srcOrd="0" destOrd="1" presId="urn:microsoft.com/office/officeart/2005/8/layout/vList2"/>
    <dgm:cxn modelId="{5B05D387-B03A-49DA-9A4E-BE6D1C6F4410}" srcId="{63DDF8B7-9AD0-4BA9-9CBE-6B535EA11E9E}" destId="{EA7C6FC4-C2E7-44A0-A106-81556C91B05D}" srcOrd="0" destOrd="0" parTransId="{5432F7FF-16C7-4919-BFBB-722D22EDD3D6}" sibTransId="{46FE55C1-6C5A-46ED-9E80-62E40065A52B}"/>
    <dgm:cxn modelId="{20D8A99A-C17D-4F8F-B5F6-A8BDD1978F36}" type="presOf" srcId="{A832D5B6-65E8-4B73-A927-C4D83A98432C}" destId="{C8D303FF-737B-4BCC-95C7-A923575D1910}" srcOrd="0" destOrd="2" presId="urn:microsoft.com/office/officeart/2005/8/layout/vList2"/>
    <dgm:cxn modelId="{7EA7C0B8-8E5E-4BBE-B469-42B12755BB8E}" type="presOf" srcId="{218FFDDB-99A7-48FF-A8FC-880DF55BBD59}" destId="{C8D303FF-737B-4BCC-95C7-A923575D1910}" srcOrd="0" destOrd="3" presId="urn:microsoft.com/office/officeart/2005/8/layout/vList2"/>
    <dgm:cxn modelId="{9FFB07F9-100F-4BF8-8D1A-37F2E6178D2F}" type="presOf" srcId="{EA7C6FC4-C2E7-44A0-A106-81556C91B05D}" destId="{C8D303FF-737B-4BCC-95C7-A923575D1910}" srcOrd="0" destOrd="0" presId="urn:microsoft.com/office/officeart/2005/8/layout/vList2"/>
    <dgm:cxn modelId="{8CA9D916-CA8C-463E-870C-E9770B8874FE}" type="presParOf" srcId="{D838E1DB-BEDC-4EB2-8ACB-AFAE4D43BC47}" destId="{49F3BFD4-56F5-403B-ACF8-29A0F295B2C3}" srcOrd="0" destOrd="0" presId="urn:microsoft.com/office/officeart/2005/8/layout/vList2"/>
    <dgm:cxn modelId="{9377C816-0486-4E2B-9711-2D9177024F45}" type="presParOf" srcId="{D838E1DB-BEDC-4EB2-8ACB-AFAE4D43BC47}" destId="{C8D303FF-737B-4BCC-95C7-A923575D19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007284" cy="4201388"/>
        <a:chOff x="0" y="0"/>
        <a:chExt cx="4007284" cy="4201388"/>
      </a:xfrm>
    </dsp:grpSpPr>
    <dsp:sp modelId="{448ADB45-3B3A-4C65-9C97-F3A95F99B7E2}">
      <dsp:nvSpPr>
        <dsp:cNvPr id="4" name="Hexagon 3"/>
        <dsp:cNvSpPr/>
      </dsp:nvSpPr>
      <dsp:spPr bwMode="white">
        <a:xfrm>
          <a:off x="1883476" y="0"/>
          <a:ext cx="0" cy="0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883476" y="0"/>
        <a:ext cx="0" cy="0"/>
      </dsp:txXfrm>
    </dsp:sp>
    <dsp:sp modelId="{99EE4D91-F348-4EDC-B786-D094E937BCC9}">
      <dsp:nvSpPr>
        <dsp:cNvPr id="3" name="Hexagon 2"/>
        <dsp:cNvSpPr/>
      </dsp:nvSpPr>
      <dsp:spPr bwMode="white">
        <a:xfrm>
          <a:off x="3025552" y="1355368"/>
          <a:ext cx="1722731" cy="1490232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Credit Card Default Problem (DEMO)</a:t>
          </a:r>
        </a:p>
      </dsp:txBody>
      <dsp:txXfrm>
        <a:off x="3025552" y="1355368"/>
        <a:ext cx="1722731" cy="1490232"/>
      </dsp:txXfrm>
    </dsp:sp>
    <dsp:sp modelId="{FCA1AD58-F836-4152-BBAA-E1F99B0624F7}">
      <dsp:nvSpPr>
        <dsp:cNvPr id="6" name="Hexagon 5"/>
        <dsp:cNvSpPr/>
      </dsp:nvSpPr>
      <dsp:spPr bwMode="white">
        <a:xfrm>
          <a:off x="4104313" y="642392"/>
          <a:ext cx="649981" cy="560045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104313" y="642392"/>
        <a:ext cx="649981" cy="560045"/>
      </dsp:txXfrm>
    </dsp:sp>
    <dsp:sp modelId="{BB7A420C-65F2-4391-A785-1F2E84D6C4FD}">
      <dsp:nvSpPr>
        <dsp:cNvPr id="5" name="Hexagon 4"/>
        <dsp:cNvSpPr/>
      </dsp:nvSpPr>
      <dsp:spPr bwMode="white">
        <a:xfrm>
          <a:off x="3184240" y="0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Problem Overview</a:t>
          </a:r>
        </a:p>
      </dsp:txBody>
      <dsp:txXfrm>
        <a:off x="3184240" y="0"/>
        <a:ext cx="1411766" cy="1221343"/>
      </dsp:txXfrm>
    </dsp:sp>
    <dsp:sp modelId="{8E60D092-4CDD-4782-A616-0D2B706D8773}">
      <dsp:nvSpPr>
        <dsp:cNvPr id="8" name="Hexagon 7"/>
        <dsp:cNvSpPr/>
      </dsp:nvSpPr>
      <dsp:spPr bwMode="white">
        <a:xfrm>
          <a:off x="4862892" y="1689378"/>
          <a:ext cx="649981" cy="560045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862892" y="1689378"/>
        <a:ext cx="649981" cy="560045"/>
      </dsp:txXfrm>
    </dsp:sp>
    <dsp:sp modelId="{234B4EA4-8E25-4C35-921E-884B24B340E7}">
      <dsp:nvSpPr>
        <dsp:cNvPr id="7" name="Hexagon 6"/>
        <dsp:cNvSpPr/>
      </dsp:nvSpPr>
      <dsp:spPr bwMode="white">
        <a:xfrm>
          <a:off x="4478994" y="751208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Dataset Overview</a:t>
          </a:r>
        </a:p>
      </dsp:txBody>
      <dsp:txXfrm>
        <a:off x="4478994" y="751208"/>
        <a:ext cx="1411766" cy="1221343"/>
      </dsp:txXfrm>
    </dsp:sp>
    <dsp:sp modelId="{F3F7947D-1ED5-40FB-BAF1-3DB2C3179022}">
      <dsp:nvSpPr>
        <dsp:cNvPr id="10" name="Hexagon 9"/>
        <dsp:cNvSpPr/>
      </dsp:nvSpPr>
      <dsp:spPr bwMode="white">
        <a:xfrm>
          <a:off x="4335934" y="2871229"/>
          <a:ext cx="649981" cy="560045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335934" y="2871229"/>
        <a:ext cx="649981" cy="560045"/>
      </dsp:txXfrm>
    </dsp:sp>
    <dsp:sp modelId="{AD735A62-A82D-408F-9BDA-6CC5504193D9}">
      <dsp:nvSpPr>
        <dsp:cNvPr id="9" name="Hexagon 8"/>
        <dsp:cNvSpPr/>
      </dsp:nvSpPr>
      <dsp:spPr bwMode="white">
        <a:xfrm>
          <a:off x="4478994" y="2227996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Data Preparation</a:t>
          </a:r>
        </a:p>
      </dsp:txBody>
      <dsp:txXfrm>
        <a:off x="4478994" y="2227996"/>
        <a:ext cx="1411766" cy="1221343"/>
      </dsp:txXfrm>
    </dsp:sp>
    <dsp:sp modelId="{F391A461-81CB-410C-95EC-3C6826795890}">
      <dsp:nvSpPr>
        <dsp:cNvPr id="12" name="Hexagon 11"/>
        <dsp:cNvSpPr/>
      </dsp:nvSpPr>
      <dsp:spPr bwMode="white">
        <a:xfrm>
          <a:off x="3028758" y="2993909"/>
          <a:ext cx="649981" cy="560045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3028758" y="2993909"/>
        <a:ext cx="649981" cy="560045"/>
      </dsp:txXfrm>
    </dsp:sp>
    <dsp:sp modelId="{F9B7FB62-23BB-4439-93E0-8A8CE36F6214}">
      <dsp:nvSpPr>
        <dsp:cNvPr id="11" name="Hexagon 10"/>
        <dsp:cNvSpPr/>
      </dsp:nvSpPr>
      <dsp:spPr bwMode="white">
        <a:xfrm>
          <a:off x="3184240" y="2980045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Proposed Models</a:t>
          </a:r>
        </a:p>
      </dsp:txBody>
      <dsp:txXfrm>
        <a:off x="3184240" y="2980045"/>
        <a:ext cx="1411766" cy="1221343"/>
      </dsp:txXfrm>
    </dsp:sp>
    <dsp:sp modelId="{74B13941-6D34-4585-918E-27065B058104}">
      <dsp:nvSpPr>
        <dsp:cNvPr id="14" name="Hexagon 13"/>
        <dsp:cNvSpPr/>
      </dsp:nvSpPr>
      <dsp:spPr bwMode="white">
        <a:xfrm>
          <a:off x="2257756" y="1947343"/>
          <a:ext cx="649981" cy="560045"/>
        </a:xfrm>
        <a:prstGeom prst="hexagon">
          <a:avLst>
            <a:gd name="adj" fmla="val 28899"/>
            <a:gd name="vf" fmla="val 11547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2257756" y="1947343"/>
        <a:ext cx="649981" cy="560045"/>
      </dsp:txXfrm>
    </dsp:sp>
    <dsp:sp modelId="{96B40FA1-6A33-4207-91BE-81C04D5B121E}">
      <dsp:nvSpPr>
        <dsp:cNvPr id="13" name="Hexagon 12"/>
        <dsp:cNvSpPr/>
      </dsp:nvSpPr>
      <dsp:spPr bwMode="white">
        <a:xfrm>
          <a:off x="1883476" y="2228836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Evaluation</a:t>
          </a:r>
        </a:p>
      </dsp:txBody>
      <dsp:txXfrm>
        <a:off x="1883476" y="2228836"/>
        <a:ext cx="1411766" cy="1221343"/>
      </dsp:txXfrm>
    </dsp:sp>
    <dsp:sp modelId="{63EE46C9-6586-4EA8-8906-6E930146170B}">
      <dsp:nvSpPr>
        <dsp:cNvPr id="15" name="Hexagon 14"/>
        <dsp:cNvSpPr/>
      </dsp:nvSpPr>
      <dsp:spPr bwMode="white">
        <a:xfrm>
          <a:off x="1883476" y="749528"/>
          <a:ext cx="1411766" cy="1221343"/>
        </a:xfrm>
        <a:prstGeom prst="hexagon">
          <a:avLst>
            <a:gd name="adj" fmla="val 28570"/>
            <a:gd name="vf" fmla="val 1154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Conclusion</a:t>
          </a:r>
        </a:p>
      </dsp:txBody>
      <dsp:txXfrm>
        <a:off x="1883476" y="749528"/>
        <a:ext cx="1411766" cy="1221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98615" cy="3566804"/>
        <a:chOff x="0" y="0"/>
        <a:chExt cx="8198615" cy="3566804"/>
      </a:xfrm>
    </dsp:grpSpPr>
    <dsp:sp modelId="{FF7DB0B2-B597-4B65-8E1A-4337877E4F18}">
      <dsp:nvSpPr>
        <dsp:cNvPr id="3" name="Rectangles 2"/>
        <dsp:cNvSpPr/>
      </dsp:nvSpPr>
      <dsp:spPr bwMode="white">
        <a:xfrm>
          <a:off x="98669" y="1243040"/>
          <a:ext cx="1240411" cy="40877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Preparation </a:t>
          </a:r>
          <a:endParaRPr lang="en-IN" sz="1800" dirty="0">
            <a:solidFill>
              <a:schemeClr val="tx1"/>
            </a:solidFill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endParaRPr>
        </a:p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of data</a:t>
          </a:r>
          <a:endParaRPr lang="en-US" sz="1800" dirty="0">
            <a:solidFill>
              <a:schemeClr val="tx1"/>
            </a:solidFill>
          </a:endParaRPr>
        </a:p>
      </dsp:txBody>
      <dsp:txXfrm>
        <a:off x="98669" y="1243040"/>
        <a:ext cx="1240411" cy="408772"/>
      </dsp:txXfrm>
    </dsp:sp>
    <dsp:sp modelId="{32BEC984-A86C-4977-AB0E-5A90342C76D9}">
      <dsp:nvSpPr>
        <dsp:cNvPr id="4" name="Oval 3"/>
        <dsp:cNvSpPr/>
      </dsp:nvSpPr>
      <dsp:spPr bwMode="white">
        <a:xfrm>
          <a:off x="84573" y="1072683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4573" y="1072683"/>
        <a:ext cx="98669" cy="98669"/>
      </dsp:txXfrm>
    </dsp:sp>
    <dsp:sp modelId="{17F72C50-DB1A-4F4D-918A-C642D7E82929}">
      <dsp:nvSpPr>
        <dsp:cNvPr id="5" name="Oval 4"/>
        <dsp:cNvSpPr/>
      </dsp:nvSpPr>
      <dsp:spPr bwMode="white">
        <a:xfrm>
          <a:off x="155051" y="931727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55051" y="931727"/>
        <a:ext cx="98669" cy="98669"/>
      </dsp:txXfrm>
    </dsp:sp>
    <dsp:sp modelId="{FF88C9BE-8B0B-4A26-B455-9AE63C69A514}">
      <dsp:nvSpPr>
        <dsp:cNvPr id="6" name="Oval 5"/>
        <dsp:cNvSpPr/>
      </dsp:nvSpPr>
      <dsp:spPr bwMode="white">
        <a:xfrm>
          <a:off x="324198" y="959918"/>
          <a:ext cx="155051" cy="1550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24198" y="959918"/>
        <a:ext cx="155051" cy="155051"/>
      </dsp:txXfrm>
    </dsp:sp>
    <dsp:sp modelId="{48D46B25-3790-4A13-BFC5-49994502D68F}">
      <dsp:nvSpPr>
        <dsp:cNvPr id="7" name="Oval 6"/>
        <dsp:cNvSpPr/>
      </dsp:nvSpPr>
      <dsp:spPr bwMode="white">
        <a:xfrm>
          <a:off x="465154" y="804867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65154" y="804867"/>
        <a:ext cx="98669" cy="98669"/>
      </dsp:txXfrm>
    </dsp:sp>
    <dsp:sp modelId="{71DFEDB7-BDFC-41B8-8CC6-C430020900B2}">
      <dsp:nvSpPr>
        <dsp:cNvPr id="8" name="Oval 7"/>
        <dsp:cNvSpPr/>
      </dsp:nvSpPr>
      <dsp:spPr bwMode="white">
        <a:xfrm>
          <a:off x="648396" y="748485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8396" y="748485"/>
        <a:ext cx="98669" cy="98669"/>
      </dsp:txXfrm>
    </dsp:sp>
    <dsp:sp modelId="{03F5732B-CEDF-4212-801B-3AD379BC8669}">
      <dsp:nvSpPr>
        <dsp:cNvPr id="9" name="Oval 8"/>
        <dsp:cNvSpPr/>
      </dsp:nvSpPr>
      <dsp:spPr bwMode="white">
        <a:xfrm>
          <a:off x="873926" y="847154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73926" y="847154"/>
        <a:ext cx="98669" cy="98669"/>
      </dsp:txXfrm>
    </dsp:sp>
    <dsp:sp modelId="{43E21A01-9D31-4F42-8FB1-2A498CD8F56C}">
      <dsp:nvSpPr>
        <dsp:cNvPr id="10" name="Oval 9"/>
        <dsp:cNvSpPr/>
      </dsp:nvSpPr>
      <dsp:spPr bwMode="white">
        <a:xfrm>
          <a:off x="1014881" y="917632"/>
          <a:ext cx="155051" cy="1550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14881" y="917632"/>
        <a:ext cx="155051" cy="155051"/>
      </dsp:txXfrm>
    </dsp:sp>
    <dsp:sp modelId="{6504879D-D0B0-4143-B863-8B64FC8302BF}">
      <dsp:nvSpPr>
        <dsp:cNvPr id="11" name="Oval 10"/>
        <dsp:cNvSpPr/>
      </dsp:nvSpPr>
      <dsp:spPr bwMode="white">
        <a:xfrm>
          <a:off x="1212219" y="1072683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12219" y="1072683"/>
        <a:ext cx="98669" cy="98669"/>
      </dsp:txXfrm>
    </dsp:sp>
    <dsp:sp modelId="{BBCE1681-2810-48B8-AF5F-A50F16A4C8D5}">
      <dsp:nvSpPr>
        <dsp:cNvPr id="12" name="Oval 11"/>
        <dsp:cNvSpPr/>
      </dsp:nvSpPr>
      <dsp:spPr bwMode="white">
        <a:xfrm>
          <a:off x="1296793" y="1227734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96793" y="1227734"/>
        <a:ext cx="98669" cy="98669"/>
      </dsp:txXfrm>
    </dsp:sp>
    <dsp:sp modelId="{50062C5F-40B3-4DF2-A46A-62099DE9F9FF}">
      <dsp:nvSpPr>
        <dsp:cNvPr id="13" name="Oval 12"/>
        <dsp:cNvSpPr/>
      </dsp:nvSpPr>
      <dsp:spPr bwMode="white">
        <a:xfrm>
          <a:off x="563823" y="931727"/>
          <a:ext cx="253720" cy="25372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3823" y="931727"/>
        <a:ext cx="253720" cy="253720"/>
      </dsp:txXfrm>
    </dsp:sp>
    <dsp:sp modelId="{043BD967-0E80-4496-9D51-CFE954E671CC}">
      <dsp:nvSpPr>
        <dsp:cNvPr id="14" name="Oval 13"/>
        <dsp:cNvSpPr/>
      </dsp:nvSpPr>
      <dsp:spPr bwMode="white">
        <a:xfrm>
          <a:off x="14096" y="1467359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096" y="1467359"/>
        <a:ext cx="98669" cy="98669"/>
      </dsp:txXfrm>
    </dsp:sp>
    <dsp:sp modelId="{9346F214-5A2F-47B2-A7AF-FA597D31EB8C}">
      <dsp:nvSpPr>
        <dsp:cNvPr id="15" name="Oval 14"/>
        <dsp:cNvSpPr/>
      </dsp:nvSpPr>
      <dsp:spPr bwMode="white">
        <a:xfrm>
          <a:off x="98669" y="1594219"/>
          <a:ext cx="155051" cy="1550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8669" y="1594219"/>
        <a:ext cx="155051" cy="155051"/>
      </dsp:txXfrm>
    </dsp:sp>
    <dsp:sp modelId="{27E3FA98-F695-459B-8B53-4681A386B90E}">
      <dsp:nvSpPr>
        <dsp:cNvPr id="16" name="Oval 15"/>
        <dsp:cNvSpPr/>
      </dsp:nvSpPr>
      <dsp:spPr bwMode="white">
        <a:xfrm>
          <a:off x="310103" y="1706984"/>
          <a:ext cx="225529" cy="2255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10103" y="1706984"/>
        <a:ext cx="225529" cy="225529"/>
      </dsp:txXfrm>
    </dsp:sp>
    <dsp:sp modelId="{525E3ABC-5222-4743-8A61-38DF659826DB}">
      <dsp:nvSpPr>
        <dsp:cNvPr id="17" name="Oval 16"/>
        <dsp:cNvSpPr/>
      </dsp:nvSpPr>
      <dsp:spPr bwMode="white">
        <a:xfrm>
          <a:off x="606110" y="1890226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06110" y="1890226"/>
        <a:ext cx="98669" cy="98669"/>
      </dsp:txXfrm>
    </dsp:sp>
    <dsp:sp modelId="{B5E240D1-71D5-413B-899E-D4B1F19D7815}">
      <dsp:nvSpPr>
        <dsp:cNvPr id="18" name="Oval 17"/>
        <dsp:cNvSpPr/>
      </dsp:nvSpPr>
      <dsp:spPr bwMode="white">
        <a:xfrm>
          <a:off x="662492" y="1706984"/>
          <a:ext cx="155051" cy="1550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62492" y="1706984"/>
        <a:ext cx="155051" cy="155051"/>
      </dsp:txXfrm>
    </dsp:sp>
    <dsp:sp modelId="{32B162E7-B2E2-4C3C-9A4F-ECDAA0323DD0}">
      <dsp:nvSpPr>
        <dsp:cNvPr id="19" name="Oval 18"/>
        <dsp:cNvSpPr/>
      </dsp:nvSpPr>
      <dsp:spPr bwMode="white">
        <a:xfrm>
          <a:off x="803448" y="1904322"/>
          <a:ext cx="98669" cy="9866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03448" y="1904322"/>
        <a:ext cx="98669" cy="98669"/>
      </dsp:txXfrm>
    </dsp:sp>
    <dsp:sp modelId="{50E5F29E-41B7-4B3E-BEAE-95939FB51857}">
      <dsp:nvSpPr>
        <dsp:cNvPr id="20" name="Oval 19"/>
        <dsp:cNvSpPr/>
      </dsp:nvSpPr>
      <dsp:spPr bwMode="white">
        <a:xfrm>
          <a:off x="930308" y="1678793"/>
          <a:ext cx="225529" cy="22552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30308" y="1678793"/>
        <a:ext cx="225529" cy="225529"/>
      </dsp:txXfrm>
    </dsp:sp>
    <dsp:sp modelId="{1F0D9F7B-943E-440D-814B-459F06CEBD8F}">
      <dsp:nvSpPr>
        <dsp:cNvPr id="21" name="Oval 20"/>
        <dsp:cNvSpPr/>
      </dsp:nvSpPr>
      <dsp:spPr bwMode="white">
        <a:xfrm>
          <a:off x="1240411" y="1622410"/>
          <a:ext cx="155051" cy="1550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240411" y="1622410"/>
        <a:ext cx="155051" cy="155051"/>
      </dsp:txXfrm>
    </dsp:sp>
    <dsp:sp modelId="{E512153F-6E43-4AE8-89D9-03047CB260E7}">
      <dsp:nvSpPr>
        <dsp:cNvPr id="22" name="Chevron 21"/>
        <dsp:cNvSpPr/>
      </dsp:nvSpPr>
      <dsp:spPr bwMode="white">
        <a:xfrm>
          <a:off x="1409557" y="955460"/>
          <a:ext cx="455364" cy="869339"/>
        </a:xfrm>
        <a:prstGeom prst="chevron">
          <a:avLst>
            <a:gd name="adj" fmla="val 6231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409557" y="955460"/>
        <a:ext cx="455364" cy="869339"/>
      </dsp:txXfrm>
    </dsp:sp>
    <dsp:sp modelId="{64ABA0CD-EFB5-4476-B480-BA0E4B845B4E}">
      <dsp:nvSpPr>
        <dsp:cNvPr id="23" name="Rectangles 22"/>
        <dsp:cNvSpPr/>
      </dsp:nvSpPr>
      <dsp:spPr bwMode="white">
        <a:xfrm>
          <a:off x="1864921" y="955882"/>
          <a:ext cx="1241901" cy="8693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Applying models</a:t>
          </a:r>
          <a:endParaRPr lang="en-US" sz="1600" dirty="0">
            <a:solidFill>
              <a:schemeClr val="tx1"/>
            </a:solidFill>
          </a:endParaRPr>
        </a:p>
      </dsp:txBody>
      <dsp:txXfrm>
        <a:off x="1864921" y="955882"/>
        <a:ext cx="1241901" cy="869331"/>
      </dsp:txXfrm>
    </dsp:sp>
    <dsp:sp modelId="{4476A50E-F2A5-4823-AC8A-E4D6E90A8F05}">
      <dsp:nvSpPr>
        <dsp:cNvPr id="24" name="Chevron 23"/>
        <dsp:cNvSpPr/>
      </dsp:nvSpPr>
      <dsp:spPr bwMode="white">
        <a:xfrm>
          <a:off x="3106822" y="955460"/>
          <a:ext cx="455364" cy="869339"/>
        </a:xfrm>
        <a:prstGeom prst="chevron">
          <a:avLst>
            <a:gd name="adj" fmla="val 6231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06822" y="955460"/>
        <a:ext cx="455364" cy="869339"/>
      </dsp:txXfrm>
    </dsp:sp>
    <dsp:sp modelId="{FDD6C5E1-FEC7-4851-A03A-F323B7D62B1E}">
      <dsp:nvSpPr>
        <dsp:cNvPr id="25" name="Rectangles 24"/>
        <dsp:cNvSpPr/>
      </dsp:nvSpPr>
      <dsp:spPr bwMode="white">
        <a:xfrm>
          <a:off x="3562185" y="955882"/>
          <a:ext cx="1241901" cy="8693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Comparing the applied models</a:t>
          </a:r>
          <a:endParaRPr lang="en-US" sz="1600" dirty="0">
            <a:solidFill>
              <a:schemeClr val="tx1"/>
            </a:solidFill>
          </a:endParaRPr>
        </a:p>
      </dsp:txBody>
      <dsp:txXfrm>
        <a:off x="3562185" y="955882"/>
        <a:ext cx="1241901" cy="869331"/>
      </dsp:txXfrm>
    </dsp:sp>
    <dsp:sp modelId="{67A4814C-3B06-4D0F-B2C8-D18D99227EDF}">
      <dsp:nvSpPr>
        <dsp:cNvPr id="26" name="Chevron 25"/>
        <dsp:cNvSpPr/>
      </dsp:nvSpPr>
      <dsp:spPr bwMode="white">
        <a:xfrm>
          <a:off x="4804086" y="955460"/>
          <a:ext cx="455364" cy="869339"/>
        </a:xfrm>
        <a:prstGeom prst="chevron">
          <a:avLst>
            <a:gd name="adj" fmla="val 6231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804086" y="955460"/>
        <a:ext cx="455364" cy="869339"/>
      </dsp:txXfrm>
    </dsp:sp>
    <dsp:sp modelId="{CF4DA350-505E-4E1F-AEE8-BBD5B1175654}">
      <dsp:nvSpPr>
        <dsp:cNvPr id="27" name="Rectangles 26"/>
        <dsp:cNvSpPr/>
      </dsp:nvSpPr>
      <dsp:spPr bwMode="white">
        <a:xfrm>
          <a:off x="5259450" y="955882"/>
          <a:ext cx="1241901" cy="86933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Evaluation Model</a:t>
          </a:r>
          <a:endParaRPr lang="en-US" sz="1600" dirty="0">
            <a:solidFill>
              <a:schemeClr val="tx1"/>
            </a:solidFill>
          </a:endParaRPr>
        </a:p>
      </dsp:txBody>
      <dsp:txXfrm>
        <a:off x="5259450" y="955882"/>
        <a:ext cx="1241901" cy="869331"/>
      </dsp:txXfrm>
    </dsp:sp>
    <dsp:sp modelId="{640AD55F-A9E9-47B9-9AF7-5337FAF85DEA}">
      <dsp:nvSpPr>
        <dsp:cNvPr id="28" name="Chevron 27"/>
        <dsp:cNvSpPr/>
      </dsp:nvSpPr>
      <dsp:spPr bwMode="white">
        <a:xfrm>
          <a:off x="6501351" y="955460"/>
          <a:ext cx="455364" cy="869339"/>
        </a:xfrm>
        <a:prstGeom prst="chevron">
          <a:avLst>
            <a:gd name="adj" fmla="val 6231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501351" y="955460"/>
        <a:ext cx="455364" cy="869339"/>
      </dsp:txXfrm>
    </dsp:sp>
    <dsp:sp modelId="{C158BBB8-0D72-428E-908B-55F5FF9DFF23}">
      <dsp:nvSpPr>
        <dsp:cNvPr id="29" name="Oval 28"/>
        <dsp:cNvSpPr/>
      </dsp:nvSpPr>
      <dsp:spPr bwMode="white">
        <a:xfrm>
          <a:off x="7049857" y="893787"/>
          <a:ext cx="1055616" cy="105561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rPr>
            <a:t>Analyse the Best model</a:t>
          </a:r>
          <a:endParaRPr lang="en-US" sz="1600" dirty="0"/>
        </a:p>
      </dsp:txBody>
      <dsp:txXfrm>
        <a:off x="7049857" y="893787"/>
        <a:ext cx="1055616" cy="1055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830033" cy="2830033"/>
        <a:chOff x="0" y="0"/>
        <a:chExt cx="2830033" cy="2830033"/>
      </a:xfrm>
    </dsp:grpSpPr>
    <dsp:sp modelId="{01A0D4D0-868B-4EC9-A57B-D578A4ED8A8A}">
      <dsp:nvSpPr>
        <dsp:cNvPr id="3" name="Rounded Rectangle 2"/>
        <dsp:cNvSpPr/>
      </dsp:nvSpPr>
      <dsp:spPr bwMode="white">
        <a:xfrm>
          <a:off x="809431" y="0"/>
          <a:ext cx="1018812" cy="566007"/>
        </a:xfrm>
        <a:prstGeom prst="roundRect">
          <a:avLst>
            <a:gd name="adj" fmla="val 10000"/>
          </a:avLst>
        </a:prstGeom>
        <a:sp3d extrusionH="12700" prstMaterial="plastic">
          <a:bevelT w="50800" h="50800"/>
        </a:sp3d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Customers data</a:t>
          </a:r>
          <a:endParaRPr>
            <a:solidFill>
              <a:schemeClr val="dk1"/>
            </a:solidFill>
          </a:endParaRPr>
        </a:p>
      </dsp:txBody>
      <dsp:txXfrm>
        <a:off x="809431" y="0"/>
        <a:ext cx="1018812" cy="566007"/>
      </dsp:txXfrm>
    </dsp:sp>
    <dsp:sp modelId="{532154AB-2F8B-44F0-ADA8-2C66B5819E1C}">
      <dsp:nvSpPr>
        <dsp:cNvPr id="4" name="Rounded Rectangle 3"/>
        <dsp:cNvSpPr/>
      </dsp:nvSpPr>
      <dsp:spPr bwMode="white">
        <a:xfrm>
          <a:off x="2281049" y="0"/>
          <a:ext cx="1018812" cy="566007"/>
        </a:xfrm>
        <a:prstGeom prst="roundRect">
          <a:avLst>
            <a:gd name="adj" fmla="val 10000"/>
          </a:avLst>
        </a:prstGeom>
        <a:sp3d extrusionH="12700" prstMaterial="plastic">
          <a:bevelT w="50800" h="50800"/>
        </a:sp3d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dk1"/>
              </a:solidFill>
            </a:rPr>
            <a:t>Customers data</a:t>
          </a:r>
          <a:endParaRPr>
            <a:solidFill>
              <a:schemeClr val="dk1"/>
            </a:solidFill>
          </a:endParaRPr>
        </a:p>
      </dsp:txBody>
      <dsp:txXfrm>
        <a:off x="2281049" y="0"/>
        <a:ext cx="1018812" cy="566007"/>
      </dsp:txXfrm>
    </dsp:sp>
    <dsp:sp modelId="{4D1CB56C-D205-4E64-8791-20092BC433B7}">
      <dsp:nvSpPr>
        <dsp:cNvPr id="5" name="Isosceles Triangle 4"/>
        <dsp:cNvSpPr/>
      </dsp:nvSpPr>
      <dsp:spPr bwMode="white">
        <a:xfrm>
          <a:off x="1842394" y="2405528"/>
          <a:ext cx="424505" cy="424505"/>
        </a:xfrm>
        <a:prstGeom prst="triangle">
          <a:avLst/>
        </a:prstGeom>
        <a:sp3d extrusionH="12700" prstMaterial="plastic">
          <a:bevelT w="50800" h="50800"/>
        </a:sp3d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Xfrm>
        <a:off x="1842394" y="2405528"/>
        <a:ext cx="424505" cy="424505"/>
      </dsp:txXfrm>
    </dsp:sp>
    <dsp:sp modelId="{C67C7909-B2C7-4CFA-8FF5-990BC238E642}">
      <dsp:nvSpPr>
        <dsp:cNvPr id="6" name="Rectangles 5"/>
        <dsp:cNvSpPr/>
      </dsp:nvSpPr>
      <dsp:spPr bwMode="white">
        <a:xfrm rot="-240000">
          <a:off x="780742" y="2223623"/>
          <a:ext cx="2547808" cy="178160"/>
        </a:xfrm>
        <a:prstGeom prst="rect">
          <a:avLst/>
        </a:prstGeom>
        <a:sp3d extrusionH="12700" prstMaterial="plastic">
          <a:bevelT w="50800" h="50800"/>
        </a:sp3d>
      </dsp:spPr>
      <dsp:style>
        <a:lnRef idx="1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2">
          <a:scrgbClr r="0" g="0" b="0"/>
        </a:effectRef>
        <a:fontRef idx="minor"/>
      </dsp:style>
      <dsp:txXfrm rot="-240000">
        <a:off x="780742" y="2223623"/>
        <a:ext cx="2547808" cy="178160"/>
      </dsp:txXfrm>
    </dsp:sp>
    <dsp:sp modelId="{65F70265-A6CE-4F46-B046-FFA08ADA5025}">
      <dsp:nvSpPr>
        <dsp:cNvPr id="7" name="Rounded Rectangle 6"/>
        <dsp:cNvSpPr/>
      </dsp:nvSpPr>
      <dsp:spPr bwMode="white">
        <a:xfrm rot="-240000">
          <a:off x="785003" y="1902661"/>
          <a:ext cx="1011068" cy="349167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Non-default</a:t>
          </a:r>
        </a:p>
      </dsp:txBody>
      <dsp:txXfrm rot="-240000">
        <a:off x="785003" y="1902661"/>
        <a:ext cx="1011068" cy="349167"/>
      </dsp:txXfrm>
    </dsp:sp>
    <dsp:sp modelId="{E7E3CF2F-30A4-472D-932C-A556E8FCAE93}">
      <dsp:nvSpPr>
        <dsp:cNvPr id="8" name="Rounded Rectangle 7"/>
        <dsp:cNvSpPr/>
      </dsp:nvSpPr>
      <dsp:spPr bwMode="white">
        <a:xfrm rot="-240000">
          <a:off x="756703" y="1529096"/>
          <a:ext cx="1011068" cy="349167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Non-default</a:t>
          </a:r>
        </a:p>
      </dsp:txBody>
      <dsp:txXfrm rot="-240000">
        <a:off x="756703" y="1529096"/>
        <a:ext cx="1011068" cy="349167"/>
      </dsp:txXfrm>
    </dsp:sp>
    <dsp:sp modelId="{A918BEA2-750E-49D5-8EE4-845135EFFD65}">
      <dsp:nvSpPr>
        <dsp:cNvPr id="9" name="Rounded Rectangle 8"/>
        <dsp:cNvSpPr/>
      </dsp:nvSpPr>
      <dsp:spPr bwMode="white">
        <a:xfrm rot="-240000">
          <a:off x="728402" y="1155532"/>
          <a:ext cx="1011068" cy="349167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Non-default</a:t>
          </a:r>
        </a:p>
      </dsp:txBody>
      <dsp:txXfrm rot="-240000">
        <a:off x="728402" y="1155532"/>
        <a:ext cx="1011068" cy="349167"/>
      </dsp:txXfrm>
    </dsp:sp>
    <dsp:sp modelId="{075A9748-CD59-4C13-91F5-3AE34E231131}">
      <dsp:nvSpPr>
        <dsp:cNvPr id="10" name="Rounded Rectangle 9"/>
        <dsp:cNvSpPr/>
      </dsp:nvSpPr>
      <dsp:spPr bwMode="white">
        <a:xfrm rot="-240000">
          <a:off x="700102" y="781968"/>
          <a:ext cx="1011068" cy="349167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Non-default</a:t>
          </a:r>
        </a:p>
      </dsp:txBody>
      <dsp:txXfrm rot="-240000">
        <a:off x="700102" y="781968"/>
        <a:ext cx="1011068" cy="349167"/>
      </dsp:txXfrm>
    </dsp:sp>
    <dsp:sp modelId="{C2276021-30FB-4604-B4FC-35D374382C50}">
      <dsp:nvSpPr>
        <dsp:cNvPr id="11" name="Rounded Rectangle 10"/>
        <dsp:cNvSpPr/>
      </dsp:nvSpPr>
      <dsp:spPr bwMode="white">
        <a:xfrm rot="-240000">
          <a:off x="2256620" y="1800780"/>
          <a:ext cx="1011068" cy="349167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2"/>
        </a:lnRef>
        <a:fillRef idx="3">
          <a:schemeClr val="dk2"/>
        </a:fillRef>
        <a:effectRef idx="2">
          <a:scrgbClr r="0" g="0" b="0"/>
        </a:effectRef>
        <a:fontRef idx="minor">
          <a:schemeClr val="lt1"/>
        </a:fontRef>
      </dsp:style>
      <dsp:txBody>
        <a:bodyPr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Default</a:t>
          </a:r>
        </a:p>
      </dsp:txBody>
      <dsp:txXfrm rot="-240000">
        <a:off x="2256620" y="1800780"/>
        <a:ext cx="1011068" cy="349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20600" cy="3950882"/>
        <a:chOff x="0" y="0"/>
        <a:chExt cx="8520600" cy="3950882"/>
      </a:xfrm>
    </dsp:grpSpPr>
    <dsp:sp modelId="{E8AE707E-49A3-43B7-8678-0E2D0B0D92CA}">
      <dsp:nvSpPr>
        <dsp:cNvPr id="3" name="Rectangles 2"/>
        <dsp:cNvSpPr/>
      </dsp:nvSpPr>
      <dsp:spPr bwMode="white">
        <a:xfrm>
          <a:off x="0" y="870083"/>
          <a:ext cx="2130150" cy="2254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8232" tIns="27940" rIns="78232" bIns="27940" anchor="ctr"/>
        <a:lstStyle>
          <a:lvl1pPr algn="r">
            <a:defRPr sz="1100"/>
          </a:lvl1pPr>
          <a:lvl2pPr marL="57150" indent="-57150" algn="r">
            <a:defRPr sz="800"/>
          </a:lvl2pPr>
          <a:lvl3pPr marL="114300" indent="-57150" algn="r">
            <a:defRPr sz="800"/>
          </a:lvl3pPr>
          <a:lvl4pPr marL="171450" indent="-57150" algn="r">
            <a:defRPr sz="800"/>
          </a:lvl4pPr>
          <a:lvl5pPr marL="228600" indent="-57150" algn="r">
            <a:defRPr sz="800"/>
          </a:lvl5pPr>
          <a:lvl6pPr marL="285750" indent="-57150" algn="r">
            <a:defRPr sz="800"/>
          </a:lvl6pPr>
          <a:lvl7pPr marL="342900" indent="-57150" algn="r">
            <a:defRPr sz="800"/>
          </a:lvl7pPr>
          <a:lvl8pPr marL="400050" indent="-57150" algn="r">
            <a:defRPr sz="800"/>
          </a:lvl8pPr>
          <a:lvl9pPr marL="457200" indent="-57150" algn="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Independent variables:</a:t>
          </a:r>
          <a:endParaRPr>
            <a:solidFill>
              <a:schemeClr val="tx1"/>
            </a:solidFill>
          </a:endParaRPr>
        </a:p>
      </dsp:txBody>
      <dsp:txXfrm>
        <a:off x="0" y="870083"/>
        <a:ext cx="2130150" cy="225425"/>
      </dsp:txXfrm>
    </dsp:sp>
    <dsp:sp modelId="{996396E5-AA99-4992-AEF6-DF30C72455F9}">
      <dsp:nvSpPr>
        <dsp:cNvPr id="4" name="Left Brace 3"/>
        <dsp:cNvSpPr/>
      </dsp:nvSpPr>
      <dsp:spPr bwMode="white">
        <a:xfrm>
          <a:off x="2130150" y="873895"/>
          <a:ext cx="426030" cy="2178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30150" y="873895"/>
        <a:ext cx="426030" cy="217800"/>
      </dsp:txXfrm>
    </dsp:sp>
    <dsp:sp modelId="{0F831831-9C98-49EF-9930-4AAA2D20F08C}">
      <dsp:nvSpPr>
        <dsp:cNvPr id="5" name="Rectangles 4"/>
        <dsp:cNvSpPr/>
      </dsp:nvSpPr>
      <dsp:spPr bwMode="white">
        <a:xfrm>
          <a:off x="2726592" y="63633"/>
          <a:ext cx="5794008" cy="183832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Customer ID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Credit limit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Gender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Age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Marital status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Level of education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History of their past payments made (April to September) (g1 to g6)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Amount of bill statement (h1 to h6)</a:t>
          </a:r>
          <a:endParaRPr lang="en-US" dirty="0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Amount of previous payment (i1 to i6)</a:t>
          </a:r>
        </a:p>
      </dsp:txBody>
      <dsp:txXfrm>
        <a:off x="2726592" y="63633"/>
        <a:ext cx="5794008" cy="1838325"/>
      </dsp:txXfrm>
    </dsp:sp>
    <dsp:sp modelId="{142C85AD-5FFB-460C-A028-B1A4C18B65EF}">
      <dsp:nvSpPr>
        <dsp:cNvPr id="6" name="Rectangles 5"/>
        <dsp:cNvSpPr/>
      </dsp:nvSpPr>
      <dsp:spPr bwMode="white">
        <a:xfrm>
          <a:off x="0" y="2855374"/>
          <a:ext cx="2130150" cy="2254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8232" tIns="27940" rIns="78232" bIns="27940" anchor="ctr"/>
        <a:lstStyle>
          <a:lvl1pPr algn="r">
            <a:defRPr sz="1100"/>
          </a:lvl1pPr>
          <a:lvl2pPr marL="57150" indent="-57150" algn="r">
            <a:defRPr sz="800"/>
          </a:lvl2pPr>
          <a:lvl3pPr marL="114300" indent="-57150" algn="r">
            <a:defRPr sz="800"/>
          </a:lvl3pPr>
          <a:lvl4pPr marL="171450" indent="-57150" algn="r">
            <a:defRPr sz="800"/>
          </a:lvl4pPr>
          <a:lvl5pPr marL="228600" indent="-57150" algn="r">
            <a:defRPr sz="800"/>
          </a:lvl5pPr>
          <a:lvl6pPr marL="285750" indent="-57150" algn="r">
            <a:defRPr sz="800"/>
          </a:lvl6pPr>
          <a:lvl7pPr marL="342900" indent="-57150" algn="r">
            <a:defRPr sz="800"/>
          </a:lvl7pPr>
          <a:lvl8pPr marL="400050" indent="-57150" algn="r">
            <a:defRPr sz="800"/>
          </a:lvl8pPr>
          <a:lvl9pPr marL="457200" indent="-57150" algn="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Dependent variables: </a:t>
          </a:r>
          <a:endParaRPr>
            <a:solidFill>
              <a:schemeClr val="tx1"/>
            </a:solidFill>
          </a:endParaRPr>
        </a:p>
      </dsp:txBody>
      <dsp:txXfrm>
        <a:off x="0" y="2855374"/>
        <a:ext cx="2130150" cy="225425"/>
      </dsp:txXfrm>
    </dsp:sp>
    <dsp:sp modelId="{2292D052-519F-4A58-A822-D048E1928DCC}">
      <dsp:nvSpPr>
        <dsp:cNvPr id="7" name="Left Brace 6"/>
        <dsp:cNvSpPr/>
      </dsp:nvSpPr>
      <dsp:spPr bwMode="white">
        <a:xfrm>
          <a:off x="2130150" y="2859187"/>
          <a:ext cx="426030" cy="2178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30150" y="2859187"/>
        <a:ext cx="426030" cy="217800"/>
      </dsp:txXfrm>
    </dsp:sp>
    <dsp:sp modelId="{32245FE2-B137-4813-85AB-148BDDAABB70}">
      <dsp:nvSpPr>
        <dsp:cNvPr id="8" name="Rectangles 7"/>
        <dsp:cNvSpPr/>
      </dsp:nvSpPr>
      <dsp:spPr bwMode="white">
        <a:xfrm>
          <a:off x="2726592" y="2757584"/>
          <a:ext cx="5794008" cy="42100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1910" tIns="41910" rIns="41910" bIns="41910" anchor="ctr"/>
        <a:lstStyle>
          <a:lvl1pPr algn="l">
            <a:defRPr sz="11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/>
            <a:t>default – A customer who will be default next month                    	     payment (0: no, 1: yes)</a:t>
          </a:r>
        </a:p>
      </dsp:txBody>
      <dsp:txXfrm>
        <a:off x="2726592" y="2757584"/>
        <a:ext cx="5794008" cy="421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54739" cy="2326283"/>
        <a:chOff x="0" y="0"/>
        <a:chExt cx="8754739" cy="2326283"/>
      </a:xfrm>
    </dsp:grpSpPr>
    <dsp:sp modelId="{C11090B4-A009-4EDA-BCF7-E98593145BF2}">
      <dsp:nvSpPr>
        <dsp:cNvPr id="3" name="Rounded Rectangle 2"/>
        <dsp:cNvSpPr/>
      </dsp:nvSpPr>
      <dsp:spPr bwMode="white">
        <a:xfrm>
          <a:off x="0" y="30934"/>
          <a:ext cx="8754739" cy="468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/>
            <a:t>Logistic Regression</a:t>
          </a:r>
        </a:p>
      </dsp:txBody>
      <dsp:txXfrm>
        <a:off x="0" y="30934"/>
        <a:ext cx="8754739" cy="468000"/>
      </dsp:txXfrm>
    </dsp:sp>
    <dsp:sp modelId="{1F68F901-2BBC-46BC-A88E-B5B3417E8060}">
      <dsp:nvSpPr>
        <dsp:cNvPr id="4" name="Rectangles 3"/>
        <dsp:cNvSpPr/>
      </dsp:nvSpPr>
      <dsp:spPr bwMode="white">
        <a:xfrm>
          <a:off x="0" y="498934"/>
          <a:ext cx="8754739" cy="1796415"/>
        </a:xfrm>
        <a:prstGeom prst="rect">
          <a:avLst/>
        </a:prstGeom>
        <a:blipFill>
          <a:blip r:embed="rId1"/>
          <a:stretch>
            <a:fillRect t="-3876"/>
          </a:stretch>
        </a:blipFill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77962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noFill/>
            </a:rPr>
            <a:t> </a:t>
          </a:r>
          <a:endParaRPr lang="en-US">
            <a:noFill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noFill/>
            </a:rPr>
            <a:t> </a:t>
          </a:r>
          <a:endParaRPr lang="en-US">
            <a:noFill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noFill/>
            </a:rPr>
            <a:t> </a:t>
          </a:r>
          <a:endParaRPr lang="en-US">
            <a:noFill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noFill/>
            </a:rPr>
            <a:t> </a:t>
          </a:r>
          <a:endParaRPr lang="en-US">
            <a:noFill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>
              <a:noFill/>
            </a:rPr>
            <a:t> </a:t>
          </a:r>
          <a:endParaRPr>
            <a:solidFill>
              <a:schemeClr val="tx1"/>
            </a:solidFill>
          </a:endParaRPr>
        </a:p>
      </dsp:txBody>
      <dsp:txXfrm>
        <a:off x="0" y="498934"/>
        <a:ext cx="8754739" cy="1796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54739" cy="1750381"/>
        <a:chOff x="0" y="0"/>
        <a:chExt cx="8754739" cy="1750381"/>
      </a:xfrm>
    </dsp:grpSpPr>
    <dsp:sp modelId="{49F3BFD4-56F5-403B-ACF8-29A0F295B2C3}">
      <dsp:nvSpPr>
        <dsp:cNvPr id="3" name="Rounded Rectangle 2"/>
        <dsp:cNvSpPr/>
      </dsp:nvSpPr>
      <dsp:spPr bwMode="white">
        <a:xfrm>
          <a:off x="0" y="102713"/>
          <a:ext cx="8754739" cy="484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2390" tIns="72390" rIns="72390" bIns="7239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/>
            <a:t>Support Vector Machine</a:t>
          </a:r>
          <a:endParaRPr lang="en-US" dirty="0"/>
        </a:p>
      </dsp:txBody>
      <dsp:txXfrm>
        <a:off x="0" y="102713"/>
        <a:ext cx="8754739" cy="484505"/>
      </dsp:txXfrm>
    </dsp:sp>
    <dsp:sp modelId="{C8D303FF-737B-4BCC-95C7-A923575D1910}">
      <dsp:nvSpPr>
        <dsp:cNvPr id="4" name="Rectangles 3"/>
        <dsp:cNvSpPr/>
      </dsp:nvSpPr>
      <dsp:spPr bwMode="white">
        <a:xfrm>
          <a:off x="0" y="587218"/>
          <a:ext cx="8754739" cy="10604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77962" tIns="24130" rIns="135128" bIns="24130" anchor="t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Kernel: linear and enabled probability: ‘true’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Soft-SVM search used in the process.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Hard-SVM searches for the decision boundary that separates the training data separately with the largest margin.</a:t>
          </a:r>
          <a:endParaRPr 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dirty="0">
              <a:solidFill>
                <a:schemeClr val="tx1"/>
              </a:solidFill>
            </a:rPr>
            <a:t>Soft-SVM is based on the assumption that learning data is not perfectly separable.</a:t>
          </a:r>
          <a:endParaRPr>
            <a:solidFill>
              <a:schemeClr val="tx1"/>
            </a:solidFill>
          </a:endParaRPr>
        </a:p>
      </dsp:txBody>
      <dsp:txXfrm>
        <a:off x="0" y="587218"/>
        <a:ext cx="8754739" cy="106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type="rect" r:blip="" rot="4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 rot="4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 rot="4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4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4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type="rect" r:blip="" rot="-4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 rot="-4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 rot="-4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-4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-4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-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 rot="4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-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-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-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type="rect" r:blip="" rot="4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-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-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 rot="-4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type="rect" r:blip="" rot="-4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type="leftBrace" r:blip="" rot="180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6d4ec8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6d4ec8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46D-011B-48F0-8022-A30143D5FDA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336-99D1-46ED-B880-F559F94FF1E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031-F1F3-4139-85B1-6F7BE11FC99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7166-71A4-4F81-8411-3705C9996A7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35147-6B05-48CE-A9F9-85A4A99D465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00AE-5EC5-4A08-B198-3D4E17A0B88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CA22-5B6E-45F7-9053-328E06DA4F7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7AA-D5AD-43D5-88E5-17B7A7224D9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65A5-FDD0-490C-AD53-AC4E53DD72B3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D7-1229-4E0F-AAE8-D7C443B96F2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F04-9859-4389-BDD5-2A1613DDB609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00C3A02-C532-4E79-BBE4-9D6B048A91C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1259-E458-47F1-816B-05DB6D22273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1D1434F-8E08-4BA6-A06F-009DCCACED7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6.xml"/><Relationship Id="rId8" Type="http://schemas.openxmlformats.org/officeDocument/2006/relationships/diagramQuickStyle" Target="../diagrams/quickStyle6.xml"/><Relationship Id="rId7" Type="http://schemas.openxmlformats.org/officeDocument/2006/relationships/diagramLayout" Target="../diagrams/layout6.xml"/><Relationship Id="rId6" Type="http://schemas.openxmlformats.org/officeDocument/2006/relationships/diagramData" Target="../diagrams/data6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1" Type="http://schemas.openxmlformats.org/officeDocument/2006/relationships/slideLayout" Target="../slideLayouts/slideLayout7.xml"/><Relationship Id="rId10" Type="http://schemas.microsoft.com/office/2007/relationships/diagramDrawing" Target="../diagrams/drawing6.xml"/><Relationship Id="rId1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hyperlink" Target="https://archive.ics.uci.edu/ml/datasets/default+of+credit+card+clients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100" b="1" spc="-50" baseline="0" dirty="0">
                <a:sym typeface="Times New Roman" panose="02020603050405020304"/>
              </a:rPr>
              <a:t>Default of Credit Card Clients</a:t>
            </a:r>
            <a:endParaRPr lang="en-US" sz="31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0" y="2049137"/>
            <a:ext cx="4054208" cy="20050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 panose="02020603050405020304"/>
              </a:rPr>
              <a:t>Presented By,</a:t>
            </a:r>
            <a:endParaRPr lang="en-US" sz="1800" b="1" dirty="0">
              <a:solidFill>
                <a:schemeClr val="tx1"/>
              </a:solidFill>
              <a:sym typeface="Times New Roman" panose="02020603050405020304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endParaRPr lang="en-US" sz="1800" b="1" dirty="0">
              <a:solidFill>
                <a:schemeClr val="tx1"/>
              </a:solidFill>
              <a:sym typeface="Times New Roman" panose="02020603050405020304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 panose="02020603050405020304"/>
              </a:rPr>
              <a:t>Kamran Tariq</a:t>
            </a:r>
            <a:endParaRPr lang="en-US" sz="1800" b="1" dirty="0">
              <a:solidFill>
                <a:schemeClr val="tx1"/>
              </a:solidFill>
              <a:sym typeface="Times New Roman" panose="02020603050405020304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  <a:sym typeface="Times New Roman" panose="02020603050405020304"/>
              </a:rPr>
              <a:t>Machine Learning project</a:t>
            </a:r>
            <a:endParaRPr lang="en-US" sz="1800" b="1" dirty="0">
              <a:solidFill>
                <a:schemeClr val="tx1"/>
              </a:solidFill>
              <a:sym typeface="Times New Roman" panose="02020603050405020304"/>
            </a:endParaRP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b="1" dirty="0">
                <a:solidFill>
                  <a:schemeClr val="tx1"/>
                </a:solidFill>
              </a:rPr>
              <a:t>Fastag Fraud Detection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10" name="Google Shape;62;p14"/>
          <p:cNvSpPr txBox="1"/>
          <p:nvPr/>
        </p:nvSpPr>
        <p:spPr>
          <a:xfrm>
            <a:off x="0" y="1396638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Subject: Fastag Fraud Detection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362581"/>
            <a:ext cx="914400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Bahnschrift" panose="020B0502040204020203" pitchFamily="34" charset="0"/>
              </a:rPr>
              <a:t>Machine Laering Internship</a:t>
            </a:r>
            <a:endParaRPr lang="en-US" sz="1600" b="1" dirty="0">
              <a:latin typeface="Bahnschrif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Bahnschrift" panose="020B0502040204020203" pitchFamily="34" charset="0"/>
              </a:rPr>
              <a:t>Lahore paksitan</a:t>
            </a:r>
            <a:endParaRPr lang="en-US" sz="16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199" y="2090414"/>
            <a:ext cx="2875861" cy="2110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319"/>
    </mc:Choice>
    <mc:Fallback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945"/>
            <a:ext cx="8181805" cy="4191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44" y="660414"/>
            <a:ext cx="4308684" cy="3044935"/>
          </a:xfrm>
          <a:prstGeom prst="rect">
            <a:avLst/>
          </a:prstGeom>
        </p:spPr>
      </p:pic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72" y="635030"/>
            <a:ext cx="4045746" cy="2988390"/>
          </a:xfrm>
          <a:prstGeom prst="rect">
            <a:avLst/>
          </a:prstGeom>
        </p:spPr>
      </p:pic>
      <p:cxnSp>
        <p:nvCxnSpPr>
          <p:cNvPr id="33" name="Straight Connector 3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270407" y="3707209"/>
            <a:ext cx="356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‘sex’ attribute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Male and 2 - Female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3179" y="3640994"/>
            <a:ext cx="384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default count for ‘marriage’ attribute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0,3 - Others, 1 -  Married, 2 - Single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0" y="72292"/>
            <a:ext cx="8107679" cy="464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3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Continue…</a:t>
            </a:r>
            <a:endParaRPr lang="en-US" sz="32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26" y="545184"/>
            <a:ext cx="4287088" cy="3045805"/>
          </a:xfrm>
          <a:prstGeom prst="rect">
            <a:avLst/>
          </a:prstGeom>
        </p:spPr>
      </p:pic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7997" y="665226"/>
            <a:ext cx="48006" cy="2331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668" y="521361"/>
            <a:ext cx="4251206" cy="3025839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4615593" y="3818102"/>
            <a:ext cx="409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shows Limit of balance with respect to age.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645" y="3690857"/>
            <a:ext cx="40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It shows count for Total ‘Credit limit’ attribute values with respect to Number of Account</a:t>
            </a:r>
            <a:endParaRPr lang="en-C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38092" y="4456164"/>
            <a:ext cx="33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 1,2: Taken during evaluation process)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0159"/>
            <a:ext cx="8520600" cy="315871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60:40 ratio </a:t>
            </a:r>
            <a:r>
              <a:rPr lang="en-CA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  <a:endParaRPr lang="en-CA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  <a:endParaRPr lang="en-CA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  <a:endParaRPr lang="en-CA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0 is converted to value 3 (Others).</a:t>
            </a:r>
            <a:endParaRPr lang="en-CA" dirty="0">
              <a:solidFill>
                <a:schemeClr val="tx1"/>
              </a:solidFill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values in dataset.</a:t>
            </a:r>
            <a:endParaRPr lang="en-CA" dirty="0">
              <a:solidFill>
                <a:schemeClr val="tx1"/>
              </a:solidFill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Font typeface="Times New Roman" panose="02020603050405020304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00112"/>
            <a:ext cx="914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One-Hot Encoding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72812"/>
            <a:ext cx="8700098" cy="1370388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process in which Categorical variables are converted into a form, where we can apply algorithms to do prediction easily.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(n-1) features 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Ex. There are 4 features in Education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Converted to 3 features (n-1)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 fontAlgn="base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67" y="2571750"/>
            <a:ext cx="6527114" cy="2176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107945"/>
            <a:ext cx="8181805" cy="4191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Proposed Models</a:t>
            </a:r>
            <a:endParaRPr lang="en-US" sz="320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94630" y="527086"/>
          <a:ext cx="8754739" cy="232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94630" y="2886766"/>
          <a:ext cx="8754739" cy="1750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Evaluation Metrics:</a:t>
            </a: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Accuracy:  </a:t>
            </a:r>
            <a:r>
              <a:rPr lang="en-US" dirty="0">
                <a:solidFill>
                  <a:schemeClr val="tx1"/>
                </a:solidFill>
              </a:rPr>
              <a:t>Accuracy determine how often the model predicts default and non-default correctly.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chemeClr val="tx1"/>
                </a:solidFill>
              </a:rPr>
              <a:t>Precision calculates whenever our models predicts it is default how often it is correct.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Recall: </a:t>
            </a:r>
            <a:r>
              <a:rPr lang="en-IN" dirty="0">
                <a:solidFill>
                  <a:schemeClr val="tx1"/>
                </a:solidFill>
              </a:rPr>
              <a:t>Recall regulate </a:t>
            </a:r>
            <a:r>
              <a:rPr lang="en-US" dirty="0">
                <a:solidFill>
                  <a:schemeClr val="tx1"/>
                </a:solidFill>
              </a:rPr>
              <a:t>the actual default that the </a:t>
            </a:r>
            <a:r>
              <a:rPr lang="en-US">
                <a:solidFill>
                  <a:schemeClr val="tx1"/>
                </a:solidFill>
              </a:rPr>
              <a:t>model is </a:t>
            </a:r>
            <a:r>
              <a:rPr lang="en-US" dirty="0">
                <a:solidFill>
                  <a:schemeClr val="tx1"/>
                </a:solidFill>
              </a:rPr>
              <a:t>actually predict.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Precision Recall Curve: </a:t>
            </a:r>
            <a:r>
              <a:rPr lang="en-US" dirty="0">
                <a:solidFill>
                  <a:schemeClr val="tx1"/>
                </a:solidFill>
              </a:rPr>
              <a:t>PRC will display the tradeoff between precision and recall threshold. </a:t>
            </a: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Cross Validation: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  <a:endParaRPr lang="en-US" sz="18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320040" indent="-285750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K Fold cross validation; k = 5 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1679"/>
            <a:ext cx="7543800" cy="5613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Confusion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True Positive – A person who is defaulter and predicted as defaulter.</a:t>
            </a:r>
            <a:endParaRPr lang="en-IN" b="1" dirty="0"/>
          </a:p>
          <a:p>
            <a:pPr algn="just"/>
            <a:r>
              <a:rPr lang="en-IN" dirty="0"/>
              <a:t>True Negative – A person who is non-defaulter and predicted as non-defaulter.</a:t>
            </a:r>
            <a:endParaRPr lang="en-IN" dirty="0"/>
          </a:p>
          <a:p>
            <a:pPr algn="just"/>
            <a:r>
              <a:rPr lang="en-IN" dirty="0"/>
              <a:t>False Positive – A person who is predicted defaulter is non-defaulter.</a:t>
            </a:r>
            <a:endParaRPr lang="en-IN" dirty="0"/>
          </a:p>
          <a:p>
            <a:pPr algn="just"/>
            <a:r>
              <a:rPr lang="en-IN" b="1" dirty="0"/>
              <a:t>False Negative – A person who is predicted non-defaulter is defaulter.</a:t>
            </a:r>
            <a:endParaRPr lang="en-IN" b="1" dirty="0"/>
          </a:p>
          <a:p>
            <a:endParaRPr lang="en-IN" dirty="0"/>
          </a:p>
          <a:p>
            <a:pPr marL="3429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22960" y="3047297"/>
          <a:ext cx="66464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16"/>
                <a:gridCol w="2444169"/>
                <a:gridCol w="2215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Non-defaulter (predicted) - 0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Defaulter (predicted) - 1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Non-defaulter (actual) - 0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TN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FP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Defaulter (actual) - 1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TP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4781" y="1303021"/>
            <a:ext cx="73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 representation of Precision, Recall and Accuracy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635" y="1672353"/>
            <a:ext cx="6147413" cy="29106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47" y="521892"/>
            <a:ext cx="8485506" cy="76554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Precision-Recall curve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48299" y="1330299"/>
            <a:ext cx="74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implemented algorithms with Precision-recall curve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5253" y="1641414"/>
            <a:ext cx="4360710" cy="3062788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641414"/>
            <a:ext cx="4150678" cy="314481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700" spc="-50" dirty="0"/>
              <a:t>Precision Recall curve with threshold</a:t>
            </a:r>
            <a:endParaRPr lang="en-US" sz="3700" spc="-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t="892" r="-7" b="6438"/>
          <a:stretch>
            <a:fillRect/>
          </a:stretch>
        </p:blipFill>
        <p:spPr>
          <a:xfrm>
            <a:off x="160296" y="1383935"/>
            <a:ext cx="4103232" cy="28241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3527" y="1384300"/>
            <a:ext cx="4329629" cy="3017520"/>
          </a:xfr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spcAft>
                <a:spcPts val="600"/>
              </a:spcAft>
            </a:pPr>
            <a:r>
              <a:rPr lang="en-US" dirty="0"/>
              <a:t>Precision-Recall comparison with respect to the threshold value.</a:t>
            </a:r>
            <a:endParaRPr lang="en-US" dirty="0"/>
          </a:p>
          <a:p>
            <a:pPr algn="just" defTabSz="914400">
              <a:spcAft>
                <a:spcPts val="600"/>
              </a:spcAft>
            </a:pPr>
            <a:r>
              <a:rPr lang="en-US" dirty="0"/>
              <a:t>Adjust precision and recall value by adjusting threshold value</a:t>
            </a:r>
            <a:endParaRPr lang="en-US" dirty="0"/>
          </a:p>
          <a:p>
            <a:pPr algn="just" defTabSz="914400">
              <a:spcAft>
                <a:spcPts val="600"/>
              </a:spcAft>
            </a:pPr>
            <a:r>
              <a:rPr lang="en-US" dirty="0"/>
              <a:t>We set threshold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0.2</a:t>
            </a:r>
            <a:endParaRPr lang="en-US" dirty="0"/>
          </a:p>
          <a:p>
            <a:pPr algn="just" defTabSz="914400">
              <a:spcAft>
                <a:spcPts val="600"/>
              </a:spcAft>
            </a:pPr>
            <a:r>
              <a:rPr lang="en-US" b="1" dirty="0"/>
              <a:t>False Negative value </a:t>
            </a:r>
            <a:r>
              <a:rPr lang="en-US" dirty="0"/>
              <a:t>is improved by 40%.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574" y="208155"/>
            <a:ext cx="7799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AGENDA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684882" y="469765"/>
          <a:ext cx="7774236" cy="420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  <a:endParaRPr lang="en-US" sz="140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Feed-forward NN and Voting classifier accuracy is almost same.</a:t>
            </a:r>
            <a:endParaRPr lang="en-US" sz="140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569214"/>
            <a:ext cx="7543800" cy="29191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8000" b="1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Overview</a:t>
            </a:r>
            <a:endParaRPr sz="3200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Financial Institutes</a:t>
            </a: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e.</a:t>
            </a: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institute</a:t>
            </a: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lang="en-GB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Before giving credit to borrowers, the bank must come to about the potential of customers.</a:t>
            </a:r>
            <a:endParaRPr lang="en-GB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lang="en-GB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 panose="02020603050405020304"/>
              <a:buChar char="●"/>
            </a:pPr>
            <a:endParaRPr lang="en-GB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/>
          <a:lstStyle/>
          <a:p>
            <a:pPr lvl="0" algn="just">
              <a:buFont typeface="Times New Roman" panose="02020603050405020304"/>
              <a:buChar char="●"/>
            </a:pPr>
            <a:r>
              <a:rPr lang="en-US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model we built here will use all possible factors to predict data on customers to find who are defaulters and non-defaulters next month.</a:t>
            </a: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buFont typeface="Times New Roman" panose="02020603050405020304"/>
              <a:buChar char="●"/>
            </a:pP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buFont typeface="Times New Roman" panose="02020603050405020304"/>
              <a:buChar char="●"/>
            </a:pPr>
            <a:r>
              <a:rPr lang="en-US" dirty="0">
                <a:solidFill>
                  <a:schemeClr val="tx1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goal is to find the whether the clients are able to pay their next month credit amount.</a:t>
            </a: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buFont typeface="Times New Roman" panose="02020603050405020304"/>
              <a:buChar char="●"/>
            </a:pP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  <a:endParaRPr lang="en-US" dirty="0">
              <a:solidFill>
                <a:schemeClr val="tx1"/>
              </a:solidFill>
            </a:endParaRP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 panose="02020603050405020304"/>
              <a:buChar char="●"/>
            </a:pPr>
            <a:endParaRPr lang="en-US" dirty="0">
              <a:solidFill>
                <a:schemeClr val="tx1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Oriented: UCI Machine Learning Repository. (</a:t>
            </a:r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Link</a:t>
            </a:r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Attributes: 24</a:t>
            </a:r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Tuples: 30,000</a:t>
            </a:r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02380" y="14757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399851"/>
            <a:ext cx="3078059" cy="346052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3200" cap="none" dirty="0">
                <a:solidFill>
                  <a:srgbClr val="FFFFFF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overview</a:t>
            </a:r>
            <a:endParaRPr lang="en-US" sz="3200" cap="none" dirty="0">
              <a:solidFill>
                <a:srgbClr val="FFFFFF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Rectangle 1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188956" y="1371421"/>
            <a:ext cx="2686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dirty="0">
                <a:solidFill>
                  <a:srgbClr val="FFFFFF"/>
                </a:solidFill>
              </a:rPr>
              <a:t>Graph shows total number of records for defaulters and non-defaulters.</a:t>
            </a:r>
            <a:endParaRPr lang="en-CA" dirty="0">
              <a:solidFill>
                <a:srgbClr val="FFFFFF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 algn="just"/>
            <a:r>
              <a:rPr lang="en-CA" dirty="0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f they would do payment or not (yes=1 no=0) for next month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22% - default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78% - non-default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85902"/>
          <a:stretch>
            <a:fillRect/>
          </a:stretch>
        </p:blipFill>
        <p:spPr>
          <a:xfrm>
            <a:off x="3624575" y="78682"/>
            <a:ext cx="4882735" cy="667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564588" y="4811416"/>
            <a:ext cx="5008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(Screenshot: Taken during evaluation process)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t="22183"/>
          <a:stretch>
            <a:fillRect/>
          </a:stretch>
        </p:blipFill>
        <p:spPr>
          <a:xfrm>
            <a:off x="3624575" y="745903"/>
            <a:ext cx="4882735" cy="3682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5018</Words>
  <Application>WPS Presentation</Application>
  <PresentationFormat>On-screen Show (16:9)</PresentationFormat>
  <Paragraphs>189</Paragraphs>
  <Slides>21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Arial</vt:lpstr>
      <vt:lpstr>Times New Roman</vt:lpstr>
      <vt:lpstr>Bahnschrift</vt:lpstr>
      <vt:lpstr>Calibri Light</vt:lpstr>
      <vt:lpstr>Microsoft YaHei</vt:lpstr>
      <vt:lpstr>Arial Unicode MS</vt:lpstr>
      <vt:lpstr>Times New Roman</vt:lpstr>
      <vt:lpstr>Cambria Math</vt:lpstr>
      <vt:lpstr>Retrospect</vt:lpstr>
      <vt:lpstr>Default of Credit Card Clients</vt:lpstr>
      <vt:lpstr>PowerPoint 演示文稿</vt:lpstr>
      <vt:lpstr>Overview</vt:lpstr>
      <vt:lpstr>Goal</vt:lpstr>
      <vt:lpstr>Process Design</vt:lpstr>
      <vt:lpstr>Approach Design</vt:lpstr>
      <vt:lpstr>Dataset Overview</vt:lpstr>
      <vt:lpstr>PowerPoint 演示文稿</vt:lpstr>
      <vt:lpstr>Dataset overview</vt:lpstr>
      <vt:lpstr>Continue…</vt:lpstr>
      <vt:lpstr>Continue…</vt:lpstr>
      <vt:lpstr>Data Preprocessing</vt:lpstr>
      <vt:lpstr>One-Hot Encoding</vt:lpstr>
      <vt:lpstr>PowerPoint 演示文稿</vt:lpstr>
      <vt:lpstr>Evaluation Process</vt:lpstr>
      <vt:lpstr>Confusion Metrics</vt:lpstr>
      <vt:lpstr>Graphical representation</vt:lpstr>
      <vt:lpstr>Precision-Recall curve</vt:lpstr>
      <vt:lpstr>Precision Recall curve with threshold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/>
  <cp:lastModifiedBy>Admin</cp:lastModifiedBy>
  <cp:revision>1292</cp:revision>
  <dcterms:created xsi:type="dcterms:W3CDTF">2024-06-14T16:17:58Z</dcterms:created>
  <dcterms:modified xsi:type="dcterms:W3CDTF">2024-06-14T16:53:58Z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E92F54154D0E4C5CBCE2321F982EDC6C_13</vt:lpwstr>
  </property>
  <property fmtid="{D5CDD505-2E9C-101B-9397-08002B2CF9AE}" pid="3" name="KSOProductBuildVer">
    <vt:lpwstr>1033-12.2.0.17119</vt:lpwstr>
  </property>
</Properties>
</file>