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2" r:id="rId7"/>
    <p:sldId id="261" r:id="rId8"/>
    <p:sldId id="257" r:id="rId9"/>
    <p:sldId id="259" r:id="rId10"/>
    <p:sldId id="258" r:id="rId11"/>
    <p:sldId id="260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2AF5-8EF8-44B5-BD9B-C9BA2F932375}" type="datetimeFigureOut">
              <a:rPr lang="en-US" smtClean="0"/>
              <a:t>12/27/2014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A618-AEE7-4245-A5E0-DEBDB9219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6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2AF5-8EF8-44B5-BD9B-C9BA2F932375}" type="datetimeFigureOut">
              <a:rPr lang="en-US" smtClean="0"/>
              <a:t>12/27/2014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A618-AEE7-4245-A5E0-DEBDB9219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7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2AF5-8EF8-44B5-BD9B-C9BA2F932375}" type="datetimeFigureOut">
              <a:rPr lang="en-US" smtClean="0"/>
              <a:t>12/27/2014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A618-AEE7-4245-A5E0-DEBDB9219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0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2AF5-8EF8-44B5-BD9B-C9BA2F932375}" type="datetimeFigureOut">
              <a:rPr lang="en-US" smtClean="0"/>
              <a:t>12/27/2014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A618-AEE7-4245-A5E0-DEBDB9219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0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2AF5-8EF8-44B5-BD9B-C9BA2F932375}" type="datetimeFigureOut">
              <a:rPr lang="en-US" smtClean="0"/>
              <a:t>12/27/2014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A618-AEE7-4245-A5E0-DEBDB9219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2AF5-8EF8-44B5-BD9B-C9BA2F932375}" type="datetimeFigureOut">
              <a:rPr lang="en-US" smtClean="0"/>
              <a:t>12/27/2014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A618-AEE7-4245-A5E0-DEBDB9219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5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2AF5-8EF8-44B5-BD9B-C9BA2F932375}" type="datetimeFigureOut">
              <a:rPr lang="en-US" smtClean="0"/>
              <a:t>12/27/2014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A618-AEE7-4245-A5E0-DEBDB9219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9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2AF5-8EF8-44B5-BD9B-C9BA2F932375}" type="datetimeFigureOut">
              <a:rPr lang="en-US" smtClean="0"/>
              <a:t>12/27/2014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A618-AEE7-4245-A5E0-DEBDB9219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0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2AF5-8EF8-44B5-BD9B-C9BA2F932375}" type="datetimeFigureOut">
              <a:rPr lang="en-US" smtClean="0"/>
              <a:t>12/27/2014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A618-AEE7-4245-A5E0-DEBDB9219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6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2AF5-8EF8-44B5-BD9B-C9BA2F932375}" type="datetimeFigureOut">
              <a:rPr lang="en-US" smtClean="0"/>
              <a:t>12/27/2014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A618-AEE7-4245-A5E0-DEBDB9219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2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2AF5-8EF8-44B5-BD9B-C9BA2F932375}" type="datetimeFigureOut">
              <a:rPr lang="en-US" smtClean="0"/>
              <a:t>12/27/2014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A618-AEE7-4245-A5E0-DEBDB9219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7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E2AF5-8EF8-44B5-BD9B-C9BA2F932375}" type="datetimeFigureOut">
              <a:rPr lang="en-US" smtClean="0"/>
              <a:t>12/27/2014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A618-AEE7-4245-A5E0-DEBDB9219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3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Garment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76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For further understanding process no 1.1.1 is divided into four processes in Level 3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1957589"/>
            <a:ext cx="11616743" cy="4752304"/>
          </a:xfrm>
        </p:spPr>
      </p:pic>
    </p:spTree>
    <p:extLst>
      <p:ext uri="{BB962C8B-B14F-4D97-AF65-F5344CB8AC3E}">
        <p14:creationId xmlns:p14="http://schemas.microsoft.com/office/powerpoint/2010/main" val="389219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273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Level 3 DFD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7" y="862884"/>
            <a:ext cx="11449320" cy="5885645"/>
          </a:xfrm>
        </p:spPr>
      </p:pic>
    </p:spTree>
    <p:extLst>
      <p:ext uri="{BB962C8B-B14F-4D97-AF65-F5344CB8AC3E}">
        <p14:creationId xmlns:p14="http://schemas.microsoft.com/office/powerpoint/2010/main" val="287899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Entity Relationship Diagram</a:t>
            </a:r>
            <a:endParaRPr lang="en-US" dirty="0"/>
          </a:p>
        </p:txBody>
      </p:sp>
      <p:pic>
        <p:nvPicPr>
          <p:cNvPr id="4" name="Content Placeholder 3" descr="C:\Users\MdNahid\Desktop\Assainment SAAD\DOCX1\ERD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132" y="1812746"/>
            <a:ext cx="9929612" cy="4858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4970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Class Diagram</a:t>
            </a:r>
            <a:endParaRPr lang="en-US" b="1" dirty="0"/>
          </a:p>
        </p:txBody>
      </p:sp>
      <p:pic>
        <p:nvPicPr>
          <p:cNvPr id="4" name="Content Placeholder 3" descr="C:\Users\MdNahid\Desktop\ClassDiagra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132" y="1825625"/>
            <a:ext cx="9324305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293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Scenario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</a:t>
            </a:r>
            <a:r>
              <a:rPr lang="en-US" b="1" dirty="0"/>
              <a:t>Garment system</a:t>
            </a:r>
            <a:r>
              <a:rPr lang="en-US" dirty="0"/>
              <a:t> where </a:t>
            </a:r>
            <a:r>
              <a:rPr lang="en-US" u="sng" dirty="0"/>
              <a:t>foreign buyer gives some order</a:t>
            </a:r>
            <a:r>
              <a:rPr lang="en-US" dirty="0"/>
              <a:t> to the garment. The garment </a:t>
            </a:r>
            <a:r>
              <a:rPr lang="en-US" u="sng" dirty="0"/>
              <a:t>management receives the order</a:t>
            </a:r>
            <a:r>
              <a:rPr lang="en-US" dirty="0"/>
              <a:t> and </a:t>
            </a:r>
            <a:r>
              <a:rPr lang="en-US" u="sng" dirty="0"/>
              <a:t>distributes the work to its employees</a:t>
            </a:r>
            <a:r>
              <a:rPr lang="en-US" dirty="0"/>
              <a:t>. After the completion of </a:t>
            </a:r>
            <a:r>
              <a:rPr lang="en-US" u="sng" dirty="0"/>
              <a:t>work Tester (QC) checks the work</a:t>
            </a:r>
            <a:r>
              <a:rPr lang="en-US" dirty="0"/>
              <a:t> and finally </a:t>
            </a:r>
            <a:r>
              <a:rPr lang="en-US" u="sng" dirty="0"/>
              <a:t>shipment (delivery) has been done by the management</a:t>
            </a:r>
            <a:r>
              <a:rPr lang="en-US" dirty="0"/>
              <a:t>.  (All the users need to </a:t>
            </a:r>
            <a:r>
              <a:rPr lang="en-US" b="1" u="sng" dirty="0"/>
              <a:t>register</a:t>
            </a:r>
            <a:r>
              <a:rPr lang="en-US" dirty="0"/>
              <a:t> into the system).</a:t>
            </a:r>
          </a:p>
          <a:p>
            <a:r>
              <a:rPr lang="en-US" dirty="0"/>
              <a:t>Now prepare Logical design for the system and then develop the software for this system (according to the logical design).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12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Row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We have to make a Garment Management System.</a:t>
            </a:r>
          </a:p>
          <a:p>
            <a:pPr lvl="0"/>
            <a:r>
              <a:rPr lang="en-US" dirty="0"/>
              <a:t>All user must register into this system.</a:t>
            </a:r>
          </a:p>
          <a:p>
            <a:pPr lvl="0"/>
            <a:r>
              <a:rPr lang="en-US" dirty="0"/>
              <a:t>Foreign Buyer gives order.</a:t>
            </a:r>
          </a:p>
          <a:p>
            <a:pPr lvl="0"/>
            <a:r>
              <a:rPr lang="en-US" dirty="0"/>
              <a:t>Garment management can receive this order.</a:t>
            </a:r>
          </a:p>
          <a:p>
            <a:pPr lvl="0"/>
            <a:r>
              <a:rPr lang="en-US" dirty="0"/>
              <a:t>Management distributes the work to its employee.</a:t>
            </a:r>
          </a:p>
          <a:p>
            <a:pPr lvl="0"/>
            <a:r>
              <a:rPr lang="en-US" dirty="0"/>
              <a:t>Work Tester (QC) checks the work according to order.</a:t>
            </a:r>
          </a:p>
          <a:p>
            <a:pPr lvl="0"/>
            <a:r>
              <a:rPr lang="en-US" dirty="0"/>
              <a:t>Satisfied product are delivered by the 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6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Software Requirement </a:t>
            </a:r>
            <a:r>
              <a:rPr lang="en-US" b="1" dirty="0" smtClean="0"/>
              <a:t>Specification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033430"/>
              </p:ext>
            </p:extLst>
          </p:nvPr>
        </p:nvGraphicFramePr>
        <p:xfrm>
          <a:off x="437881" y="1506828"/>
          <a:ext cx="10805374" cy="51644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8036"/>
                <a:gridCol w="1872162"/>
                <a:gridCol w="4152268"/>
                <a:gridCol w="1661832"/>
                <a:gridCol w="1671076"/>
              </a:tblGrid>
              <a:tr h="3815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SRS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SRS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SRS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Priority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832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SRS-01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Garment System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 have to make a Garment System.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HIGH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832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SRS-02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Registration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All user must register into this system to use.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HIGH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3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SRS-03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Order giving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Foreign Buyer gives order.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HIGH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832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SRS-04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Order receiving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Garment management receives this order.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HIGH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832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SRS-05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Work distribution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Management distributes the work to its employee.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MODERITE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832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SRS-06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Product checking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Work Tester (QC) checks the work according to order.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NFR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HIGH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326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SRS-07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Product delivery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Satisfied product are delivered by the management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HIGH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7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Use Case </a:t>
            </a:r>
            <a:r>
              <a:rPr lang="en-US" b="1" dirty="0" smtClean="0"/>
              <a:t>Diagram</a:t>
            </a:r>
            <a:endParaRPr lang="en-US" dirty="0"/>
          </a:p>
        </p:txBody>
      </p:sp>
      <p:pic>
        <p:nvPicPr>
          <p:cNvPr id="4" name="Content Placeholder 3" descr="C:\Users\MdNahid\Desktop\Captur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30" y="1596980"/>
            <a:ext cx="11462197" cy="49970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742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910"/>
            <a:ext cx="10515600" cy="5924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Context Diagram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91673"/>
            <a:ext cx="10778544" cy="5576552"/>
          </a:xfrm>
        </p:spPr>
      </p:pic>
    </p:spTree>
    <p:extLst>
      <p:ext uri="{BB962C8B-B14F-4D97-AF65-F5344CB8AC3E}">
        <p14:creationId xmlns:p14="http://schemas.microsoft.com/office/powerpoint/2010/main" val="162731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5379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Level 1 DFD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7" y="553792"/>
            <a:ext cx="10406130" cy="6040191"/>
          </a:xfrm>
        </p:spPr>
      </p:pic>
    </p:spTree>
    <p:extLst>
      <p:ext uri="{BB962C8B-B14F-4D97-AF65-F5344CB8AC3E}">
        <p14:creationId xmlns:p14="http://schemas.microsoft.com/office/powerpoint/2010/main" val="365681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For further understanding process no 1.1 is divided into two processes in Level 2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2287"/>
            <a:ext cx="10515599" cy="4494727"/>
          </a:xfrm>
        </p:spPr>
      </p:pic>
    </p:spTree>
    <p:extLst>
      <p:ext uri="{BB962C8B-B14F-4D97-AF65-F5344CB8AC3E}">
        <p14:creationId xmlns:p14="http://schemas.microsoft.com/office/powerpoint/2010/main" val="279453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82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 smtClean="0">
                <a:solidFill>
                  <a:srgbClr val="00B050"/>
                </a:solidFill>
              </a:rPr>
              <a:t>Level 2 DFD</a:t>
            </a:r>
            <a:endParaRPr lang="en-US" sz="4800" b="1" dirty="0">
              <a:solidFill>
                <a:srgbClr val="00B05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00" y="1171976"/>
            <a:ext cx="11629622" cy="5537917"/>
          </a:xfrm>
        </p:spPr>
      </p:pic>
    </p:spTree>
    <p:extLst>
      <p:ext uri="{BB962C8B-B14F-4D97-AF65-F5344CB8AC3E}">
        <p14:creationId xmlns:p14="http://schemas.microsoft.com/office/powerpoint/2010/main" val="387341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300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Presentation on </vt:lpstr>
      <vt:lpstr>Scenario</vt:lpstr>
      <vt:lpstr>Row Requirement</vt:lpstr>
      <vt:lpstr>Software Requirement Specification</vt:lpstr>
      <vt:lpstr>Use Case Diagram</vt:lpstr>
      <vt:lpstr>Context Diagram</vt:lpstr>
      <vt:lpstr>Level 1 DFD</vt:lpstr>
      <vt:lpstr>For further understanding process no 1.1 is divided into two processes in Level 2</vt:lpstr>
      <vt:lpstr>Level 2 DFD</vt:lpstr>
      <vt:lpstr>For further understanding process no 1.1.1 is divided into four processes in Level 3</vt:lpstr>
      <vt:lpstr>Level 3 DFD</vt:lpstr>
      <vt:lpstr>Entity Relationship Diagram</vt:lpstr>
      <vt:lpstr>Class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Nahid Islam</dc:creator>
  <cp:lastModifiedBy>Md. Nahid Islam</cp:lastModifiedBy>
  <cp:revision>6</cp:revision>
  <dcterms:created xsi:type="dcterms:W3CDTF">2014-12-27T05:21:52Z</dcterms:created>
  <dcterms:modified xsi:type="dcterms:W3CDTF">2014-12-27T07:20:27Z</dcterms:modified>
</cp:coreProperties>
</file>