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89E80-6DB1-4834-9C6B-95D67916B1ED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77BB3-5FA9-489D-88BB-4C963CBD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9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Presenter</a:t>
            </a:r>
            <a:r>
              <a:rPr lang="it-IT" smtClean="0"/>
              <a:t>: </a:t>
            </a:r>
            <a:r>
              <a:rPr lang="it-IT" smtClean="0"/>
              <a:t>kamraN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0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remote repositories</a:t>
            </a:r>
          </a:p>
          <a:p>
            <a:r>
              <a:rPr lang="en-US" dirty="0" smtClean="0"/>
              <a:t>Fetching</a:t>
            </a:r>
          </a:p>
          <a:p>
            <a:r>
              <a:rPr lang="en-US" dirty="0" smtClean="0"/>
              <a:t>Pulling</a:t>
            </a:r>
          </a:p>
          <a:p>
            <a:r>
              <a:rPr lang="en-US" dirty="0" smtClean="0"/>
              <a:t>Pushing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Version Control System?</a:t>
            </a:r>
            <a:endParaRPr lang="en-US" dirty="0"/>
          </a:p>
          <a:p>
            <a:r>
              <a:rPr lang="en-US" dirty="0" smtClean="0"/>
              <a:t>Types of Version Control Systems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Distributed</a:t>
            </a:r>
          </a:p>
          <a:p>
            <a:r>
              <a:rPr lang="en-US" dirty="0" smtClean="0"/>
              <a:t>Popular Version Controls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SVN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Linux Source!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Branching and Merging</a:t>
            </a:r>
          </a:p>
          <a:p>
            <a:r>
              <a:rPr lang="en-US" dirty="0" smtClean="0"/>
              <a:t>Complexity</a:t>
            </a:r>
          </a:p>
          <a:p>
            <a:r>
              <a:rPr lang="en-US" dirty="0" smtClean="0"/>
              <a:t>Easily usable everywhere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6379"/>
            <a:ext cx="8825659" cy="34163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stores and thinks about information a different way</a:t>
            </a:r>
          </a:p>
          <a:p>
            <a:r>
              <a:rPr lang="en-US" dirty="0" smtClean="0"/>
              <a:t>Streams of Snapshots</a:t>
            </a:r>
            <a:endParaRPr lang="en-US" dirty="0"/>
          </a:p>
        </p:txBody>
      </p:sp>
      <p:pic>
        <p:nvPicPr>
          <p:cNvPr id="2050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22183"/>
            <a:ext cx="762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Nearly all operations are local</a:t>
            </a:r>
          </a:p>
          <a:p>
            <a:r>
              <a:rPr lang="en-US" dirty="0" smtClean="0"/>
              <a:t>It’s impossible to change files without </a:t>
            </a:r>
            <a:r>
              <a:rPr lang="en-US" dirty="0" err="1" smtClean="0"/>
              <a:t>git</a:t>
            </a:r>
            <a:r>
              <a:rPr lang="en-US" dirty="0" smtClean="0"/>
              <a:t> knowing it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It’s very difficult to lose data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Let’s get started by knowing states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Commited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Modified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Staged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States</a:t>
            </a:r>
            <a:endParaRPr lang="en-US" dirty="0"/>
          </a:p>
        </p:txBody>
      </p:sp>
      <p:pic>
        <p:nvPicPr>
          <p:cNvPr id="3074" name="Picture 2" descr="Working tree, staging area, and Git directory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45" y="2684236"/>
            <a:ext cx="6050909" cy="333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Cloning</a:t>
            </a:r>
          </a:p>
          <a:p>
            <a:r>
              <a:rPr lang="en-US" dirty="0" smtClean="0"/>
              <a:t>Status</a:t>
            </a:r>
          </a:p>
        </p:txBody>
      </p:sp>
      <p:pic>
        <p:nvPicPr>
          <p:cNvPr id="4098" name="Picture 2" descr="The lifecycle of the status of your fi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1"/>
            <a:ext cx="6248400" cy="257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a file</a:t>
            </a:r>
          </a:p>
          <a:p>
            <a:r>
              <a:rPr lang="en-US" dirty="0" smtClean="0"/>
              <a:t>Staging modified files</a:t>
            </a:r>
          </a:p>
          <a:p>
            <a:r>
              <a:rPr lang="en-US" dirty="0" smtClean="0"/>
              <a:t>Ignoring Files</a:t>
            </a:r>
          </a:p>
          <a:p>
            <a:r>
              <a:rPr lang="en-US" dirty="0" err="1" smtClean="0"/>
              <a:t>Commiting</a:t>
            </a:r>
            <a:r>
              <a:rPr lang="en-US" dirty="0" smtClean="0"/>
              <a:t> Changes</a:t>
            </a:r>
          </a:p>
          <a:p>
            <a:r>
              <a:rPr lang="en-US" dirty="0" smtClean="0"/>
              <a:t>Skipping Staging area</a:t>
            </a:r>
          </a:p>
          <a:p>
            <a:r>
              <a:rPr lang="en-US" dirty="0" smtClean="0"/>
              <a:t>Removing Files</a:t>
            </a:r>
          </a:p>
          <a:p>
            <a:r>
              <a:rPr lang="en-US" dirty="0" smtClean="0"/>
              <a:t>Moving Files</a:t>
            </a:r>
          </a:p>
          <a:p>
            <a:r>
              <a:rPr lang="en-US" dirty="0" smtClean="0"/>
              <a:t>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150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git</vt:lpstr>
      <vt:lpstr>What is git?</vt:lpstr>
      <vt:lpstr>Version Control</vt:lpstr>
      <vt:lpstr>So why git?</vt:lpstr>
      <vt:lpstr>Introduction to git</vt:lpstr>
      <vt:lpstr>Introduction to git cont.</vt:lpstr>
      <vt:lpstr>Three States</vt:lpstr>
      <vt:lpstr>Git Basics</vt:lpstr>
      <vt:lpstr>Git Basics cont.</vt:lpstr>
      <vt:lpstr>Git Remote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KamranAbdi</dc:creator>
  <cp:lastModifiedBy>KamranAbdi</cp:lastModifiedBy>
  <cp:revision>2</cp:revision>
  <dcterms:created xsi:type="dcterms:W3CDTF">2017-12-24T15:47:10Z</dcterms:created>
  <dcterms:modified xsi:type="dcterms:W3CDTF">2017-12-25T07:08:34Z</dcterms:modified>
</cp:coreProperties>
</file>