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54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2/14/2021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8.dev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NODE JS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The Node.js run-time environment includes everything you need to execute a program written in JavaScript.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917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NodeJs</a:t>
            </a:r>
            <a:r>
              <a:rPr lang="en-US" dirty="0" smtClean="0"/>
              <a:t> – Install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810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Install Node</a:t>
            </a:r>
          </a:p>
          <a:p>
            <a:pPr lvl="1"/>
            <a:r>
              <a:rPr lang="en-US" dirty="0" smtClean="0"/>
              <a:t>Nodejs.org</a:t>
            </a:r>
          </a:p>
          <a:p>
            <a:pPr lvl="2"/>
            <a:r>
              <a:rPr lang="en-US" dirty="0" smtClean="0"/>
              <a:t>Download LST version </a:t>
            </a:r>
          </a:p>
          <a:p>
            <a:pPr lvl="3"/>
            <a:r>
              <a:rPr lang="en-US" dirty="0" smtClean="0"/>
              <a:t>* LST (Long Term Support) </a:t>
            </a:r>
          </a:p>
          <a:p>
            <a:pPr lvl="3"/>
            <a:r>
              <a:rPr lang="en-US" dirty="0" smtClean="0"/>
              <a:t>Current (Most recent updated version – Having latest features)</a:t>
            </a:r>
          </a:p>
          <a:p>
            <a:pPr lvl="2"/>
            <a:r>
              <a:rPr lang="en-US" dirty="0" smtClean="0"/>
              <a:t>Download and install Node on computer</a:t>
            </a:r>
          </a:p>
          <a:p>
            <a:pPr lvl="1"/>
            <a:r>
              <a:rPr lang="en-US" dirty="0" smtClean="0"/>
              <a:t>How to test Node is installed</a:t>
            </a:r>
          </a:p>
          <a:p>
            <a:pPr lvl="2"/>
            <a:r>
              <a:rPr lang="en-US" dirty="0" smtClean="0"/>
              <a:t>Open CMD and type </a:t>
            </a:r>
          </a:p>
          <a:p>
            <a:pPr lvl="3"/>
            <a:r>
              <a:rPr lang="en-US" dirty="0" smtClean="0"/>
              <a:t>Node -v</a:t>
            </a:r>
          </a:p>
          <a:p>
            <a:r>
              <a:rPr lang="en-US" dirty="0" smtClean="0"/>
              <a:t>Test Editor</a:t>
            </a:r>
          </a:p>
          <a:p>
            <a:pPr lvl="1"/>
            <a:r>
              <a:rPr lang="en-US" dirty="0" smtClean="0"/>
              <a:t>Visual Studio Code</a:t>
            </a:r>
          </a:p>
          <a:p>
            <a:pPr lvl="1"/>
            <a:endParaRPr lang="en-US" dirty="0" smtClean="0"/>
          </a:p>
          <a:p>
            <a:pPr lvl="2"/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1620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NodeJs</a:t>
            </a:r>
            <a:r>
              <a:rPr lang="en-US" dirty="0"/>
              <a:t> – </a:t>
            </a:r>
            <a:r>
              <a:rPr lang="en-US" dirty="0" smtClean="0"/>
              <a:t>Explore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Before Node, JavaScript could not used as </a:t>
            </a:r>
            <a:r>
              <a:rPr lang="en-US" dirty="0"/>
              <a:t>general purpose programing </a:t>
            </a:r>
            <a:r>
              <a:rPr lang="en-US" dirty="0" smtClean="0"/>
              <a:t>language and limited to what the browser allow to do. Like to create click event on browser or to redirect browser from one link to an other.</a:t>
            </a:r>
          </a:p>
          <a:p>
            <a:r>
              <a:rPr lang="en-US" dirty="0" smtClean="0"/>
              <a:t>JavaScript was not able to build web server to access file system etc. and connect to database</a:t>
            </a:r>
          </a:p>
          <a:p>
            <a:r>
              <a:rPr lang="en-US" dirty="0" smtClean="0"/>
              <a:t>Node, allow the user to user JavaScript to do following</a:t>
            </a:r>
          </a:p>
          <a:p>
            <a:pPr lvl="1"/>
            <a:r>
              <a:rPr lang="en-US" dirty="0" smtClean="0"/>
              <a:t>Build Web servers </a:t>
            </a:r>
          </a:p>
          <a:p>
            <a:pPr lvl="1"/>
            <a:r>
              <a:rPr lang="en-US" dirty="0"/>
              <a:t>C</a:t>
            </a:r>
            <a:r>
              <a:rPr lang="en-US" dirty="0" smtClean="0"/>
              <a:t>ommand line interfaces 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pplications backbends and more…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6827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</a:t>
            </a:r>
            <a:r>
              <a:rPr lang="en-US" dirty="0" err="1" smtClean="0"/>
              <a:t>js</a:t>
            </a:r>
            <a:r>
              <a:rPr lang="en-US" dirty="0" smtClean="0"/>
              <a:t>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Node is a way to run JavaScript  code on server as appose to run it on client browser</a:t>
            </a:r>
          </a:p>
          <a:p>
            <a:r>
              <a:rPr lang="en-US" dirty="0"/>
              <a:t>Node.js® is a JavaScript runtime built on </a:t>
            </a:r>
            <a:r>
              <a:rPr lang="en-US" dirty="0">
                <a:hlinkClick r:id="rId2"/>
              </a:rPr>
              <a:t>Chrome's V8 JavaScript engine</a:t>
            </a:r>
            <a:r>
              <a:rPr lang="en-US" dirty="0" smtClean="0"/>
              <a:t>.</a:t>
            </a:r>
          </a:p>
          <a:p>
            <a:pPr lvl="1"/>
            <a:r>
              <a:rPr lang="en-US" dirty="0"/>
              <a:t>Any </a:t>
            </a:r>
            <a:r>
              <a:rPr lang="en-US" dirty="0" smtClean="0"/>
              <a:t>JavaScript </a:t>
            </a:r>
            <a:r>
              <a:rPr lang="en-US" dirty="0"/>
              <a:t>engine works </a:t>
            </a:r>
            <a:r>
              <a:rPr lang="en-US" dirty="0" smtClean="0"/>
              <a:t>same</a:t>
            </a:r>
          </a:p>
          <a:p>
            <a:pPr lvl="1"/>
            <a:r>
              <a:rPr lang="en-US" dirty="0" smtClean="0"/>
              <a:t>V8 is Google open source project (Written in </a:t>
            </a:r>
            <a:r>
              <a:rPr lang="en-US" dirty="0" err="1" smtClean="0"/>
              <a:t>c++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Node is not an programming language, its runtime </a:t>
            </a:r>
            <a:r>
              <a:rPr lang="en-US" dirty="0"/>
              <a:t>environment </a:t>
            </a:r>
            <a:endParaRPr lang="en-US" dirty="0" smtClean="0"/>
          </a:p>
          <a:p>
            <a:pPr lvl="1"/>
            <a:r>
              <a:rPr lang="en-US" dirty="0" smtClean="0"/>
              <a:t>Runtime That provider custom functionality</a:t>
            </a:r>
          </a:p>
          <a:p>
            <a:pPr lvl="2"/>
            <a:r>
              <a:rPr lang="en-US" dirty="0" smtClean="0"/>
              <a:t>Tools and libraries specific to environment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77357" y="2603500"/>
            <a:ext cx="1030619" cy="321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18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V8 JavaScript Engine and Node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0600" y="2603500"/>
            <a:ext cx="5620922" cy="34163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1154954" y="2603500"/>
            <a:ext cx="4750545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b="0" i="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Node and chrome both providing bindings when (node) initiating the v* engine which allow these to create </a:t>
            </a:r>
            <a:r>
              <a:rPr lang="en-US" dirty="0"/>
              <a:t>r</a:t>
            </a:r>
            <a:r>
              <a:rPr lang="en-US" dirty="0" smtClean="0"/>
              <a:t>untime features</a:t>
            </a:r>
          </a:p>
          <a:p>
            <a:r>
              <a:rPr lang="en-US" dirty="0" smtClean="0"/>
              <a:t>Like Chrome interact with DOM, as DOM is not a part of JavaScript</a:t>
            </a:r>
          </a:p>
          <a:p>
            <a:r>
              <a:rPr lang="en-US" dirty="0" smtClean="0"/>
              <a:t>And node interact with file system as FS is not a part of JavaScript</a:t>
            </a:r>
          </a:p>
          <a:p>
            <a:pPr lvl="1"/>
            <a:r>
              <a:rPr lang="en-US" dirty="0" smtClean="0"/>
              <a:t>Its up to chrome and node t provide implementation to V8 (JavaScript)  of DOM and File system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523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Commonalties and differences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5055346" cy="34163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Commonalities</a:t>
            </a:r>
          </a:p>
          <a:p>
            <a:pPr lvl="1"/>
            <a:r>
              <a:rPr lang="en-US" dirty="0" smtClean="0"/>
              <a:t>Node and Chrome</a:t>
            </a:r>
          </a:p>
          <a:p>
            <a:pPr lvl="2"/>
            <a:r>
              <a:rPr lang="en-US" dirty="0" smtClean="0"/>
              <a:t>All the JavaScript functions are available as these are provided by V8 </a:t>
            </a:r>
          </a:p>
          <a:p>
            <a:pPr lvl="2"/>
            <a:r>
              <a:rPr lang="en-US" dirty="0" smtClean="0"/>
              <a:t>3 + 3 = 6 or </a:t>
            </a:r>
            <a:r>
              <a:rPr lang="en-US" dirty="0" err="1" smtClean="0"/>
              <a:t>toUpperCase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Differences</a:t>
            </a:r>
          </a:p>
          <a:p>
            <a:pPr lvl="1"/>
            <a:r>
              <a:rPr lang="en-US" dirty="0" smtClean="0"/>
              <a:t>Node and Chrome</a:t>
            </a:r>
          </a:p>
          <a:p>
            <a:pPr lvl="2"/>
            <a:r>
              <a:rPr lang="en-US" dirty="0" smtClean="0"/>
              <a:t>Use window command, as windows is command specifically provided by chrome runtime, this is some thing related to browser</a:t>
            </a:r>
          </a:p>
          <a:p>
            <a:pPr lvl="2"/>
            <a:r>
              <a:rPr lang="en-US" dirty="0" smtClean="0"/>
              <a:t>Node use global similar to windows, which stores lots of values which can be used in projects</a:t>
            </a:r>
          </a:p>
          <a:p>
            <a:r>
              <a:rPr lang="en-US" dirty="0" err="1" smtClean="0"/>
              <a:t>Process.exit</a:t>
            </a:r>
            <a:r>
              <a:rPr lang="en-US" dirty="0" smtClean="0"/>
              <a:t> to exit node terminal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1204" y="2602534"/>
            <a:ext cx="4760695" cy="34172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6185" y="4124562"/>
            <a:ext cx="3485714" cy="18952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569200" y="6121400"/>
            <a:ext cx="3098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REPL: Read </a:t>
            </a:r>
            <a:r>
              <a:rPr lang="en-US" dirty="0" err="1" smtClean="0"/>
              <a:t>evl</a:t>
            </a:r>
            <a:r>
              <a:rPr lang="en-US" dirty="0" smtClean="0"/>
              <a:t> print loop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328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659</TotalTime>
  <Words>335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NODE JS</vt:lpstr>
      <vt:lpstr>NodeJs – Install </vt:lpstr>
      <vt:lpstr>NodeJs – Explore</vt:lpstr>
      <vt:lpstr>Node js </vt:lpstr>
      <vt:lpstr>V8 JavaScript Engine and Node</vt:lpstr>
      <vt:lpstr>Commonalties and differences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NODE JS</dc:title>
  <dc:creator>Muhmmad Kamran Arshid</dc:creator>
  <cp:lastModifiedBy>Muhmmad Kamran Arshid</cp:lastModifiedBy>
  <cp:revision>20</cp:revision>
  <dcterms:created xsi:type="dcterms:W3CDTF">2021-02-14T06:34:05Z</dcterms:created>
  <dcterms:modified xsi:type="dcterms:W3CDTF">2021-02-14T17:33:25Z</dcterms:modified>
</cp:coreProperties>
</file>