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DF4074-229F-4718-A068-08838EC3E22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102273-BECC-4713-B6EE-16EA400B994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38200"/>
            <a:ext cx="6858000" cy="5334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 err="1" smtClean="0">
                <a:solidFill>
                  <a:schemeClr val="tx1"/>
                </a:solidFill>
              </a:rPr>
              <a:t>orianted</a:t>
            </a:r>
            <a:r>
              <a:rPr lang="en-US" dirty="0" smtClean="0">
                <a:solidFill>
                  <a:schemeClr val="tx1"/>
                </a:solidFill>
              </a:rPr>
              <a:t> programming language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 err="1" smtClean="0">
                <a:solidFill>
                  <a:schemeClr val="tx1"/>
                </a:solidFill>
              </a:rPr>
              <a:t>orianted</a:t>
            </a:r>
            <a:r>
              <a:rPr lang="en-US" dirty="0" smtClean="0">
                <a:solidFill>
                  <a:schemeClr val="tx1"/>
                </a:solidFill>
              </a:rPr>
              <a:t> programming language is real world programming language  in any programming language  like(Java ,</a:t>
            </a:r>
            <a:r>
              <a:rPr lang="en-US" dirty="0" smtClean="0"/>
              <a:t>C</a:t>
            </a:r>
            <a:r>
              <a:rPr lang="en-US" dirty="0" smtClean="0">
                <a:solidFill>
                  <a:schemeClr val="tx1"/>
                </a:solidFill>
              </a:rPr>
              <a:t>++, Python ,C etc)in these language oops has only  </a:t>
            </a:r>
            <a:r>
              <a:rPr lang="en-US" dirty="0" err="1" smtClean="0">
                <a:solidFill>
                  <a:schemeClr val="tx1"/>
                </a:solidFill>
              </a:rPr>
              <a:t>syntex</a:t>
            </a:r>
            <a:r>
              <a:rPr lang="en-US" dirty="0" smtClean="0">
                <a:solidFill>
                  <a:schemeClr val="tx1"/>
                </a:solidFill>
              </a:rPr>
              <a:t> has different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Differantiate</a:t>
            </a:r>
            <a:r>
              <a:rPr lang="en-US" dirty="0" smtClean="0"/>
              <a:t> Function&amp; Method</a:t>
            </a:r>
          </a:p>
          <a:p>
            <a:pPr algn="just"/>
            <a:r>
              <a:rPr lang="en-US" dirty="0" smtClean="0"/>
              <a:t>Function</a:t>
            </a:r>
          </a:p>
          <a:p>
            <a:pPr algn="just">
              <a:buNone/>
            </a:pPr>
            <a:r>
              <a:rPr lang="en-US" sz="2400" dirty="0" err="1" smtClean="0"/>
              <a:t>Fuction</a:t>
            </a:r>
            <a:r>
              <a:rPr lang="en-US" sz="2400" dirty="0" smtClean="0"/>
              <a:t> is the part of procedure language  </a:t>
            </a:r>
            <a:r>
              <a:rPr lang="en-US" sz="2400" dirty="0" err="1" smtClean="0"/>
              <a:t>frist</a:t>
            </a:r>
            <a:r>
              <a:rPr lang="en-US" sz="2400" dirty="0" smtClean="0"/>
              <a:t>  we define function then we call only .</a:t>
            </a:r>
          </a:p>
          <a:p>
            <a:pPr algn="just"/>
            <a:r>
              <a:rPr lang="en-US" dirty="0" smtClean="0"/>
              <a:t>Method</a:t>
            </a:r>
          </a:p>
          <a:p>
            <a:pPr algn="just">
              <a:buNone/>
            </a:pPr>
            <a:r>
              <a:rPr lang="en-US" sz="2400" dirty="0" smtClean="0"/>
              <a:t>In class we use method as pre defined function like ,when we use any number delete from list then we use POP Method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 anchor="ctr"/>
          <a:lstStyle/>
          <a:p>
            <a:pPr algn="ctr">
              <a:buNone/>
            </a:pPr>
            <a:r>
              <a:rPr lang="en-US" dirty="0" smtClean="0"/>
              <a:t>List </a:t>
            </a:r>
            <a:r>
              <a:rPr lang="en-US" dirty="0"/>
              <a:t>of Benefits of OOP</a:t>
            </a:r>
          </a:p>
          <a:p>
            <a:pPr algn="just"/>
            <a:r>
              <a:rPr lang="en-US" dirty="0"/>
              <a:t> In class we create own classes.</a:t>
            </a:r>
          </a:p>
          <a:p>
            <a:pPr algn="just"/>
            <a:r>
              <a:rPr lang="en-US" dirty="0" smtClean="0"/>
              <a:t> We </a:t>
            </a:r>
            <a:r>
              <a:rPr lang="en-US" dirty="0"/>
              <a:t>work with real world problems.</a:t>
            </a:r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</a:t>
            </a:r>
            <a:r>
              <a:rPr lang="en-US" dirty="0"/>
              <a:t>is just  a style /way to write a code</a:t>
            </a:r>
          </a:p>
          <a:p>
            <a:pPr algn="just"/>
            <a:r>
              <a:rPr lang="en-US" dirty="0" smtClean="0"/>
              <a:t> In </a:t>
            </a:r>
            <a:r>
              <a:rPr lang="en-US" dirty="0" err="1"/>
              <a:t>Oop</a:t>
            </a:r>
            <a:r>
              <a:rPr lang="en-US" dirty="0"/>
              <a:t> </a:t>
            </a:r>
            <a:r>
              <a:rPr lang="en-US" dirty="0" err="1"/>
              <a:t>object,method,attributes</a:t>
            </a:r>
            <a:r>
              <a:rPr lang="en-US" dirty="0"/>
              <a:t> ,classes are </a:t>
            </a:r>
            <a:r>
              <a:rPr lang="en-US" dirty="0" smtClean="0"/>
              <a:t>       there </a:t>
            </a:r>
            <a:endParaRPr lang="en-US" dirty="0"/>
          </a:p>
          <a:p>
            <a:pPr algn="just"/>
            <a:r>
              <a:rPr lang="en-US" dirty="0" err="1" smtClean="0"/>
              <a:t>Oop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err="1"/>
              <a:t>bigg</a:t>
            </a:r>
            <a:r>
              <a:rPr lang="en-US" dirty="0"/>
              <a:t> </a:t>
            </a:r>
            <a:r>
              <a:rPr lang="en-US" dirty="0" err="1"/>
              <a:t>opertunitites</a:t>
            </a:r>
            <a:r>
              <a:rPr lang="en-US" dirty="0"/>
              <a:t> to solve the real world programs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Class </a:t>
            </a:r>
          </a:p>
          <a:p>
            <a:pPr>
              <a:buNone/>
            </a:pPr>
            <a:r>
              <a:rPr lang="en-US" sz="2400" dirty="0" smtClean="0"/>
              <a:t>Class Is a blue print object means in class we define which </a:t>
            </a:r>
          </a:p>
          <a:p>
            <a:pPr>
              <a:buNone/>
            </a:pPr>
            <a:r>
              <a:rPr lang="en-US" sz="2400" dirty="0" smtClean="0"/>
              <a:t>Object is prefer for our problem.</a:t>
            </a:r>
          </a:p>
          <a:p>
            <a:pPr>
              <a:buNone/>
            </a:pPr>
            <a:r>
              <a:rPr lang="en-US" sz="2400" dirty="0" smtClean="0"/>
              <a:t>Also we create our own classes.</a:t>
            </a:r>
          </a:p>
          <a:p>
            <a:r>
              <a:rPr lang="en-US" dirty="0" smtClean="0"/>
              <a:t>Attributes</a:t>
            </a:r>
          </a:p>
          <a:p>
            <a:pPr>
              <a:buNone/>
            </a:pPr>
            <a:r>
              <a:rPr lang="en-US" sz="2400" dirty="0" err="1" smtClean="0"/>
              <a:t>Atrributes</a:t>
            </a:r>
            <a:r>
              <a:rPr lang="en-US" sz="2400" dirty="0" smtClean="0"/>
              <a:t> are part of Init class  we define the</a:t>
            </a:r>
          </a:p>
          <a:p>
            <a:pPr>
              <a:buNone/>
            </a:pPr>
            <a:r>
              <a:rPr lang="en-US" sz="2400" dirty="0" smtClean="0"/>
              <a:t>Attributes as means class that we solve </a:t>
            </a:r>
            <a:r>
              <a:rPr lang="en-US" sz="2400" dirty="0" err="1" smtClean="0"/>
              <a:t>easly</a:t>
            </a:r>
            <a:r>
              <a:rPr lang="en-US" sz="2400" dirty="0" smtClean="0"/>
              <a:t> problem.</a:t>
            </a:r>
          </a:p>
          <a:p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sz="2400" dirty="0" smtClean="0"/>
              <a:t>Object is instance of class tell us that which type of object we create in class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195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kamran ayoub</dc:creator>
  <cp:lastModifiedBy>kamran ayoub</cp:lastModifiedBy>
  <cp:revision>5</cp:revision>
  <dcterms:created xsi:type="dcterms:W3CDTF">2019-12-21T17:12:37Z</dcterms:created>
  <dcterms:modified xsi:type="dcterms:W3CDTF">2019-12-21T17:54:27Z</dcterms:modified>
</cp:coreProperties>
</file>