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95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6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43339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86988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endCxn id="56" idx="0"/>
          </p:cNvCxnSpPr>
          <p:nvPr/>
        </p:nvCxnSpPr>
        <p:spPr>
          <a:xfrm>
            <a:off x="1606375" y="1723813"/>
            <a:ext cx="3670888" cy="38761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06375" y="2709025"/>
            <a:ext cx="3670888" cy="45965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=""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2441275" y="2840000"/>
            <a:ext cx="1308000" cy="6573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IaC compliance </a:t>
            </a:r>
            <a:r>
              <a:rPr lang="en" sz="1000" dirty="0" smtClean="0"/>
              <a:t>scanning (Regula or Terrascan)</a:t>
            </a:r>
            <a:endParaRPr sz="1000" dirty="0"/>
          </a:p>
        </p:txBody>
      </p:sp>
      <p:sp>
        <p:nvSpPr>
          <p:cNvPr id="16" name="Google Shape;58;p13">
            <a:extLst>
              <a:ext uri="{FF2B5EF4-FFF2-40B4-BE49-F238E27FC236}">
                <a16:creationId xmlns=""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3689462" y="1395133"/>
            <a:ext cx="1308000" cy="6573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AMI or container image scanning (Clair or Anchore)</a:t>
            </a:r>
            <a:endParaRPr sz="1000" dirty="0"/>
          </a:p>
        </p:txBody>
      </p:sp>
      <p:sp>
        <p:nvSpPr>
          <p:cNvPr id="17" name="Google Shape;58;p13">
            <a:extLst>
              <a:ext uri="{FF2B5EF4-FFF2-40B4-BE49-F238E27FC236}">
                <a16:creationId xmlns=""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2101662" y="1437350"/>
            <a:ext cx="1308000" cy="6573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Build application container or OS image</a:t>
            </a:r>
          </a:p>
        </p:txBody>
      </p:sp>
      <p:sp>
        <p:nvSpPr>
          <p:cNvPr id="18" name="Google Shape;58;p13">
            <a:extLst>
              <a:ext uri="{FF2B5EF4-FFF2-40B4-BE49-F238E27FC236}">
                <a16:creationId xmlns=""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6984425" y="3614192"/>
            <a:ext cx="1487250" cy="65736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 </a:t>
            </a:r>
            <a:r>
              <a:rPr lang="en" sz="1000" dirty="0"/>
              <a:t>compliance </a:t>
            </a:r>
            <a:r>
              <a:rPr lang="en" sz="1000" dirty="0" smtClean="0"/>
              <a:t>scanning (AWS config or AWS security Hub)</a:t>
            </a:r>
            <a:endParaRPr sz="1000" dirty="0"/>
          </a:p>
        </p:txBody>
      </p:sp>
      <p:cxnSp>
        <p:nvCxnSpPr>
          <p:cNvPr id="6" name="Straight Arrow Connector 5"/>
          <p:cNvCxnSpPr>
            <a:stCxn id="55" idx="2"/>
          </p:cNvCxnSpPr>
          <p:nvPr/>
        </p:nvCxnSpPr>
        <p:spPr>
          <a:xfrm>
            <a:off x="7638425" y="2709025"/>
            <a:ext cx="0" cy="90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taherpour</dc:creator>
  <cp:lastModifiedBy>kamran taherpour</cp:lastModifiedBy>
  <cp:revision>4</cp:revision>
  <dcterms:modified xsi:type="dcterms:W3CDTF">2021-06-15T19:21:58Z</dcterms:modified>
</cp:coreProperties>
</file>