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7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71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60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1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8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3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4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0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5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1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92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8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1E62F-54D8-4BC0-A7B2-3A7BBB2E6957}" type="datetimeFigureOut">
              <a:rPr lang="en-IN" smtClean="0"/>
              <a:t>14-03-2018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5731E8-CA2A-4564-ADDB-F247B62E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18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JEJU Global </a:t>
            </a:r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SNS </a:t>
            </a:r>
            <a:r>
              <a:rPr lang="en-I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Content Event!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Team:</a:t>
            </a:r>
          </a:p>
          <a:p>
            <a:pPr lvl="1"/>
            <a:r>
              <a:rPr lang="en-GB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Kamran </a:t>
            </a:r>
            <a:r>
              <a:rPr lang="en-GB" sz="2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Javed</a:t>
            </a:r>
            <a:r>
              <a:rPr lang="en-GB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(Pakistan)</a:t>
            </a:r>
          </a:p>
          <a:p>
            <a:pPr lvl="1"/>
            <a:r>
              <a:rPr lang="en-GB" sz="2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Sumaira</a:t>
            </a:r>
            <a:r>
              <a:rPr lang="en-GB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Kamran (Pakistan)</a:t>
            </a:r>
          </a:p>
          <a:p>
            <a:endParaRPr lang="en-GB" sz="28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GB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Topic:</a:t>
            </a:r>
          </a:p>
          <a:p>
            <a:pPr lvl="1"/>
            <a:r>
              <a:rPr lang="en-GB" sz="2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Difference of Dressing between </a:t>
            </a:r>
            <a:r>
              <a:rPr lang="en-GB" sz="2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Jeju</a:t>
            </a:r>
            <a:r>
              <a:rPr lang="en-GB" sz="2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and Pakistan</a:t>
            </a:r>
            <a:endParaRPr lang="en-IN" sz="2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417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Wedding Dresses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838" y="2013437"/>
            <a:ext cx="10163908" cy="42730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094" y="6286500"/>
            <a:ext cx="1241548" cy="486620"/>
          </a:xfrm>
          <a:prstGeom prst="rect">
            <a:avLst/>
          </a:prstGeom>
        </p:spPr>
      </p:pic>
      <p:pic>
        <p:nvPicPr>
          <p:cNvPr id="1030" name="Picture 6" descr="Image result for pakistan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896" y="6361985"/>
            <a:ext cx="951342" cy="4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jeju wedd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1" r="4069"/>
          <a:stretch/>
        </p:blipFill>
        <p:spPr bwMode="auto">
          <a:xfrm>
            <a:off x="2602523" y="2139689"/>
            <a:ext cx="4070839" cy="4038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signersoutfits.com/wp-content/uploads/2017/03/7-fabulous-bride-and-groom-matching-outfits-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72" y="2094383"/>
            <a:ext cx="3649074" cy="40836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Cultural Dresses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838" y="2013437"/>
            <a:ext cx="10163908" cy="42730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83" y="6286500"/>
            <a:ext cx="1241548" cy="486620"/>
          </a:xfrm>
          <a:prstGeom prst="rect">
            <a:avLst/>
          </a:prstGeom>
        </p:spPr>
      </p:pic>
      <p:pic>
        <p:nvPicPr>
          <p:cNvPr id="1030" name="Picture 6" descr="Image result for pakistan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296" y="6394937"/>
            <a:ext cx="951342" cy="4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7" r="21925"/>
          <a:stretch/>
        </p:blipFill>
        <p:spPr bwMode="auto">
          <a:xfrm>
            <a:off x="2393575" y="2505543"/>
            <a:ext cx="4294095" cy="35107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3124" y="2505543"/>
            <a:ext cx="3927022" cy="35097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4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Cabin Crew Dresses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838" y="2013437"/>
            <a:ext cx="10163908" cy="42730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83" y="6286500"/>
            <a:ext cx="1241548" cy="486620"/>
          </a:xfrm>
          <a:prstGeom prst="rect">
            <a:avLst/>
          </a:prstGeom>
        </p:spPr>
      </p:pic>
      <p:pic>
        <p:nvPicPr>
          <p:cNvPr id="1030" name="Picture 6" descr="Image result for pakistan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015" y="6286500"/>
            <a:ext cx="951342" cy="4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6060" r="5051" b="-1"/>
          <a:stretch/>
        </p:blipFill>
        <p:spPr bwMode="auto">
          <a:xfrm>
            <a:off x="3027592" y="2335876"/>
            <a:ext cx="2724816" cy="37407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1" t="2977" r="32789" b="4218"/>
          <a:stretch/>
        </p:blipFill>
        <p:spPr bwMode="auto">
          <a:xfrm>
            <a:off x="7888778" y="2335876"/>
            <a:ext cx="2493817" cy="37407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668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626</TotalTime>
  <Words>34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JEJU Global SNS Content Event!</vt:lpstr>
      <vt:lpstr>Wedding Dresses</vt:lpstr>
      <vt:lpstr>Cultural Dresses</vt:lpstr>
      <vt:lpstr>Cabin Crew Dresses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Kamran</dc:creator>
  <cp:lastModifiedBy>Kamran</cp:lastModifiedBy>
  <cp:revision>14</cp:revision>
  <dcterms:created xsi:type="dcterms:W3CDTF">2018-03-12T15:31:49Z</dcterms:created>
  <dcterms:modified xsi:type="dcterms:W3CDTF">2018-03-14T14:25:56Z</dcterms:modified>
</cp:coreProperties>
</file>