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1" r:id="rId5"/>
    <p:sldId id="260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00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8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10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7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11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84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3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80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6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4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7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5355F-D5C5-41A3-BA72-ACC9566CE42C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2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HCI Design</a:t>
            </a:r>
            <a:br>
              <a:rPr lang="en-US" altLang="ko-KR" dirty="0"/>
            </a:br>
            <a:r>
              <a:rPr lang="en-US" altLang="ko-KR" dirty="0"/>
              <a:t>HW2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Team name : DCS(Diet Control System)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Team Member’s Name, Major, Role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b="1" dirty="0"/>
              <a:t>Da-</a:t>
            </a:r>
            <a:r>
              <a:rPr lang="en-US" altLang="ko-KR" b="1" dirty="0" err="1"/>
              <a:t>Jin</a:t>
            </a:r>
            <a:r>
              <a:rPr lang="en-US" altLang="ko-KR" b="1" dirty="0"/>
              <a:t> Lee: </a:t>
            </a:r>
            <a:r>
              <a:rPr lang="en-US" altLang="ko-KR" dirty="0"/>
              <a:t>(2017710282)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			Electronic and Computer Engineering, </a:t>
            </a:r>
          </a:p>
          <a:p>
            <a:pPr marL="0" indent="0">
              <a:buNone/>
            </a:pPr>
            <a:r>
              <a:rPr lang="en-US" altLang="ko-KR" dirty="0"/>
              <a:t>                  	Team manager (coordinate the big picture)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b="1" dirty="0"/>
              <a:t>Kamran Javed: </a:t>
            </a:r>
            <a:r>
              <a:rPr lang="en-US" altLang="ko-KR" dirty="0"/>
              <a:t>(2016712418)</a:t>
            </a:r>
            <a:r>
              <a:rPr lang="en-US" altLang="ko-KR" b="1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		Electronic and Computer Engineering,</a:t>
            </a:r>
          </a:p>
          <a:p>
            <a:pPr marL="0" indent="0">
              <a:buNone/>
            </a:pPr>
            <a:r>
              <a:rPr lang="en-US" altLang="ko-KR" dirty="0"/>
              <a:t>                      	Design (visual/interaction)</a:t>
            </a:r>
          </a:p>
          <a:p>
            <a:endParaRPr lang="en-US" altLang="ko-KR" b="1" dirty="0"/>
          </a:p>
          <a:p>
            <a:r>
              <a:rPr lang="en-US" altLang="ko-KR" b="1" dirty="0" err="1"/>
              <a:t>Hyung</a:t>
            </a:r>
            <a:r>
              <a:rPr lang="en-US" altLang="ko-KR" b="1" dirty="0"/>
              <a:t>-Min Jeon:</a:t>
            </a:r>
            <a:r>
              <a:rPr lang="en-US" altLang="ko-KR" dirty="0"/>
              <a:t> (2017710680)</a:t>
            </a:r>
          </a:p>
          <a:p>
            <a:pPr marL="0" indent="0">
              <a:buNone/>
            </a:pPr>
            <a:r>
              <a:rPr lang="en-US" altLang="ko-KR" dirty="0"/>
              <a:t>			Electronic and Computer Engineering,</a:t>
            </a:r>
            <a:r>
              <a:rPr lang="en-US" altLang="ko-KR" b="1" dirty="0"/>
              <a:t> 					</a:t>
            </a:r>
            <a:r>
              <a:rPr lang="en-US" altLang="ko-KR" dirty="0"/>
              <a:t>Documentation (writing) User testing                                      			Development (prototyping) </a:t>
            </a:r>
          </a:p>
          <a:p>
            <a:pPr marL="0" indent="0">
              <a:buNone/>
            </a:pPr>
            <a:r>
              <a:rPr lang="en-US" altLang="ko-KR" b="1" dirty="0"/>
              <a:t>             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14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Map result(Brainstorming)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6278" cy="494482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/>
              <a:t>People can measure snoring in order to fix. </a:t>
            </a:r>
          </a:p>
          <a:p>
            <a:r>
              <a:rPr lang="en-US" altLang="ko-KR" sz="2400" dirty="0"/>
              <a:t>This is not the place where people originally lived.</a:t>
            </a:r>
          </a:p>
          <a:p>
            <a:r>
              <a:rPr lang="en-US" altLang="ko-KR" sz="2400" dirty="0"/>
              <a:t>Many cannot sleep comfortably.</a:t>
            </a:r>
          </a:p>
          <a:p>
            <a:r>
              <a:rPr lang="en-US" altLang="ko-KR" sz="2400" dirty="0"/>
              <a:t>It is hard to measure snoring.</a:t>
            </a:r>
          </a:p>
          <a:p>
            <a:r>
              <a:rPr lang="en-US" altLang="ko-KR" sz="2400" dirty="0"/>
              <a:t>I will provide of a convenient way to measure .</a:t>
            </a:r>
          </a:p>
          <a:p>
            <a:r>
              <a:rPr lang="en-US" altLang="ko-KR" sz="2400" dirty="0"/>
              <a:t>Not attach many devices to their bodies.</a:t>
            </a:r>
          </a:p>
          <a:p>
            <a:r>
              <a:rPr lang="en-US" altLang="ko-KR" sz="2400" dirty="0"/>
              <a:t>Sensor should be done separately for breathing, snoring, and number of movements.</a:t>
            </a:r>
          </a:p>
          <a:p>
            <a:r>
              <a:rPr lang="en-US" altLang="ko-KR" sz="2400" dirty="0"/>
              <a:t>The shape of the gear is the same as the shape of a wristwatch so it is easy to wear.</a:t>
            </a:r>
          </a:p>
          <a:p>
            <a:r>
              <a:rPr lang="en-US" altLang="ko-KR" sz="2400" dirty="0"/>
              <a:t>It can be connected to a phone via Bluetooth.</a:t>
            </a:r>
          </a:p>
          <a:p>
            <a:r>
              <a:rPr lang="en-US" altLang="ko-KR" sz="2400" dirty="0"/>
              <a:t>Phone store data from your neck sensor on your gear.</a:t>
            </a:r>
          </a:p>
          <a:p>
            <a:r>
              <a:rPr lang="en-US" altLang="ko-KR" sz="2400" dirty="0"/>
              <a:t>Second, you can send a collection of this data to your doctor.</a:t>
            </a:r>
          </a:p>
        </p:txBody>
      </p:sp>
    </p:spTree>
    <p:extLst>
      <p:ext uri="{BB962C8B-B14F-4D97-AF65-F5344CB8AC3E}">
        <p14:creationId xmlns:p14="http://schemas.microsoft.com/office/powerpoint/2010/main" val="349727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Map result(Brainstorming)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6278" cy="494482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People have problem to measure daily diet. </a:t>
            </a:r>
          </a:p>
          <a:p>
            <a:r>
              <a:rPr lang="en-US" altLang="ko-KR" sz="2400" dirty="0"/>
              <a:t>Many cannot control diet.</a:t>
            </a:r>
          </a:p>
          <a:p>
            <a:r>
              <a:rPr lang="en-US" altLang="ko-KR" sz="2400" dirty="0"/>
              <a:t>It leads to different diseases.</a:t>
            </a:r>
          </a:p>
          <a:p>
            <a:r>
              <a:rPr lang="en-US" altLang="ko-KR" sz="2400" dirty="0"/>
              <a:t>I will provide of a convenient way to measure .</a:t>
            </a:r>
          </a:p>
          <a:p>
            <a:r>
              <a:rPr lang="en-US" altLang="ko-KR" sz="2400" dirty="0"/>
              <a:t>Not attach many devices to their bodies.</a:t>
            </a:r>
          </a:p>
          <a:p>
            <a:r>
              <a:rPr lang="en-US" altLang="ko-KR" sz="2400" dirty="0"/>
              <a:t>Only one sensor should be apply for measuring.</a:t>
            </a:r>
          </a:p>
          <a:p>
            <a:r>
              <a:rPr lang="en-US" altLang="ko-KR" sz="2400" dirty="0"/>
              <a:t>The shape of the gear is the same as the shape of a wristwatch so it is easy to wear.</a:t>
            </a:r>
          </a:p>
          <a:p>
            <a:r>
              <a:rPr lang="en-US" altLang="ko-KR" sz="2400" dirty="0"/>
              <a:t>It can be connected to a phone via Bluetooth.</a:t>
            </a:r>
          </a:p>
          <a:p>
            <a:r>
              <a:rPr lang="en-US" altLang="ko-KR" sz="2400" dirty="0"/>
              <a:t>Phone store data from your neck sensor on your gear.</a:t>
            </a:r>
          </a:p>
          <a:p>
            <a:r>
              <a:rPr lang="en-US" altLang="ko-KR" sz="2400" dirty="0"/>
              <a:t>Second, you can send a collection of this data to your medical officer.</a:t>
            </a:r>
          </a:p>
        </p:txBody>
      </p:sp>
    </p:spTree>
    <p:extLst>
      <p:ext uri="{BB962C8B-B14F-4D97-AF65-F5344CB8AC3E}">
        <p14:creationId xmlns:p14="http://schemas.microsoft.com/office/powerpoint/2010/main" val="292961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Map result(Brainstorming)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6278" cy="4944826"/>
          </a:xfrm>
        </p:spPr>
        <p:txBody>
          <a:bodyPr>
            <a:normAutofit/>
          </a:bodyPr>
          <a:lstStyle/>
          <a:p>
            <a:r>
              <a:rPr lang="en-GB" altLang="ko-KR" sz="2400" dirty="0"/>
              <a:t>Many people do not drink enough water every day.</a:t>
            </a:r>
          </a:p>
          <a:p>
            <a:r>
              <a:rPr lang="en-GB" altLang="ko-KR" sz="2400" dirty="0"/>
              <a:t>Drinking not enough water can lead to various symptoms, such as constipation, dizziness and headaches, or dehydration</a:t>
            </a:r>
          </a:p>
          <a:p>
            <a:r>
              <a:rPr lang="en-GB" altLang="ko-KR" sz="2400" dirty="0"/>
              <a:t>Consuming too much water can result in water intoxication, which can even lead a person to death.</a:t>
            </a:r>
          </a:p>
          <a:p>
            <a:endParaRPr lang="en-GB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0081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Matrix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455371"/>
              </p:ext>
            </p:extLst>
          </p:nvPr>
        </p:nvGraphicFramePr>
        <p:xfrm>
          <a:off x="927410" y="1446482"/>
          <a:ext cx="10515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435">
                  <a:extLst>
                    <a:ext uri="{9D8B030D-6E8A-4147-A177-3AD203B41FA5}">
                      <a16:colId xmlns:a16="http://schemas.microsoft.com/office/drawing/2014/main" val="101011475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469392679"/>
                    </a:ext>
                  </a:extLst>
                </a:gridCol>
                <a:gridCol w="4536141">
                  <a:extLst>
                    <a:ext uri="{9D8B030D-6E8A-4147-A177-3AD203B41FA5}">
                      <a16:colId xmlns:a16="http://schemas.microsoft.com/office/drawing/2014/main" val="1090568263"/>
                    </a:ext>
                  </a:extLst>
                </a:gridCol>
                <a:gridCol w="5096435">
                  <a:extLst>
                    <a:ext uri="{9D8B030D-6E8A-4147-A177-3AD203B41FA5}">
                      <a16:colId xmlns:a16="http://schemas.microsoft.com/office/drawing/2014/main" val="211253579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Impact on Health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0314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High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440908"/>
                  </a:ext>
                </a:extLst>
              </a:tr>
              <a:tr h="114506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Probability of Occurrence</a:t>
                      </a:r>
                      <a:endParaRPr lang="ko-KR" alt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High</a:t>
                      </a:r>
                      <a:endParaRPr lang="ko-KR" alt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en-GB" altLang="ko-KR" dirty="0"/>
                        <a:t>Eating more calories than one needs every day </a:t>
                      </a:r>
                      <a:r>
                        <a:rPr lang="en-US" altLang="ko-KR" dirty="0"/>
                        <a:t>can lead to various diseases such as obesity, fatness and heart problems.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-Snoring leads to sleep deprivation.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-Many people do not drink enough water every day.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ko-KR" dirty="0"/>
                        <a:t>-Eating not enough calories every day may lead to headaches.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72575"/>
                  </a:ext>
                </a:extLst>
              </a:tr>
              <a:tr h="20116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</a:t>
                      </a:r>
                      <a:endParaRPr lang="ko-KR" alt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-Drinking not enough water can lead to various symptoms, such as constipation, dizziness and headaches, or dehydration.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-Consuming too much water can result in water intoxication, which can even lead a person to death.</a:t>
                      </a:r>
                    </a:p>
                    <a:p>
                      <a:pPr latinLnBrk="1"/>
                      <a:r>
                        <a:rPr lang="en-US" altLang="ko-KR" dirty="0"/>
                        <a:t>-Severe snoring can lead to headaches and sleep apnea. This increases the chance of getting heart-related diseases by more than 30%.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085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82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445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HCI Design HW2</vt:lpstr>
      <vt:lpstr>Team Member’s Name, Major, Role</vt:lpstr>
      <vt:lpstr>Concept Map result(Brainstorming)</vt:lpstr>
      <vt:lpstr>Concept Map result(Brainstorming)</vt:lpstr>
      <vt:lpstr>Concept Map result(Brainstorming)</vt:lpstr>
      <vt:lpstr>Priority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design</dc:title>
  <dc:creator>자동화연구실</dc:creator>
  <cp:lastModifiedBy>Kamran Javed</cp:lastModifiedBy>
  <cp:revision>40</cp:revision>
  <dcterms:created xsi:type="dcterms:W3CDTF">2017-03-31T01:53:56Z</dcterms:created>
  <dcterms:modified xsi:type="dcterms:W3CDTF">2017-05-11T12:40:03Z</dcterms:modified>
</cp:coreProperties>
</file>