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0" y="457725"/>
            <a:ext cx="8520600" cy="2949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Financial Risk Management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221525" y="2252000"/>
            <a:ext cx="5471700" cy="201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/>
              <a:t>Members: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Kamran Madatov, Bao Thai, John Mitton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b="1" lang="en"/>
              <a:t>Mentor: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Ted Ahn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b="1" lang="en"/>
              <a:t>Clients: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Wells Fargo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Monte Carlo Modeling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303800" y="195120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Generate random samples and trials that follow constraints of instance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Preferably 100+ trials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Divide into short term and long term models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Take an average of all trials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666666"/>
              </a:buClr>
              <a:buSzPct val="100000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Use the average to determine risks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Simulation Example</a:t>
            </a:r>
          </a:p>
        </p:txBody>
      </p:sp>
      <p:pic>
        <p:nvPicPr>
          <p:cNvPr descr="mcgraph.PNG"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490" y="1597875"/>
            <a:ext cx="5833023" cy="317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 Random Variable</a:t>
            </a:r>
            <a:r>
              <a:rPr lang="en"/>
              <a:t> </a:t>
            </a:r>
          </a:p>
        </p:txBody>
      </p:sp>
      <p:pic>
        <p:nvPicPr>
          <p:cNvPr descr="normalsample.PNG"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00" y="1347401"/>
            <a:ext cx="5299000" cy="31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</a:t>
            </a:r>
            <a:r>
              <a:rPr lang="en"/>
              <a:t>Timeline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18 at 3.39.16 PM.png"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00" y="0"/>
            <a:ext cx="8255001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 flipH="1">
            <a:off x="4598250" y="1409400"/>
            <a:ext cx="912600" cy="6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6" name="Shape 376"/>
          <p:cNvSpPr txBox="1"/>
          <p:nvPr/>
        </p:nvSpPr>
        <p:spPr>
          <a:xfrm>
            <a:off x="5072375" y="1078450"/>
            <a:ext cx="15171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are here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Development practices and focus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Agile methodology - how to best stay on this method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Balancing design as well as research to reduce repetition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Getting into development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Still gray area on the overall development, will </a:t>
            </a:r>
            <a:r>
              <a:rPr lang="en" sz="1200"/>
              <a:t>continuously</a:t>
            </a:r>
            <a:r>
              <a:rPr lang="en" sz="1200"/>
              <a:t> research as we are designing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Responsibility and Future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Developments 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Accomplished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Bao - Python code development for web-crawling application to obtain historical pricing information and articles search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John - Create a small sample simulation in R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Kamran - Research and run instances of Apache Spark/Hadoop/Big Data on AWS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Future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Bao - Research on how to analyze articles that reflects the outcoming of particular stocks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Kamran - Develop scripts to get API technical informations from Google/Yahoo Finance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Volumes and current prices, as well as market exchange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 John - Transfer simulation to Python and expand the number of trials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Data management and storing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Overview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303800" y="197467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Project Goal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What is Risk Assessment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Functionality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Design of Application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Web Crawler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Monte Carlo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Project Timeline 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Challenges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Responsibilities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Goal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256250" y="1741175"/>
            <a:ext cx="7078200" cy="285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" sz="1200">
                <a:solidFill>
                  <a:srgbClr val="333333"/>
                </a:solidFill>
              </a:rPr>
              <a:t>The objective of this project is to help investors make appropriate decisions with their portfolio to reduce loss when holding, buying, and selling investments.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" sz="1200">
                <a:solidFill>
                  <a:srgbClr val="333333"/>
                </a:solidFill>
              </a:rPr>
              <a:t>A mobile application will be created to track listed investments and inform the user based on news, history of stock prices, trend volume, social media, and market stock exchange.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" sz="1200">
                <a:solidFill>
                  <a:srgbClr val="333333"/>
                </a:solidFill>
              </a:rPr>
              <a:t>By using statistical data and probability calculation, we would like to ensure accuracy of estimates and allow users to be more informed on changes with a stock.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Financial risk assessment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To estimate and predict changes with particular investments due to statistical data or news information that would be essential to the outcome of investments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1" lang="en" sz="1200"/>
              <a:t>Variable at Risk</a:t>
            </a:r>
          </a:p>
          <a:p>
            <a:pPr indent="-304800" lvl="1" marL="914400">
              <a:spcBef>
                <a:spcPts val="0"/>
              </a:spcBef>
              <a:buSzPct val="100000"/>
            </a:pPr>
            <a:r>
              <a:rPr lang="en" sz="1200"/>
              <a:t>Statistical method to measure and quantify level of risk of particular investment opportunities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 Applications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Determine the probability and rate of a stock’s growth for a certain time period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Manage an aggregation of portfolio performance for an investment firm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Can also be applied across different markets besides stocks (real estates, etc.)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and Functionality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Calculate and model the chances of stocks declining or rising from historical data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Using Monte Carlo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Web crawler to pull any stock information related data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Update any users with certain stocks in their portfolio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Notify users of any high risk or severity of certain stocks</a:t>
            </a:r>
          </a:p>
          <a:p>
            <a:pPr indent="-304800" lvl="1" marL="914400">
              <a:spcBef>
                <a:spcPts val="0"/>
              </a:spcBef>
              <a:buSzPct val="100000"/>
            </a:pPr>
            <a:r>
              <a:rPr lang="en" sz="1200"/>
              <a:t>Goal is to prevent as little lost as possible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Functionality Diagram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1197950"/>
            <a:ext cx="6010300" cy="33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 End and Back </a:t>
            </a:r>
            <a:r>
              <a:rPr lang="en"/>
              <a:t>End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Full Stack (HTML, PHP, CSS)/Flash(Python) for Web Page, Android Dev (Java)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Either some sort of Web application or mobile application for the UI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HTML and CS for UI design and aesthetics of website, can look into Flask as well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PHP will be responsible for back-end application layer for database and user communication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The Back End consists of a Web-crawler and the Monte Carlo Simulation 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Run using Spark and Python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Hosted on AWS due to computing needs 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SQL database - for a more automated database and information processing than NoSQL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Web-Crawler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Will be running on EC2 instances on AWS, will run </a:t>
            </a:r>
            <a:r>
              <a:rPr lang="en" sz="1200"/>
              <a:t>continuously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Python (3.0+)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Scrappy - web-crawler library with python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For more libraries and functionalities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And cross-platform for data and information processing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Much easier and less complexity for high level programming as well as a scripting language to run back-end data aggregation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475" y="366925"/>
            <a:ext cx="909825" cy="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311700" y="4560875"/>
            <a:ext cx="3043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Saint Louis University - Capstone 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