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B4511-79B2-453B-9922-98BF0E5B8D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7529C5-B1E6-45E7-ACB2-FE1F94965E55}">
      <dgm:prSet/>
      <dgm:spPr/>
      <dgm:t>
        <a:bodyPr/>
        <a:lstStyle/>
        <a:p>
          <a:r>
            <a:rPr lang="en-US"/>
            <a:t>- Silver Tables: Customer_Events, Transaction_Facts, Device_Telemetry</a:t>
          </a:r>
        </a:p>
      </dgm:t>
    </dgm:pt>
    <dgm:pt modelId="{EDC26CC5-65F6-4704-B624-5C91704ACCF9}" type="parTrans" cxnId="{3C6D65B0-7CD7-4DD3-86C5-EFB6AD9BB676}">
      <dgm:prSet/>
      <dgm:spPr/>
      <dgm:t>
        <a:bodyPr/>
        <a:lstStyle/>
        <a:p>
          <a:endParaRPr lang="en-US"/>
        </a:p>
      </dgm:t>
    </dgm:pt>
    <dgm:pt modelId="{926DA166-2643-4CA3-85C9-C2B506EDEBAA}" type="sibTrans" cxnId="{3C6D65B0-7CD7-4DD3-86C5-EFB6AD9BB676}">
      <dgm:prSet/>
      <dgm:spPr/>
      <dgm:t>
        <a:bodyPr/>
        <a:lstStyle/>
        <a:p>
          <a:endParaRPr lang="en-US"/>
        </a:p>
      </dgm:t>
    </dgm:pt>
    <dgm:pt modelId="{EC75B0D7-AB49-4B35-B57C-3016957D4536}">
      <dgm:prSet/>
      <dgm:spPr/>
      <dgm:t>
        <a:bodyPr/>
        <a:lstStyle/>
        <a:p>
          <a:r>
            <a:rPr lang="en-US"/>
            <a:t>- Gold Views: Customer360_View, Daily_Revenue, AnomalyAlerts_View</a:t>
          </a:r>
        </a:p>
      </dgm:t>
    </dgm:pt>
    <dgm:pt modelId="{C5C95F6A-66F1-4362-9667-1483311BC33F}" type="parTrans" cxnId="{63B230D8-8AC9-49C8-B5F9-111A5F9EA47B}">
      <dgm:prSet/>
      <dgm:spPr/>
      <dgm:t>
        <a:bodyPr/>
        <a:lstStyle/>
        <a:p>
          <a:endParaRPr lang="en-US"/>
        </a:p>
      </dgm:t>
    </dgm:pt>
    <dgm:pt modelId="{4E125ECA-7C44-4302-AF15-8C59F604CCB4}" type="sibTrans" cxnId="{63B230D8-8AC9-49C8-B5F9-111A5F9EA47B}">
      <dgm:prSet/>
      <dgm:spPr/>
      <dgm:t>
        <a:bodyPr/>
        <a:lstStyle/>
        <a:p>
          <a:endParaRPr lang="en-US"/>
        </a:p>
      </dgm:t>
    </dgm:pt>
    <dgm:pt modelId="{7B2CDC2F-899E-4059-8F12-CE7C5D813E26}">
      <dgm:prSet/>
      <dgm:spPr/>
      <dgm:t>
        <a:bodyPr/>
        <a:lstStyle/>
        <a:p>
          <a:r>
            <a:rPr lang="en-US"/>
            <a:t>- Partitioning and Z-order optimizations applied</a:t>
          </a:r>
        </a:p>
      </dgm:t>
    </dgm:pt>
    <dgm:pt modelId="{7C9B35BB-7953-4343-8231-A2C294F21FDD}" type="parTrans" cxnId="{0F22447C-4FDC-465B-9CDA-3CB426B7DC85}">
      <dgm:prSet/>
      <dgm:spPr/>
      <dgm:t>
        <a:bodyPr/>
        <a:lstStyle/>
        <a:p>
          <a:endParaRPr lang="en-US"/>
        </a:p>
      </dgm:t>
    </dgm:pt>
    <dgm:pt modelId="{7ED2B266-416C-4E5C-8440-C463021A4EBE}" type="sibTrans" cxnId="{0F22447C-4FDC-465B-9CDA-3CB426B7DC85}">
      <dgm:prSet/>
      <dgm:spPr/>
      <dgm:t>
        <a:bodyPr/>
        <a:lstStyle/>
        <a:p>
          <a:endParaRPr lang="en-US"/>
        </a:p>
      </dgm:t>
    </dgm:pt>
    <dgm:pt modelId="{D60B1658-1177-4C97-B192-DD89527B6DE9}" type="pres">
      <dgm:prSet presAssocID="{1C8B4511-79B2-453B-9922-98BF0E5B8DB3}" presName="root" presStyleCnt="0">
        <dgm:presLayoutVars>
          <dgm:dir/>
          <dgm:resizeHandles val="exact"/>
        </dgm:presLayoutVars>
      </dgm:prSet>
      <dgm:spPr/>
    </dgm:pt>
    <dgm:pt modelId="{EA2ECF2F-23DA-472B-9D61-5CEDD3A4BA94}" type="pres">
      <dgm:prSet presAssocID="{E77529C5-B1E6-45E7-ACB2-FE1F94965E55}" presName="compNode" presStyleCnt="0"/>
      <dgm:spPr/>
    </dgm:pt>
    <dgm:pt modelId="{76FB6647-7530-44B7-8587-39EDDD1C6860}" type="pres">
      <dgm:prSet presAssocID="{E77529C5-B1E6-45E7-ACB2-FE1F94965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BC4A99-A652-44B7-8356-D263CEA39E5D}" type="pres">
      <dgm:prSet presAssocID="{E77529C5-B1E6-45E7-ACB2-FE1F94965E55}" presName="spaceRect" presStyleCnt="0"/>
      <dgm:spPr/>
    </dgm:pt>
    <dgm:pt modelId="{13B57765-D8D7-40B0-AE9B-D215DCC3000F}" type="pres">
      <dgm:prSet presAssocID="{E77529C5-B1E6-45E7-ACB2-FE1F94965E55}" presName="textRect" presStyleLbl="revTx" presStyleIdx="0" presStyleCnt="3">
        <dgm:presLayoutVars>
          <dgm:chMax val="1"/>
          <dgm:chPref val="1"/>
        </dgm:presLayoutVars>
      </dgm:prSet>
      <dgm:spPr/>
    </dgm:pt>
    <dgm:pt modelId="{C1CD7372-27F7-4530-AEF9-EBA01AFC0C17}" type="pres">
      <dgm:prSet presAssocID="{926DA166-2643-4CA3-85C9-C2B506EDEBAA}" presName="sibTrans" presStyleCnt="0"/>
      <dgm:spPr/>
    </dgm:pt>
    <dgm:pt modelId="{864D0922-079C-4A98-A3EE-57AA68A4C64D}" type="pres">
      <dgm:prSet presAssocID="{EC75B0D7-AB49-4B35-B57C-3016957D4536}" presName="compNode" presStyleCnt="0"/>
      <dgm:spPr/>
    </dgm:pt>
    <dgm:pt modelId="{E08921A9-80B3-4A6F-9F2E-CC895AB0B1DB}" type="pres">
      <dgm:prSet presAssocID="{EC75B0D7-AB49-4B35-B57C-3016957D45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1210B4E2-8DF4-43D6-9099-05121404600C}" type="pres">
      <dgm:prSet presAssocID="{EC75B0D7-AB49-4B35-B57C-3016957D4536}" presName="spaceRect" presStyleCnt="0"/>
      <dgm:spPr/>
    </dgm:pt>
    <dgm:pt modelId="{CDE2AAA0-DA17-4C8E-A202-64745739FD57}" type="pres">
      <dgm:prSet presAssocID="{EC75B0D7-AB49-4B35-B57C-3016957D4536}" presName="textRect" presStyleLbl="revTx" presStyleIdx="1" presStyleCnt="3">
        <dgm:presLayoutVars>
          <dgm:chMax val="1"/>
          <dgm:chPref val="1"/>
        </dgm:presLayoutVars>
      </dgm:prSet>
      <dgm:spPr/>
    </dgm:pt>
    <dgm:pt modelId="{00FBAA6B-7826-4371-B4BC-E64C7A673AAE}" type="pres">
      <dgm:prSet presAssocID="{4E125ECA-7C44-4302-AF15-8C59F604CCB4}" presName="sibTrans" presStyleCnt="0"/>
      <dgm:spPr/>
    </dgm:pt>
    <dgm:pt modelId="{AF624543-2449-4E5B-85F1-41186B4B7279}" type="pres">
      <dgm:prSet presAssocID="{7B2CDC2F-899E-4059-8F12-CE7C5D813E26}" presName="compNode" presStyleCnt="0"/>
      <dgm:spPr/>
    </dgm:pt>
    <dgm:pt modelId="{C6329DF5-1053-43A9-BE8D-18C7D410466C}" type="pres">
      <dgm:prSet presAssocID="{7B2CDC2F-899E-4059-8F12-CE7C5D813E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A9BE26E-9B3F-42E6-88C5-DCF9D1EB24C1}" type="pres">
      <dgm:prSet presAssocID="{7B2CDC2F-899E-4059-8F12-CE7C5D813E26}" presName="spaceRect" presStyleCnt="0"/>
      <dgm:spPr/>
    </dgm:pt>
    <dgm:pt modelId="{89265A0C-BFA8-426C-B3F3-8FF3FD8F6D7B}" type="pres">
      <dgm:prSet presAssocID="{7B2CDC2F-899E-4059-8F12-CE7C5D813E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2E4D02-62B5-459F-BAE2-CBC642984DF5}" type="presOf" srcId="{EC75B0D7-AB49-4B35-B57C-3016957D4536}" destId="{CDE2AAA0-DA17-4C8E-A202-64745739FD57}" srcOrd="0" destOrd="0" presId="urn:microsoft.com/office/officeart/2018/2/layout/IconLabelList"/>
    <dgm:cxn modelId="{0B56C07A-A6B9-41EF-B594-84C93B442361}" type="presOf" srcId="{7B2CDC2F-899E-4059-8F12-CE7C5D813E26}" destId="{89265A0C-BFA8-426C-B3F3-8FF3FD8F6D7B}" srcOrd="0" destOrd="0" presId="urn:microsoft.com/office/officeart/2018/2/layout/IconLabelList"/>
    <dgm:cxn modelId="{0F22447C-4FDC-465B-9CDA-3CB426B7DC85}" srcId="{1C8B4511-79B2-453B-9922-98BF0E5B8DB3}" destId="{7B2CDC2F-899E-4059-8F12-CE7C5D813E26}" srcOrd="2" destOrd="0" parTransId="{7C9B35BB-7953-4343-8231-A2C294F21FDD}" sibTransId="{7ED2B266-416C-4E5C-8440-C463021A4EBE}"/>
    <dgm:cxn modelId="{17655AA4-A920-4646-937A-B474FF655307}" type="presOf" srcId="{1C8B4511-79B2-453B-9922-98BF0E5B8DB3}" destId="{D60B1658-1177-4C97-B192-DD89527B6DE9}" srcOrd="0" destOrd="0" presId="urn:microsoft.com/office/officeart/2018/2/layout/IconLabelList"/>
    <dgm:cxn modelId="{3C6D65B0-7CD7-4DD3-86C5-EFB6AD9BB676}" srcId="{1C8B4511-79B2-453B-9922-98BF0E5B8DB3}" destId="{E77529C5-B1E6-45E7-ACB2-FE1F94965E55}" srcOrd="0" destOrd="0" parTransId="{EDC26CC5-65F6-4704-B624-5C91704ACCF9}" sibTransId="{926DA166-2643-4CA3-85C9-C2B506EDEBAA}"/>
    <dgm:cxn modelId="{63B230D8-8AC9-49C8-B5F9-111A5F9EA47B}" srcId="{1C8B4511-79B2-453B-9922-98BF0E5B8DB3}" destId="{EC75B0D7-AB49-4B35-B57C-3016957D4536}" srcOrd="1" destOrd="0" parTransId="{C5C95F6A-66F1-4362-9667-1483311BC33F}" sibTransId="{4E125ECA-7C44-4302-AF15-8C59F604CCB4}"/>
    <dgm:cxn modelId="{C7F852EC-C6FE-42E9-89EB-E692E91C27EF}" type="presOf" srcId="{E77529C5-B1E6-45E7-ACB2-FE1F94965E55}" destId="{13B57765-D8D7-40B0-AE9B-D215DCC3000F}" srcOrd="0" destOrd="0" presId="urn:microsoft.com/office/officeart/2018/2/layout/IconLabelList"/>
    <dgm:cxn modelId="{6397EF6B-A7EC-4999-B7F1-002E0EC3ABE5}" type="presParOf" srcId="{D60B1658-1177-4C97-B192-DD89527B6DE9}" destId="{EA2ECF2F-23DA-472B-9D61-5CEDD3A4BA94}" srcOrd="0" destOrd="0" presId="urn:microsoft.com/office/officeart/2018/2/layout/IconLabelList"/>
    <dgm:cxn modelId="{F3DF2AF0-3C92-48FA-999D-217A85E24541}" type="presParOf" srcId="{EA2ECF2F-23DA-472B-9D61-5CEDD3A4BA94}" destId="{76FB6647-7530-44B7-8587-39EDDD1C6860}" srcOrd="0" destOrd="0" presId="urn:microsoft.com/office/officeart/2018/2/layout/IconLabelList"/>
    <dgm:cxn modelId="{CCABD836-6156-4358-A1FC-E8D8261297C7}" type="presParOf" srcId="{EA2ECF2F-23DA-472B-9D61-5CEDD3A4BA94}" destId="{12BC4A99-A652-44B7-8356-D263CEA39E5D}" srcOrd="1" destOrd="0" presId="urn:microsoft.com/office/officeart/2018/2/layout/IconLabelList"/>
    <dgm:cxn modelId="{9798F4CF-FA6D-4593-8387-1C2D1C8999DC}" type="presParOf" srcId="{EA2ECF2F-23DA-472B-9D61-5CEDD3A4BA94}" destId="{13B57765-D8D7-40B0-AE9B-D215DCC3000F}" srcOrd="2" destOrd="0" presId="urn:microsoft.com/office/officeart/2018/2/layout/IconLabelList"/>
    <dgm:cxn modelId="{BE84F997-7AA4-4E97-9748-18C259873FBE}" type="presParOf" srcId="{D60B1658-1177-4C97-B192-DD89527B6DE9}" destId="{C1CD7372-27F7-4530-AEF9-EBA01AFC0C17}" srcOrd="1" destOrd="0" presId="urn:microsoft.com/office/officeart/2018/2/layout/IconLabelList"/>
    <dgm:cxn modelId="{611BE381-FD23-4686-B758-2E5323D3B942}" type="presParOf" srcId="{D60B1658-1177-4C97-B192-DD89527B6DE9}" destId="{864D0922-079C-4A98-A3EE-57AA68A4C64D}" srcOrd="2" destOrd="0" presId="urn:microsoft.com/office/officeart/2018/2/layout/IconLabelList"/>
    <dgm:cxn modelId="{A394FB0E-3990-4E39-9ED9-7F81045EDA49}" type="presParOf" srcId="{864D0922-079C-4A98-A3EE-57AA68A4C64D}" destId="{E08921A9-80B3-4A6F-9F2E-CC895AB0B1DB}" srcOrd="0" destOrd="0" presId="urn:microsoft.com/office/officeart/2018/2/layout/IconLabelList"/>
    <dgm:cxn modelId="{D91CF2C1-651B-4631-9CF4-8092FFF436DB}" type="presParOf" srcId="{864D0922-079C-4A98-A3EE-57AA68A4C64D}" destId="{1210B4E2-8DF4-43D6-9099-05121404600C}" srcOrd="1" destOrd="0" presId="urn:microsoft.com/office/officeart/2018/2/layout/IconLabelList"/>
    <dgm:cxn modelId="{C166C448-9620-4F15-A6C9-5CA4701EBB52}" type="presParOf" srcId="{864D0922-079C-4A98-A3EE-57AA68A4C64D}" destId="{CDE2AAA0-DA17-4C8E-A202-64745739FD57}" srcOrd="2" destOrd="0" presId="urn:microsoft.com/office/officeart/2018/2/layout/IconLabelList"/>
    <dgm:cxn modelId="{A4A10B4D-8CE8-4CE5-8B34-05C00BF54457}" type="presParOf" srcId="{D60B1658-1177-4C97-B192-DD89527B6DE9}" destId="{00FBAA6B-7826-4371-B4BC-E64C7A673AAE}" srcOrd="3" destOrd="0" presId="urn:microsoft.com/office/officeart/2018/2/layout/IconLabelList"/>
    <dgm:cxn modelId="{F4057255-E07E-4E06-AE5E-C744A1A74F98}" type="presParOf" srcId="{D60B1658-1177-4C97-B192-DD89527B6DE9}" destId="{AF624543-2449-4E5B-85F1-41186B4B7279}" srcOrd="4" destOrd="0" presId="urn:microsoft.com/office/officeart/2018/2/layout/IconLabelList"/>
    <dgm:cxn modelId="{1304455C-6971-42D0-A10D-E411446A724D}" type="presParOf" srcId="{AF624543-2449-4E5B-85F1-41186B4B7279}" destId="{C6329DF5-1053-43A9-BE8D-18C7D410466C}" srcOrd="0" destOrd="0" presId="urn:microsoft.com/office/officeart/2018/2/layout/IconLabelList"/>
    <dgm:cxn modelId="{B5A27902-3E54-4612-942F-F0DD32D74803}" type="presParOf" srcId="{AF624543-2449-4E5B-85F1-41186B4B7279}" destId="{6A9BE26E-9B3F-42E6-88C5-DCF9D1EB24C1}" srcOrd="1" destOrd="0" presId="urn:microsoft.com/office/officeart/2018/2/layout/IconLabelList"/>
    <dgm:cxn modelId="{2E06FF90-5D2B-4487-9C52-7541FC8C630B}" type="presParOf" srcId="{AF624543-2449-4E5B-85F1-41186B4B7279}" destId="{89265A0C-BFA8-426C-B3F3-8FF3FD8F6D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9B3B9-5995-44A6-9AB4-3A35A8E7FF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0CE1BF-2E72-4EA3-9CD6-DEF322700662}">
      <dgm:prSet/>
      <dgm:spPr/>
      <dgm:t>
        <a:bodyPr/>
        <a:lstStyle/>
        <a:p>
          <a:r>
            <a:rPr lang="en-US"/>
            <a:t>- Quality Checks: Delta Expectations, Data Flow Assertions</a:t>
          </a:r>
        </a:p>
      </dgm:t>
    </dgm:pt>
    <dgm:pt modelId="{6FE696DB-246C-4A2B-A5ED-F473E251F59E}" type="parTrans" cxnId="{00E10144-BC3D-4D07-8FC9-44FD251752DA}">
      <dgm:prSet/>
      <dgm:spPr/>
      <dgm:t>
        <a:bodyPr/>
        <a:lstStyle/>
        <a:p>
          <a:endParaRPr lang="en-US"/>
        </a:p>
      </dgm:t>
    </dgm:pt>
    <dgm:pt modelId="{5D72EC76-FF53-4374-957D-38536E27AFD3}" type="sibTrans" cxnId="{00E10144-BC3D-4D07-8FC9-44FD251752DA}">
      <dgm:prSet/>
      <dgm:spPr/>
      <dgm:t>
        <a:bodyPr/>
        <a:lstStyle/>
        <a:p>
          <a:endParaRPr lang="en-US"/>
        </a:p>
      </dgm:t>
    </dgm:pt>
    <dgm:pt modelId="{5AB619F1-2643-4045-B39A-545FAAF9ED6C}">
      <dgm:prSet/>
      <dgm:spPr/>
      <dgm:t>
        <a:bodyPr/>
        <a:lstStyle/>
        <a:p>
          <a:r>
            <a:rPr lang="en-US"/>
            <a:t>- Lineage: Microsoft Purview</a:t>
          </a:r>
        </a:p>
      </dgm:t>
    </dgm:pt>
    <dgm:pt modelId="{61A653C8-71AF-45F4-925E-C7D2E6F5AABF}" type="parTrans" cxnId="{5BBF6FDD-F95E-40E3-A3FA-989ABCB46F33}">
      <dgm:prSet/>
      <dgm:spPr/>
      <dgm:t>
        <a:bodyPr/>
        <a:lstStyle/>
        <a:p>
          <a:endParaRPr lang="en-US"/>
        </a:p>
      </dgm:t>
    </dgm:pt>
    <dgm:pt modelId="{917A78A3-F756-459E-9712-6DB10D1BB3AB}" type="sibTrans" cxnId="{5BBF6FDD-F95E-40E3-A3FA-989ABCB46F33}">
      <dgm:prSet/>
      <dgm:spPr/>
      <dgm:t>
        <a:bodyPr/>
        <a:lstStyle/>
        <a:p>
          <a:endParaRPr lang="en-US"/>
        </a:p>
      </dgm:t>
    </dgm:pt>
    <dgm:pt modelId="{58B5B420-D6CD-4B3A-B23F-6081B4FE6EDA}">
      <dgm:prSet/>
      <dgm:spPr/>
      <dgm:t>
        <a:bodyPr/>
        <a:lstStyle/>
        <a:p>
          <a:r>
            <a:rPr lang="en-US"/>
            <a:t>- Security: PII classification, RBAC</a:t>
          </a:r>
        </a:p>
      </dgm:t>
    </dgm:pt>
    <dgm:pt modelId="{569B129C-824A-41E6-A3A0-92E651968E70}" type="parTrans" cxnId="{7F6AB3B2-8EF3-4D42-B596-4A09CE3EC088}">
      <dgm:prSet/>
      <dgm:spPr/>
      <dgm:t>
        <a:bodyPr/>
        <a:lstStyle/>
        <a:p>
          <a:endParaRPr lang="en-US"/>
        </a:p>
      </dgm:t>
    </dgm:pt>
    <dgm:pt modelId="{0C340034-2C33-4183-8901-5B55372EDC08}" type="sibTrans" cxnId="{7F6AB3B2-8EF3-4D42-B596-4A09CE3EC088}">
      <dgm:prSet/>
      <dgm:spPr/>
      <dgm:t>
        <a:bodyPr/>
        <a:lstStyle/>
        <a:p>
          <a:endParaRPr lang="en-US"/>
        </a:p>
      </dgm:t>
    </dgm:pt>
    <dgm:pt modelId="{D2B77D9F-5E03-4483-914A-8CB41E354C01}">
      <dgm:prSet/>
      <dgm:spPr/>
      <dgm:t>
        <a:bodyPr/>
        <a:lstStyle/>
        <a:p>
          <a:r>
            <a:rPr lang="en-US"/>
            <a:t>- Monitoring: Azure Monitor, Log Analytics</a:t>
          </a:r>
        </a:p>
      </dgm:t>
    </dgm:pt>
    <dgm:pt modelId="{0D5DB274-E96D-4A77-B356-43562F5E48FE}" type="parTrans" cxnId="{C3DFAEC5-B60B-473B-8F8F-C918032B1C91}">
      <dgm:prSet/>
      <dgm:spPr/>
      <dgm:t>
        <a:bodyPr/>
        <a:lstStyle/>
        <a:p>
          <a:endParaRPr lang="en-US"/>
        </a:p>
      </dgm:t>
    </dgm:pt>
    <dgm:pt modelId="{F615C5FD-87CB-4F51-8C92-84FDF2001502}" type="sibTrans" cxnId="{C3DFAEC5-B60B-473B-8F8F-C918032B1C91}">
      <dgm:prSet/>
      <dgm:spPr/>
      <dgm:t>
        <a:bodyPr/>
        <a:lstStyle/>
        <a:p>
          <a:endParaRPr lang="en-US"/>
        </a:p>
      </dgm:t>
    </dgm:pt>
    <dgm:pt modelId="{69505F20-CDF6-4DB7-A229-A3BCB0B7B8E8}" type="pres">
      <dgm:prSet presAssocID="{DCC9B3B9-5995-44A6-9AB4-3A35A8E7FF4F}" presName="root" presStyleCnt="0">
        <dgm:presLayoutVars>
          <dgm:dir/>
          <dgm:resizeHandles val="exact"/>
        </dgm:presLayoutVars>
      </dgm:prSet>
      <dgm:spPr/>
    </dgm:pt>
    <dgm:pt modelId="{1D60B0B3-C2AF-4704-B16F-D81ACC0C1B57}" type="pres">
      <dgm:prSet presAssocID="{A20CE1BF-2E72-4EA3-9CD6-DEF322700662}" presName="compNode" presStyleCnt="0"/>
      <dgm:spPr/>
    </dgm:pt>
    <dgm:pt modelId="{621DDD7C-3C62-4834-A966-7AD002BC8F41}" type="pres">
      <dgm:prSet presAssocID="{A20CE1BF-2E72-4EA3-9CD6-DEF3227006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32FA3CD-A45D-4EA0-B782-1ADCD6D8F542}" type="pres">
      <dgm:prSet presAssocID="{A20CE1BF-2E72-4EA3-9CD6-DEF322700662}" presName="spaceRect" presStyleCnt="0"/>
      <dgm:spPr/>
    </dgm:pt>
    <dgm:pt modelId="{DAC77E6F-7B2B-4C0C-8AAF-B759A63D9889}" type="pres">
      <dgm:prSet presAssocID="{A20CE1BF-2E72-4EA3-9CD6-DEF322700662}" presName="textRect" presStyleLbl="revTx" presStyleIdx="0" presStyleCnt="4">
        <dgm:presLayoutVars>
          <dgm:chMax val="1"/>
          <dgm:chPref val="1"/>
        </dgm:presLayoutVars>
      </dgm:prSet>
      <dgm:spPr/>
    </dgm:pt>
    <dgm:pt modelId="{546DCE7D-974B-41C7-A5C1-585C45B8D207}" type="pres">
      <dgm:prSet presAssocID="{5D72EC76-FF53-4374-957D-38536E27AFD3}" presName="sibTrans" presStyleCnt="0"/>
      <dgm:spPr/>
    </dgm:pt>
    <dgm:pt modelId="{24FF8146-07F3-4C75-96C2-14086F38A35A}" type="pres">
      <dgm:prSet presAssocID="{5AB619F1-2643-4045-B39A-545FAAF9ED6C}" presName="compNode" presStyleCnt="0"/>
      <dgm:spPr/>
    </dgm:pt>
    <dgm:pt modelId="{011530D5-4DC0-45EC-A0EE-09A21984608A}" type="pres">
      <dgm:prSet presAssocID="{5AB619F1-2643-4045-B39A-545FAAF9ED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9B35797-FD36-4DF3-916A-C479081124F9}" type="pres">
      <dgm:prSet presAssocID="{5AB619F1-2643-4045-B39A-545FAAF9ED6C}" presName="spaceRect" presStyleCnt="0"/>
      <dgm:spPr/>
    </dgm:pt>
    <dgm:pt modelId="{E7702A02-9CF8-4849-BC3F-15990C4C81F9}" type="pres">
      <dgm:prSet presAssocID="{5AB619F1-2643-4045-B39A-545FAAF9ED6C}" presName="textRect" presStyleLbl="revTx" presStyleIdx="1" presStyleCnt="4">
        <dgm:presLayoutVars>
          <dgm:chMax val="1"/>
          <dgm:chPref val="1"/>
        </dgm:presLayoutVars>
      </dgm:prSet>
      <dgm:spPr/>
    </dgm:pt>
    <dgm:pt modelId="{3A0DF9ED-F5E9-4046-AA26-62A468227A92}" type="pres">
      <dgm:prSet presAssocID="{917A78A3-F756-459E-9712-6DB10D1BB3AB}" presName="sibTrans" presStyleCnt="0"/>
      <dgm:spPr/>
    </dgm:pt>
    <dgm:pt modelId="{C3A9BC13-60B0-4216-A88F-392908799636}" type="pres">
      <dgm:prSet presAssocID="{58B5B420-D6CD-4B3A-B23F-6081B4FE6EDA}" presName="compNode" presStyleCnt="0"/>
      <dgm:spPr/>
    </dgm:pt>
    <dgm:pt modelId="{1BC4F933-1158-49AE-B717-234F73DD2524}" type="pres">
      <dgm:prSet presAssocID="{58B5B420-D6CD-4B3A-B23F-6081B4FE6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C49C51-00A0-4072-876D-41E0D6E394D8}" type="pres">
      <dgm:prSet presAssocID="{58B5B420-D6CD-4B3A-B23F-6081B4FE6EDA}" presName="spaceRect" presStyleCnt="0"/>
      <dgm:spPr/>
    </dgm:pt>
    <dgm:pt modelId="{170AB2F5-D8C8-4272-8C56-2FFC9274C29F}" type="pres">
      <dgm:prSet presAssocID="{58B5B420-D6CD-4B3A-B23F-6081B4FE6EDA}" presName="textRect" presStyleLbl="revTx" presStyleIdx="2" presStyleCnt="4">
        <dgm:presLayoutVars>
          <dgm:chMax val="1"/>
          <dgm:chPref val="1"/>
        </dgm:presLayoutVars>
      </dgm:prSet>
      <dgm:spPr/>
    </dgm:pt>
    <dgm:pt modelId="{EFDC4CB3-F371-41DD-AED2-AFDD295A9CFA}" type="pres">
      <dgm:prSet presAssocID="{0C340034-2C33-4183-8901-5B55372EDC08}" presName="sibTrans" presStyleCnt="0"/>
      <dgm:spPr/>
    </dgm:pt>
    <dgm:pt modelId="{4BDFCE2D-E721-4471-AEB4-639CB3816AE1}" type="pres">
      <dgm:prSet presAssocID="{D2B77D9F-5E03-4483-914A-8CB41E354C01}" presName="compNode" presStyleCnt="0"/>
      <dgm:spPr/>
    </dgm:pt>
    <dgm:pt modelId="{FA5A03F6-8D44-4E25-B917-AB7EEC5464B6}" type="pres">
      <dgm:prSet presAssocID="{D2B77D9F-5E03-4483-914A-8CB41E354C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723062-098B-4145-96FF-34D229BBFA48}" type="pres">
      <dgm:prSet presAssocID="{D2B77D9F-5E03-4483-914A-8CB41E354C01}" presName="spaceRect" presStyleCnt="0"/>
      <dgm:spPr/>
    </dgm:pt>
    <dgm:pt modelId="{EFA7DA47-D896-44B5-9A7D-7CD3E39795DD}" type="pres">
      <dgm:prSet presAssocID="{D2B77D9F-5E03-4483-914A-8CB41E354C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31D63E-D4B1-46D2-8884-4C957A940716}" type="presOf" srcId="{58B5B420-D6CD-4B3A-B23F-6081B4FE6EDA}" destId="{170AB2F5-D8C8-4272-8C56-2FFC9274C29F}" srcOrd="0" destOrd="0" presId="urn:microsoft.com/office/officeart/2018/2/layout/IconLabelList"/>
    <dgm:cxn modelId="{00E10144-BC3D-4D07-8FC9-44FD251752DA}" srcId="{DCC9B3B9-5995-44A6-9AB4-3A35A8E7FF4F}" destId="{A20CE1BF-2E72-4EA3-9CD6-DEF322700662}" srcOrd="0" destOrd="0" parTransId="{6FE696DB-246C-4A2B-A5ED-F473E251F59E}" sibTransId="{5D72EC76-FF53-4374-957D-38536E27AFD3}"/>
    <dgm:cxn modelId="{F4172346-AA3B-4D3A-8FDF-9DF3F738664A}" type="presOf" srcId="{D2B77D9F-5E03-4483-914A-8CB41E354C01}" destId="{EFA7DA47-D896-44B5-9A7D-7CD3E39795DD}" srcOrd="0" destOrd="0" presId="urn:microsoft.com/office/officeart/2018/2/layout/IconLabelList"/>
    <dgm:cxn modelId="{7F6AB3B2-8EF3-4D42-B596-4A09CE3EC088}" srcId="{DCC9B3B9-5995-44A6-9AB4-3A35A8E7FF4F}" destId="{58B5B420-D6CD-4B3A-B23F-6081B4FE6EDA}" srcOrd="2" destOrd="0" parTransId="{569B129C-824A-41E6-A3A0-92E651968E70}" sibTransId="{0C340034-2C33-4183-8901-5B55372EDC08}"/>
    <dgm:cxn modelId="{B90EA7BD-D19C-4688-8914-EB21F76223A1}" type="presOf" srcId="{A20CE1BF-2E72-4EA3-9CD6-DEF322700662}" destId="{DAC77E6F-7B2B-4C0C-8AAF-B759A63D9889}" srcOrd="0" destOrd="0" presId="urn:microsoft.com/office/officeart/2018/2/layout/IconLabelList"/>
    <dgm:cxn modelId="{C3DFAEC5-B60B-473B-8F8F-C918032B1C91}" srcId="{DCC9B3B9-5995-44A6-9AB4-3A35A8E7FF4F}" destId="{D2B77D9F-5E03-4483-914A-8CB41E354C01}" srcOrd="3" destOrd="0" parTransId="{0D5DB274-E96D-4A77-B356-43562F5E48FE}" sibTransId="{F615C5FD-87CB-4F51-8C92-84FDF2001502}"/>
    <dgm:cxn modelId="{41715DCA-3142-4939-A515-5B52AB4C793F}" type="presOf" srcId="{5AB619F1-2643-4045-B39A-545FAAF9ED6C}" destId="{E7702A02-9CF8-4849-BC3F-15990C4C81F9}" srcOrd="0" destOrd="0" presId="urn:microsoft.com/office/officeart/2018/2/layout/IconLabelList"/>
    <dgm:cxn modelId="{5BBF6FDD-F95E-40E3-A3FA-989ABCB46F33}" srcId="{DCC9B3B9-5995-44A6-9AB4-3A35A8E7FF4F}" destId="{5AB619F1-2643-4045-B39A-545FAAF9ED6C}" srcOrd="1" destOrd="0" parTransId="{61A653C8-71AF-45F4-925E-C7D2E6F5AABF}" sibTransId="{917A78A3-F756-459E-9712-6DB10D1BB3AB}"/>
    <dgm:cxn modelId="{7C77E9FB-8E57-4021-9854-7493316D82AE}" type="presOf" srcId="{DCC9B3B9-5995-44A6-9AB4-3A35A8E7FF4F}" destId="{69505F20-CDF6-4DB7-A229-A3BCB0B7B8E8}" srcOrd="0" destOrd="0" presId="urn:microsoft.com/office/officeart/2018/2/layout/IconLabelList"/>
    <dgm:cxn modelId="{83428A29-9A90-4E37-BD91-98ECEFDBC352}" type="presParOf" srcId="{69505F20-CDF6-4DB7-A229-A3BCB0B7B8E8}" destId="{1D60B0B3-C2AF-4704-B16F-D81ACC0C1B57}" srcOrd="0" destOrd="0" presId="urn:microsoft.com/office/officeart/2018/2/layout/IconLabelList"/>
    <dgm:cxn modelId="{967DE302-E0FF-4552-85BC-CABCF1E91D55}" type="presParOf" srcId="{1D60B0B3-C2AF-4704-B16F-D81ACC0C1B57}" destId="{621DDD7C-3C62-4834-A966-7AD002BC8F41}" srcOrd="0" destOrd="0" presId="urn:microsoft.com/office/officeart/2018/2/layout/IconLabelList"/>
    <dgm:cxn modelId="{B75733F1-AD45-4418-AD72-4F48BEE78C57}" type="presParOf" srcId="{1D60B0B3-C2AF-4704-B16F-D81ACC0C1B57}" destId="{532FA3CD-A45D-4EA0-B782-1ADCD6D8F542}" srcOrd="1" destOrd="0" presId="urn:microsoft.com/office/officeart/2018/2/layout/IconLabelList"/>
    <dgm:cxn modelId="{8E1F4182-6E7B-4AB3-93D6-8B2C0B41AD2B}" type="presParOf" srcId="{1D60B0B3-C2AF-4704-B16F-D81ACC0C1B57}" destId="{DAC77E6F-7B2B-4C0C-8AAF-B759A63D9889}" srcOrd="2" destOrd="0" presId="urn:microsoft.com/office/officeart/2018/2/layout/IconLabelList"/>
    <dgm:cxn modelId="{3D622523-49FD-40E6-84D7-2B8B6A6FF770}" type="presParOf" srcId="{69505F20-CDF6-4DB7-A229-A3BCB0B7B8E8}" destId="{546DCE7D-974B-41C7-A5C1-585C45B8D207}" srcOrd="1" destOrd="0" presId="urn:microsoft.com/office/officeart/2018/2/layout/IconLabelList"/>
    <dgm:cxn modelId="{94FADDEB-BBDB-4DEA-8DAF-3E30816AFFB2}" type="presParOf" srcId="{69505F20-CDF6-4DB7-A229-A3BCB0B7B8E8}" destId="{24FF8146-07F3-4C75-96C2-14086F38A35A}" srcOrd="2" destOrd="0" presId="urn:microsoft.com/office/officeart/2018/2/layout/IconLabelList"/>
    <dgm:cxn modelId="{D6B2A668-BDFC-4D01-8B32-96A595D8DBBB}" type="presParOf" srcId="{24FF8146-07F3-4C75-96C2-14086F38A35A}" destId="{011530D5-4DC0-45EC-A0EE-09A21984608A}" srcOrd="0" destOrd="0" presId="urn:microsoft.com/office/officeart/2018/2/layout/IconLabelList"/>
    <dgm:cxn modelId="{277A5C36-0BE4-4386-80C7-06285847D870}" type="presParOf" srcId="{24FF8146-07F3-4C75-96C2-14086F38A35A}" destId="{79B35797-FD36-4DF3-916A-C479081124F9}" srcOrd="1" destOrd="0" presId="urn:microsoft.com/office/officeart/2018/2/layout/IconLabelList"/>
    <dgm:cxn modelId="{F48C89AC-E0F4-4062-8F77-7F9514CB10C1}" type="presParOf" srcId="{24FF8146-07F3-4C75-96C2-14086F38A35A}" destId="{E7702A02-9CF8-4849-BC3F-15990C4C81F9}" srcOrd="2" destOrd="0" presId="urn:microsoft.com/office/officeart/2018/2/layout/IconLabelList"/>
    <dgm:cxn modelId="{54CA4E11-1804-4621-A616-F87E9F6969A4}" type="presParOf" srcId="{69505F20-CDF6-4DB7-A229-A3BCB0B7B8E8}" destId="{3A0DF9ED-F5E9-4046-AA26-62A468227A92}" srcOrd="3" destOrd="0" presId="urn:microsoft.com/office/officeart/2018/2/layout/IconLabelList"/>
    <dgm:cxn modelId="{7819C8E3-D27F-4007-BB8E-B6418078B419}" type="presParOf" srcId="{69505F20-CDF6-4DB7-A229-A3BCB0B7B8E8}" destId="{C3A9BC13-60B0-4216-A88F-392908799636}" srcOrd="4" destOrd="0" presId="urn:microsoft.com/office/officeart/2018/2/layout/IconLabelList"/>
    <dgm:cxn modelId="{C4EF6C5A-C81F-42AA-AB62-2407FE2C36D3}" type="presParOf" srcId="{C3A9BC13-60B0-4216-A88F-392908799636}" destId="{1BC4F933-1158-49AE-B717-234F73DD2524}" srcOrd="0" destOrd="0" presId="urn:microsoft.com/office/officeart/2018/2/layout/IconLabelList"/>
    <dgm:cxn modelId="{51484E55-C699-4CBF-9793-E5FFB00BFF55}" type="presParOf" srcId="{C3A9BC13-60B0-4216-A88F-392908799636}" destId="{1AC49C51-00A0-4072-876D-41E0D6E394D8}" srcOrd="1" destOrd="0" presId="urn:microsoft.com/office/officeart/2018/2/layout/IconLabelList"/>
    <dgm:cxn modelId="{E6E5D42F-7464-4845-88FC-6524A3E9E3D4}" type="presParOf" srcId="{C3A9BC13-60B0-4216-A88F-392908799636}" destId="{170AB2F5-D8C8-4272-8C56-2FFC9274C29F}" srcOrd="2" destOrd="0" presId="urn:microsoft.com/office/officeart/2018/2/layout/IconLabelList"/>
    <dgm:cxn modelId="{60C7E2C1-6D9D-4AD8-8683-6571F1C2F521}" type="presParOf" srcId="{69505F20-CDF6-4DB7-A229-A3BCB0B7B8E8}" destId="{EFDC4CB3-F371-41DD-AED2-AFDD295A9CFA}" srcOrd="5" destOrd="0" presId="urn:microsoft.com/office/officeart/2018/2/layout/IconLabelList"/>
    <dgm:cxn modelId="{4969D5FA-2FDC-427A-A37D-96D911532B6D}" type="presParOf" srcId="{69505F20-CDF6-4DB7-A229-A3BCB0B7B8E8}" destId="{4BDFCE2D-E721-4471-AEB4-639CB3816AE1}" srcOrd="6" destOrd="0" presId="urn:microsoft.com/office/officeart/2018/2/layout/IconLabelList"/>
    <dgm:cxn modelId="{734523B7-9F86-403E-9270-6489E82E95A6}" type="presParOf" srcId="{4BDFCE2D-E721-4471-AEB4-639CB3816AE1}" destId="{FA5A03F6-8D44-4E25-B917-AB7EEC5464B6}" srcOrd="0" destOrd="0" presId="urn:microsoft.com/office/officeart/2018/2/layout/IconLabelList"/>
    <dgm:cxn modelId="{AF621ED3-353D-4AA5-8EA0-1E1E70332B71}" type="presParOf" srcId="{4BDFCE2D-E721-4471-AEB4-639CB3816AE1}" destId="{AC723062-098B-4145-96FF-34D229BBFA48}" srcOrd="1" destOrd="0" presId="urn:microsoft.com/office/officeart/2018/2/layout/IconLabelList"/>
    <dgm:cxn modelId="{3884E4E7-F3AD-46B4-B57C-5A64D0CA15B4}" type="presParOf" srcId="{4BDFCE2D-E721-4471-AEB4-639CB3816AE1}" destId="{EFA7DA47-D896-44B5-9A7D-7CD3E39795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6F4FB-40C4-41D6-B87C-C36ED9C8EA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742E79-840C-48CB-B952-22A588CF7298}">
      <dgm:prSet/>
      <dgm:spPr/>
      <dgm:t>
        <a:bodyPr/>
        <a:lstStyle/>
        <a:p>
          <a:r>
            <a:rPr lang="en-US"/>
            <a:t>- Feature generation from Silver to Gold</a:t>
          </a:r>
        </a:p>
      </dgm:t>
    </dgm:pt>
    <dgm:pt modelId="{78032079-2A4B-405A-8345-1ECDC5323225}" type="parTrans" cxnId="{99BBB2AC-3C52-4420-A3D2-AB570B658072}">
      <dgm:prSet/>
      <dgm:spPr/>
      <dgm:t>
        <a:bodyPr/>
        <a:lstStyle/>
        <a:p>
          <a:endParaRPr lang="en-US"/>
        </a:p>
      </dgm:t>
    </dgm:pt>
    <dgm:pt modelId="{9E24AEA5-56EE-485C-A1AA-FFCFCD7EA5A4}" type="sibTrans" cxnId="{99BBB2AC-3C52-4420-A3D2-AB570B658072}">
      <dgm:prSet/>
      <dgm:spPr/>
      <dgm:t>
        <a:bodyPr/>
        <a:lstStyle/>
        <a:p>
          <a:endParaRPr lang="en-US"/>
        </a:p>
      </dgm:t>
    </dgm:pt>
    <dgm:pt modelId="{544593DB-D8DB-44FB-A91F-7329A3C54EF7}">
      <dgm:prSet/>
      <dgm:spPr/>
      <dgm:t>
        <a:bodyPr/>
        <a:lstStyle/>
        <a:p>
          <a:r>
            <a:rPr lang="en-US"/>
            <a:t>- Feature Store (Azure ML)</a:t>
          </a:r>
        </a:p>
      </dgm:t>
    </dgm:pt>
    <dgm:pt modelId="{AFD08C19-A491-42D9-AA7E-2B48EEAABD49}" type="parTrans" cxnId="{480D6011-8E78-4421-9BD9-BBED8DDBDB68}">
      <dgm:prSet/>
      <dgm:spPr/>
      <dgm:t>
        <a:bodyPr/>
        <a:lstStyle/>
        <a:p>
          <a:endParaRPr lang="en-US"/>
        </a:p>
      </dgm:t>
    </dgm:pt>
    <dgm:pt modelId="{1B5C8ADE-571D-4377-BFE7-49B320026250}" type="sibTrans" cxnId="{480D6011-8E78-4421-9BD9-BBED8DDBDB68}">
      <dgm:prSet/>
      <dgm:spPr/>
      <dgm:t>
        <a:bodyPr/>
        <a:lstStyle/>
        <a:p>
          <a:endParaRPr lang="en-US"/>
        </a:p>
      </dgm:t>
    </dgm:pt>
    <dgm:pt modelId="{14BE9456-AE90-402B-9BF6-2AEF5654F564}">
      <dgm:prSet/>
      <dgm:spPr/>
      <dgm:t>
        <a:bodyPr/>
        <a:lstStyle/>
        <a:p>
          <a:r>
            <a:rPr lang="en-US"/>
            <a:t>- Offline (Delta) &amp; Online (Cosmos DB/Redis) features</a:t>
          </a:r>
        </a:p>
      </dgm:t>
    </dgm:pt>
    <dgm:pt modelId="{8DAC82B6-B4BF-431A-B8AE-1A4D09CD0D17}" type="parTrans" cxnId="{1D0C9C07-EC07-42E6-A7DD-144F94D6CFE6}">
      <dgm:prSet/>
      <dgm:spPr/>
      <dgm:t>
        <a:bodyPr/>
        <a:lstStyle/>
        <a:p>
          <a:endParaRPr lang="en-US"/>
        </a:p>
      </dgm:t>
    </dgm:pt>
    <dgm:pt modelId="{C667A055-7C80-4D07-AE8D-3A55818A6E3F}" type="sibTrans" cxnId="{1D0C9C07-EC07-42E6-A7DD-144F94D6CFE6}">
      <dgm:prSet/>
      <dgm:spPr/>
      <dgm:t>
        <a:bodyPr/>
        <a:lstStyle/>
        <a:p>
          <a:endParaRPr lang="en-US"/>
        </a:p>
      </dgm:t>
    </dgm:pt>
    <dgm:pt modelId="{521F001D-0AB1-44A3-A2AB-0AD105D6BA2A}">
      <dgm:prSet/>
      <dgm:spPr/>
      <dgm:t>
        <a:bodyPr/>
        <a:lstStyle/>
        <a:p>
          <a:r>
            <a:rPr lang="en-US"/>
            <a:t>- Training pipelines, real-time inference with Azure Functions / AKS</a:t>
          </a:r>
        </a:p>
      </dgm:t>
    </dgm:pt>
    <dgm:pt modelId="{2BB21D9A-1BE9-478B-A278-C1A7E6111ACA}" type="parTrans" cxnId="{CCD9BC05-C56C-40DC-9F58-8CA2A65A74A8}">
      <dgm:prSet/>
      <dgm:spPr/>
      <dgm:t>
        <a:bodyPr/>
        <a:lstStyle/>
        <a:p>
          <a:endParaRPr lang="en-US"/>
        </a:p>
      </dgm:t>
    </dgm:pt>
    <dgm:pt modelId="{1D75434B-7DDD-4B6C-A239-764FC746FF14}" type="sibTrans" cxnId="{CCD9BC05-C56C-40DC-9F58-8CA2A65A74A8}">
      <dgm:prSet/>
      <dgm:spPr/>
      <dgm:t>
        <a:bodyPr/>
        <a:lstStyle/>
        <a:p>
          <a:endParaRPr lang="en-US"/>
        </a:p>
      </dgm:t>
    </dgm:pt>
    <dgm:pt modelId="{2CF68F69-1B26-4E4A-8C05-B7BBC9BF3F8A}" type="pres">
      <dgm:prSet presAssocID="{4366F4FB-40C4-41D6-B87C-C36ED9C8EA0E}" presName="linear" presStyleCnt="0">
        <dgm:presLayoutVars>
          <dgm:animLvl val="lvl"/>
          <dgm:resizeHandles val="exact"/>
        </dgm:presLayoutVars>
      </dgm:prSet>
      <dgm:spPr/>
    </dgm:pt>
    <dgm:pt modelId="{72599ADC-B149-43C4-9A82-22F1309BC0BB}" type="pres">
      <dgm:prSet presAssocID="{72742E79-840C-48CB-B952-22A588CF72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98C110-09B5-42AA-98CA-6730E5724129}" type="pres">
      <dgm:prSet presAssocID="{9E24AEA5-56EE-485C-A1AA-FFCFCD7EA5A4}" presName="spacer" presStyleCnt="0"/>
      <dgm:spPr/>
    </dgm:pt>
    <dgm:pt modelId="{DBEA4A90-134B-43F2-B99A-56A7B7942420}" type="pres">
      <dgm:prSet presAssocID="{544593DB-D8DB-44FB-A91F-7329A3C54E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E10E65-30E6-4BC8-A397-89DA07BEF568}" type="pres">
      <dgm:prSet presAssocID="{1B5C8ADE-571D-4377-BFE7-49B320026250}" presName="spacer" presStyleCnt="0"/>
      <dgm:spPr/>
    </dgm:pt>
    <dgm:pt modelId="{53D959DA-E1D1-4DCA-A1E1-DC267FA1DFB7}" type="pres">
      <dgm:prSet presAssocID="{14BE9456-AE90-402B-9BF6-2AEF5654F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E20033-2F30-4154-94CC-0E3ED7D33162}" type="pres">
      <dgm:prSet presAssocID="{C667A055-7C80-4D07-AE8D-3A55818A6E3F}" presName="spacer" presStyleCnt="0"/>
      <dgm:spPr/>
    </dgm:pt>
    <dgm:pt modelId="{9FA2BBCC-2076-4DF7-A215-BCB964826A17}" type="pres">
      <dgm:prSet presAssocID="{521F001D-0AB1-44A3-A2AB-0AD105D6BA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D9BC05-C56C-40DC-9F58-8CA2A65A74A8}" srcId="{4366F4FB-40C4-41D6-B87C-C36ED9C8EA0E}" destId="{521F001D-0AB1-44A3-A2AB-0AD105D6BA2A}" srcOrd="3" destOrd="0" parTransId="{2BB21D9A-1BE9-478B-A278-C1A7E6111ACA}" sibTransId="{1D75434B-7DDD-4B6C-A239-764FC746FF14}"/>
    <dgm:cxn modelId="{1D0C9C07-EC07-42E6-A7DD-144F94D6CFE6}" srcId="{4366F4FB-40C4-41D6-B87C-C36ED9C8EA0E}" destId="{14BE9456-AE90-402B-9BF6-2AEF5654F564}" srcOrd="2" destOrd="0" parTransId="{8DAC82B6-B4BF-431A-B8AE-1A4D09CD0D17}" sibTransId="{C667A055-7C80-4D07-AE8D-3A55818A6E3F}"/>
    <dgm:cxn modelId="{480D6011-8E78-4421-9BD9-BBED8DDBDB68}" srcId="{4366F4FB-40C4-41D6-B87C-C36ED9C8EA0E}" destId="{544593DB-D8DB-44FB-A91F-7329A3C54EF7}" srcOrd="1" destOrd="0" parTransId="{AFD08C19-A491-42D9-AA7E-2B48EEAABD49}" sibTransId="{1B5C8ADE-571D-4377-BFE7-49B320026250}"/>
    <dgm:cxn modelId="{5576BD5C-1899-4428-947E-0E87D6F9AA70}" type="presOf" srcId="{14BE9456-AE90-402B-9BF6-2AEF5654F564}" destId="{53D959DA-E1D1-4DCA-A1E1-DC267FA1DFB7}" srcOrd="0" destOrd="0" presId="urn:microsoft.com/office/officeart/2005/8/layout/vList2"/>
    <dgm:cxn modelId="{1298D899-4DB2-413D-BCDC-A72F5291D1D9}" type="presOf" srcId="{544593DB-D8DB-44FB-A91F-7329A3C54EF7}" destId="{DBEA4A90-134B-43F2-B99A-56A7B7942420}" srcOrd="0" destOrd="0" presId="urn:microsoft.com/office/officeart/2005/8/layout/vList2"/>
    <dgm:cxn modelId="{12C2BBA8-B64E-4031-AF63-5625D95FC334}" type="presOf" srcId="{4366F4FB-40C4-41D6-B87C-C36ED9C8EA0E}" destId="{2CF68F69-1B26-4E4A-8C05-B7BBC9BF3F8A}" srcOrd="0" destOrd="0" presId="urn:microsoft.com/office/officeart/2005/8/layout/vList2"/>
    <dgm:cxn modelId="{809CA3AC-23B3-4230-A78B-9A8DA15DAF7F}" type="presOf" srcId="{72742E79-840C-48CB-B952-22A588CF7298}" destId="{72599ADC-B149-43C4-9A82-22F1309BC0BB}" srcOrd="0" destOrd="0" presId="urn:microsoft.com/office/officeart/2005/8/layout/vList2"/>
    <dgm:cxn modelId="{99BBB2AC-3C52-4420-A3D2-AB570B658072}" srcId="{4366F4FB-40C4-41D6-B87C-C36ED9C8EA0E}" destId="{72742E79-840C-48CB-B952-22A588CF7298}" srcOrd="0" destOrd="0" parTransId="{78032079-2A4B-405A-8345-1ECDC5323225}" sibTransId="{9E24AEA5-56EE-485C-A1AA-FFCFCD7EA5A4}"/>
    <dgm:cxn modelId="{D2F6EDEA-7F4A-4265-9836-7D2924368242}" type="presOf" srcId="{521F001D-0AB1-44A3-A2AB-0AD105D6BA2A}" destId="{9FA2BBCC-2076-4DF7-A215-BCB964826A17}" srcOrd="0" destOrd="0" presId="urn:microsoft.com/office/officeart/2005/8/layout/vList2"/>
    <dgm:cxn modelId="{5716363D-72F6-4067-A8E1-BEC8B999959A}" type="presParOf" srcId="{2CF68F69-1B26-4E4A-8C05-B7BBC9BF3F8A}" destId="{72599ADC-B149-43C4-9A82-22F1309BC0BB}" srcOrd="0" destOrd="0" presId="urn:microsoft.com/office/officeart/2005/8/layout/vList2"/>
    <dgm:cxn modelId="{D927F62B-E915-4C7D-B626-FC143AA68FC7}" type="presParOf" srcId="{2CF68F69-1B26-4E4A-8C05-B7BBC9BF3F8A}" destId="{1998C110-09B5-42AA-98CA-6730E5724129}" srcOrd="1" destOrd="0" presId="urn:microsoft.com/office/officeart/2005/8/layout/vList2"/>
    <dgm:cxn modelId="{81DAFED1-4E45-4963-82DD-2911229024EB}" type="presParOf" srcId="{2CF68F69-1B26-4E4A-8C05-B7BBC9BF3F8A}" destId="{DBEA4A90-134B-43F2-B99A-56A7B7942420}" srcOrd="2" destOrd="0" presId="urn:microsoft.com/office/officeart/2005/8/layout/vList2"/>
    <dgm:cxn modelId="{1C97E642-D6B6-423E-8D56-71ED6C0A1FF5}" type="presParOf" srcId="{2CF68F69-1B26-4E4A-8C05-B7BBC9BF3F8A}" destId="{76E10E65-30E6-4BC8-A397-89DA07BEF568}" srcOrd="3" destOrd="0" presId="urn:microsoft.com/office/officeart/2005/8/layout/vList2"/>
    <dgm:cxn modelId="{E4528363-8E2D-45BE-A5DD-937C2206B3E1}" type="presParOf" srcId="{2CF68F69-1B26-4E4A-8C05-B7BBC9BF3F8A}" destId="{53D959DA-E1D1-4DCA-A1E1-DC267FA1DFB7}" srcOrd="4" destOrd="0" presId="urn:microsoft.com/office/officeart/2005/8/layout/vList2"/>
    <dgm:cxn modelId="{BB03C488-2983-44DA-8A68-9C606A541F3F}" type="presParOf" srcId="{2CF68F69-1B26-4E4A-8C05-B7BBC9BF3F8A}" destId="{86E20033-2F30-4154-94CC-0E3ED7D33162}" srcOrd="5" destOrd="0" presId="urn:microsoft.com/office/officeart/2005/8/layout/vList2"/>
    <dgm:cxn modelId="{4E264439-C8F4-4B00-AE38-5E08103CD515}" type="presParOf" srcId="{2CF68F69-1B26-4E4A-8C05-B7BBC9BF3F8A}" destId="{9FA2BBCC-2076-4DF7-A215-BCB964826A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BBF5BA-3A36-463D-9EE5-38D4671885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3F515F-090E-4698-BEB7-B3015B2559D1}">
      <dgm:prSet/>
      <dgm:spPr/>
      <dgm:t>
        <a:bodyPr/>
        <a:lstStyle/>
        <a:p>
          <a:r>
            <a:rPr lang="en-US"/>
            <a:t>- Structured: Silver → Gold → Feature Store</a:t>
          </a:r>
        </a:p>
      </dgm:t>
    </dgm:pt>
    <dgm:pt modelId="{9FCD2210-0D9C-447D-BCBA-DB7CA40A4D43}" type="parTrans" cxnId="{D23C1E22-1494-4D44-AA7F-2031350D10C4}">
      <dgm:prSet/>
      <dgm:spPr/>
      <dgm:t>
        <a:bodyPr/>
        <a:lstStyle/>
        <a:p>
          <a:endParaRPr lang="en-US"/>
        </a:p>
      </dgm:t>
    </dgm:pt>
    <dgm:pt modelId="{7DFB594F-B38A-4CC1-BF48-D179002F7106}" type="sibTrans" cxnId="{D23C1E22-1494-4D44-AA7F-2031350D10C4}">
      <dgm:prSet/>
      <dgm:spPr/>
      <dgm:t>
        <a:bodyPr/>
        <a:lstStyle/>
        <a:p>
          <a:endParaRPr lang="en-US"/>
        </a:p>
      </dgm:t>
    </dgm:pt>
    <dgm:pt modelId="{11F9F7D5-5CEA-42D6-8EAA-331A6954898F}">
      <dgm:prSet/>
      <dgm:spPr/>
      <dgm:t>
        <a:bodyPr/>
        <a:lstStyle/>
        <a:p>
          <a:r>
            <a:rPr lang="en-US"/>
            <a:t>- Unstructured: Embeddings via Databricks MLFlow</a:t>
          </a:r>
        </a:p>
      </dgm:t>
    </dgm:pt>
    <dgm:pt modelId="{1D720A84-9441-4840-940F-8925F2737278}" type="parTrans" cxnId="{D68355D2-29D6-4F23-BD95-BD8413A053FE}">
      <dgm:prSet/>
      <dgm:spPr/>
      <dgm:t>
        <a:bodyPr/>
        <a:lstStyle/>
        <a:p>
          <a:endParaRPr lang="en-US"/>
        </a:p>
      </dgm:t>
    </dgm:pt>
    <dgm:pt modelId="{01325804-E6FF-4725-BD30-E39E34698225}" type="sibTrans" cxnId="{D68355D2-29D6-4F23-BD95-BD8413A053FE}">
      <dgm:prSet/>
      <dgm:spPr/>
      <dgm:t>
        <a:bodyPr/>
        <a:lstStyle/>
        <a:p>
          <a:endParaRPr lang="en-US"/>
        </a:p>
      </dgm:t>
    </dgm:pt>
    <dgm:pt modelId="{991C5421-F9D6-4660-9FC6-496367B9CDF9}">
      <dgm:prSet/>
      <dgm:spPr/>
      <dgm:t>
        <a:bodyPr/>
        <a:lstStyle/>
        <a:p>
          <a:r>
            <a:rPr lang="en-US"/>
            <a:t>- Unified model training and serving</a:t>
          </a:r>
        </a:p>
      </dgm:t>
    </dgm:pt>
    <dgm:pt modelId="{E83E6A30-B345-41A8-AD65-2AF000B2A320}" type="parTrans" cxnId="{92A4B666-646B-44BC-8FDB-C5AF0536ADE0}">
      <dgm:prSet/>
      <dgm:spPr/>
      <dgm:t>
        <a:bodyPr/>
        <a:lstStyle/>
        <a:p>
          <a:endParaRPr lang="en-US"/>
        </a:p>
      </dgm:t>
    </dgm:pt>
    <dgm:pt modelId="{DEAA7D25-7E7A-4496-9B4F-725396252D40}" type="sibTrans" cxnId="{92A4B666-646B-44BC-8FDB-C5AF0536ADE0}">
      <dgm:prSet/>
      <dgm:spPr/>
      <dgm:t>
        <a:bodyPr/>
        <a:lstStyle/>
        <a:p>
          <a:endParaRPr lang="en-US"/>
        </a:p>
      </dgm:t>
    </dgm:pt>
    <dgm:pt modelId="{D03A891C-9D92-4950-BC55-9D7206667E0E}" type="pres">
      <dgm:prSet presAssocID="{F2BBF5BA-3A36-463D-9EE5-38D4671885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DE321A-BBE3-4AF9-8BAF-D16DE3F7C018}" type="pres">
      <dgm:prSet presAssocID="{183F515F-090E-4698-BEB7-B3015B2559D1}" presName="hierRoot1" presStyleCnt="0"/>
      <dgm:spPr/>
    </dgm:pt>
    <dgm:pt modelId="{F5E9FA27-8059-4053-927F-21D0E58C4444}" type="pres">
      <dgm:prSet presAssocID="{183F515F-090E-4698-BEB7-B3015B2559D1}" presName="composite" presStyleCnt="0"/>
      <dgm:spPr/>
    </dgm:pt>
    <dgm:pt modelId="{654174A4-E223-41B3-87D0-1CE0AD573D42}" type="pres">
      <dgm:prSet presAssocID="{183F515F-090E-4698-BEB7-B3015B2559D1}" presName="background" presStyleLbl="node0" presStyleIdx="0" presStyleCnt="3"/>
      <dgm:spPr/>
    </dgm:pt>
    <dgm:pt modelId="{6137F2CA-8A16-488A-BC45-7CB5C37809CE}" type="pres">
      <dgm:prSet presAssocID="{183F515F-090E-4698-BEB7-B3015B2559D1}" presName="text" presStyleLbl="fgAcc0" presStyleIdx="0" presStyleCnt="3">
        <dgm:presLayoutVars>
          <dgm:chPref val="3"/>
        </dgm:presLayoutVars>
      </dgm:prSet>
      <dgm:spPr/>
    </dgm:pt>
    <dgm:pt modelId="{12649ABF-A358-4540-AEBD-F143CAAA0A48}" type="pres">
      <dgm:prSet presAssocID="{183F515F-090E-4698-BEB7-B3015B2559D1}" presName="hierChild2" presStyleCnt="0"/>
      <dgm:spPr/>
    </dgm:pt>
    <dgm:pt modelId="{82059018-2CB8-40DA-B0B1-7BF4C30163C9}" type="pres">
      <dgm:prSet presAssocID="{11F9F7D5-5CEA-42D6-8EAA-331A6954898F}" presName="hierRoot1" presStyleCnt="0"/>
      <dgm:spPr/>
    </dgm:pt>
    <dgm:pt modelId="{9B8979AD-1FDC-4C82-8E84-5F63B237BDF9}" type="pres">
      <dgm:prSet presAssocID="{11F9F7D5-5CEA-42D6-8EAA-331A6954898F}" presName="composite" presStyleCnt="0"/>
      <dgm:spPr/>
    </dgm:pt>
    <dgm:pt modelId="{666648F1-BBAB-4777-8E5A-8CF1BBA8758B}" type="pres">
      <dgm:prSet presAssocID="{11F9F7D5-5CEA-42D6-8EAA-331A6954898F}" presName="background" presStyleLbl="node0" presStyleIdx="1" presStyleCnt="3"/>
      <dgm:spPr/>
    </dgm:pt>
    <dgm:pt modelId="{AAF7AABE-9ADC-4000-BA30-D17DBF757C48}" type="pres">
      <dgm:prSet presAssocID="{11F9F7D5-5CEA-42D6-8EAA-331A6954898F}" presName="text" presStyleLbl="fgAcc0" presStyleIdx="1" presStyleCnt="3">
        <dgm:presLayoutVars>
          <dgm:chPref val="3"/>
        </dgm:presLayoutVars>
      </dgm:prSet>
      <dgm:spPr/>
    </dgm:pt>
    <dgm:pt modelId="{A4FCF951-5143-4E33-86E3-9CEF615C7ACF}" type="pres">
      <dgm:prSet presAssocID="{11F9F7D5-5CEA-42D6-8EAA-331A6954898F}" presName="hierChild2" presStyleCnt="0"/>
      <dgm:spPr/>
    </dgm:pt>
    <dgm:pt modelId="{103CF1AE-FDC1-4508-A31A-ED254D6EDACA}" type="pres">
      <dgm:prSet presAssocID="{991C5421-F9D6-4660-9FC6-496367B9CDF9}" presName="hierRoot1" presStyleCnt="0"/>
      <dgm:spPr/>
    </dgm:pt>
    <dgm:pt modelId="{20115CEF-8524-46B6-9A3F-27DE06562298}" type="pres">
      <dgm:prSet presAssocID="{991C5421-F9D6-4660-9FC6-496367B9CDF9}" presName="composite" presStyleCnt="0"/>
      <dgm:spPr/>
    </dgm:pt>
    <dgm:pt modelId="{80FBA369-C8BC-4810-A01D-8C328CD6D26D}" type="pres">
      <dgm:prSet presAssocID="{991C5421-F9D6-4660-9FC6-496367B9CDF9}" presName="background" presStyleLbl="node0" presStyleIdx="2" presStyleCnt="3"/>
      <dgm:spPr/>
    </dgm:pt>
    <dgm:pt modelId="{643185CE-AE55-4709-A38E-3FF5F38579F3}" type="pres">
      <dgm:prSet presAssocID="{991C5421-F9D6-4660-9FC6-496367B9CDF9}" presName="text" presStyleLbl="fgAcc0" presStyleIdx="2" presStyleCnt="3">
        <dgm:presLayoutVars>
          <dgm:chPref val="3"/>
        </dgm:presLayoutVars>
      </dgm:prSet>
      <dgm:spPr/>
    </dgm:pt>
    <dgm:pt modelId="{EEA00D2B-2D46-4416-B051-FC363862739D}" type="pres">
      <dgm:prSet presAssocID="{991C5421-F9D6-4660-9FC6-496367B9CDF9}" presName="hierChild2" presStyleCnt="0"/>
      <dgm:spPr/>
    </dgm:pt>
  </dgm:ptLst>
  <dgm:cxnLst>
    <dgm:cxn modelId="{D23C1E22-1494-4D44-AA7F-2031350D10C4}" srcId="{F2BBF5BA-3A36-463D-9EE5-38D467188528}" destId="{183F515F-090E-4698-BEB7-B3015B2559D1}" srcOrd="0" destOrd="0" parTransId="{9FCD2210-0D9C-447D-BCBA-DB7CA40A4D43}" sibTransId="{7DFB594F-B38A-4CC1-BF48-D179002F7106}"/>
    <dgm:cxn modelId="{1725153F-1E4E-474A-BD0F-20CDAA913FF3}" type="presOf" srcId="{183F515F-090E-4698-BEB7-B3015B2559D1}" destId="{6137F2CA-8A16-488A-BC45-7CB5C37809CE}" srcOrd="0" destOrd="0" presId="urn:microsoft.com/office/officeart/2005/8/layout/hierarchy1"/>
    <dgm:cxn modelId="{92A4B666-646B-44BC-8FDB-C5AF0536ADE0}" srcId="{F2BBF5BA-3A36-463D-9EE5-38D467188528}" destId="{991C5421-F9D6-4660-9FC6-496367B9CDF9}" srcOrd="2" destOrd="0" parTransId="{E83E6A30-B345-41A8-AD65-2AF000B2A320}" sibTransId="{DEAA7D25-7E7A-4496-9B4F-725396252D40}"/>
    <dgm:cxn modelId="{54925193-9350-4C02-AD58-014188490E02}" type="presOf" srcId="{991C5421-F9D6-4660-9FC6-496367B9CDF9}" destId="{643185CE-AE55-4709-A38E-3FF5F38579F3}" srcOrd="0" destOrd="0" presId="urn:microsoft.com/office/officeart/2005/8/layout/hierarchy1"/>
    <dgm:cxn modelId="{6601EECF-78D5-4002-A66F-599E95BA88C0}" type="presOf" srcId="{F2BBF5BA-3A36-463D-9EE5-38D467188528}" destId="{D03A891C-9D92-4950-BC55-9D7206667E0E}" srcOrd="0" destOrd="0" presId="urn:microsoft.com/office/officeart/2005/8/layout/hierarchy1"/>
    <dgm:cxn modelId="{D68355D2-29D6-4F23-BD95-BD8413A053FE}" srcId="{F2BBF5BA-3A36-463D-9EE5-38D467188528}" destId="{11F9F7D5-5CEA-42D6-8EAA-331A6954898F}" srcOrd="1" destOrd="0" parTransId="{1D720A84-9441-4840-940F-8925F2737278}" sibTransId="{01325804-E6FF-4725-BD30-E39E34698225}"/>
    <dgm:cxn modelId="{739354F8-268F-4385-B664-F4AED39BCC71}" type="presOf" srcId="{11F9F7D5-5CEA-42D6-8EAA-331A6954898F}" destId="{AAF7AABE-9ADC-4000-BA30-D17DBF757C48}" srcOrd="0" destOrd="0" presId="urn:microsoft.com/office/officeart/2005/8/layout/hierarchy1"/>
    <dgm:cxn modelId="{CBF4FC48-10CF-4052-92AB-337092EF70A7}" type="presParOf" srcId="{D03A891C-9D92-4950-BC55-9D7206667E0E}" destId="{23DE321A-BBE3-4AF9-8BAF-D16DE3F7C018}" srcOrd="0" destOrd="0" presId="urn:microsoft.com/office/officeart/2005/8/layout/hierarchy1"/>
    <dgm:cxn modelId="{FE9A6D68-4879-4FB8-B55E-58AD6DDD395C}" type="presParOf" srcId="{23DE321A-BBE3-4AF9-8BAF-D16DE3F7C018}" destId="{F5E9FA27-8059-4053-927F-21D0E58C4444}" srcOrd="0" destOrd="0" presId="urn:microsoft.com/office/officeart/2005/8/layout/hierarchy1"/>
    <dgm:cxn modelId="{80090D10-3D0C-4982-B507-36C0D0C86FDA}" type="presParOf" srcId="{F5E9FA27-8059-4053-927F-21D0E58C4444}" destId="{654174A4-E223-41B3-87D0-1CE0AD573D42}" srcOrd="0" destOrd="0" presId="urn:microsoft.com/office/officeart/2005/8/layout/hierarchy1"/>
    <dgm:cxn modelId="{9129F2F7-B345-4444-8C24-13063CB21E9C}" type="presParOf" srcId="{F5E9FA27-8059-4053-927F-21D0E58C4444}" destId="{6137F2CA-8A16-488A-BC45-7CB5C37809CE}" srcOrd="1" destOrd="0" presId="urn:microsoft.com/office/officeart/2005/8/layout/hierarchy1"/>
    <dgm:cxn modelId="{459D7E7B-40D5-4F4E-A856-30E1B97D07CF}" type="presParOf" srcId="{23DE321A-BBE3-4AF9-8BAF-D16DE3F7C018}" destId="{12649ABF-A358-4540-AEBD-F143CAAA0A48}" srcOrd="1" destOrd="0" presId="urn:microsoft.com/office/officeart/2005/8/layout/hierarchy1"/>
    <dgm:cxn modelId="{7B9B677D-8891-43DD-B6B6-BAD06659DB3D}" type="presParOf" srcId="{D03A891C-9D92-4950-BC55-9D7206667E0E}" destId="{82059018-2CB8-40DA-B0B1-7BF4C30163C9}" srcOrd="1" destOrd="0" presId="urn:microsoft.com/office/officeart/2005/8/layout/hierarchy1"/>
    <dgm:cxn modelId="{ECDA204C-838F-4962-9A46-9E1832D9F635}" type="presParOf" srcId="{82059018-2CB8-40DA-B0B1-7BF4C30163C9}" destId="{9B8979AD-1FDC-4C82-8E84-5F63B237BDF9}" srcOrd="0" destOrd="0" presId="urn:microsoft.com/office/officeart/2005/8/layout/hierarchy1"/>
    <dgm:cxn modelId="{003252A9-5701-44D9-A001-F6902E3A4009}" type="presParOf" srcId="{9B8979AD-1FDC-4C82-8E84-5F63B237BDF9}" destId="{666648F1-BBAB-4777-8E5A-8CF1BBA8758B}" srcOrd="0" destOrd="0" presId="urn:microsoft.com/office/officeart/2005/8/layout/hierarchy1"/>
    <dgm:cxn modelId="{4A4523FA-4DDB-411F-8819-7C7352C35B07}" type="presParOf" srcId="{9B8979AD-1FDC-4C82-8E84-5F63B237BDF9}" destId="{AAF7AABE-9ADC-4000-BA30-D17DBF757C48}" srcOrd="1" destOrd="0" presId="urn:microsoft.com/office/officeart/2005/8/layout/hierarchy1"/>
    <dgm:cxn modelId="{038FFB6B-437A-4C47-8DEB-0CCC2A903603}" type="presParOf" srcId="{82059018-2CB8-40DA-B0B1-7BF4C30163C9}" destId="{A4FCF951-5143-4E33-86E3-9CEF615C7ACF}" srcOrd="1" destOrd="0" presId="urn:microsoft.com/office/officeart/2005/8/layout/hierarchy1"/>
    <dgm:cxn modelId="{8D98150C-53AE-4874-BEBC-34F288C718AC}" type="presParOf" srcId="{D03A891C-9D92-4950-BC55-9D7206667E0E}" destId="{103CF1AE-FDC1-4508-A31A-ED254D6EDACA}" srcOrd="2" destOrd="0" presId="urn:microsoft.com/office/officeart/2005/8/layout/hierarchy1"/>
    <dgm:cxn modelId="{5454C219-EF5C-480A-8938-4E09A853E3CC}" type="presParOf" srcId="{103CF1AE-FDC1-4508-A31A-ED254D6EDACA}" destId="{20115CEF-8524-46B6-9A3F-27DE06562298}" srcOrd="0" destOrd="0" presId="urn:microsoft.com/office/officeart/2005/8/layout/hierarchy1"/>
    <dgm:cxn modelId="{08484C29-66B4-4B1B-BCAB-9BD4A3CFDBAE}" type="presParOf" srcId="{20115CEF-8524-46B6-9A3F-27DE06562298}" destId="{80FBA369-C8BC-4810-A01D-8C328CD6D26D}" srcOrd="0" destOrd="0" presId="urn:microsoft.com/office/officeart/2005/8/layout/hierarchy1"/>
    <dgm:cxn modelId="{D7BCFF83-C59E-4EC6-A00C-805466196EF4}" type="presParOf" srcId="{20115CEF-8524-46B6-9A3F-27DE06562298}" destId="{643185CE-AE55-4709-A38E-3FF5F38579F3}" srcOrd="1" destOrd="0" presId="urn:microsoft.com/office/officeart/2005/8/layout/hierarchy1"/>
    <dgm:cxn modelId="{0085D27D-A25E-479C-89D1-38C1BCB69EA5}" type="presParOf" srcId="{103CF1AE-FDC1-4508-A31A-ED254D6EDACA}" destId="{EEA00D2B-2D46-4416-B051-FC36386273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B6647-7530-44B7-8587-39EDDD1C686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57765-D8D7-40B0-AE9B-D215DCC3000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Silver Tables: Customer_Events, Transaction_Facts, Device_Telemetry</a:t>
          </a:r>
        </a:p>
      </dsp:txBody>
      <dsp:txXfrm>
        <a:off x="78583" y="2435142"/>
        <a:ext cx="2399612" cy="720000"/>
      </dsp:txXfrm>
    </dsp:sp>
    <dsp:sp modelId="{E08921A9-80B3-4A6F-9F2E-CC895AB0B1D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2AAA0-DA17-4C8E-A202-64745739FD5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Gold Views: Customer360_View, Daily_Revenue, AnomalyAlerts_View</a:t>
          </a:r>
        </a:p>
      </dsp:txBody>
      <dsp:txXfrm>
        <a:off x="2898129" y="2435142"/>
        <a:ext cx="2399612" cy="720000"/>
      </dsp:txXfrm>
    </dsp:sp>
    <dsp:sp modelId="{C6329DF5-1053-43A9-BE8D-18C7D410466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65A0C-BFA8-426C-B3F3-8FF3FD8F6D7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Partitioning and Z-order optimizations applied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DD7C-3C62-4834-A966-7AD002BC8F4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77E6F-7B2B-4C0C-8AAF-B759A63D9889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Quality Checks: Delta Expectations, Data Flow Assertions</a:t>
          </a:r>
        </a:p>
      </dsp:txBody>
      <dsp:txXfrm>
        <a:off x="25435" y="2276522"/>
        <a:ext cx="1800000" cy="720000"/>
      </dsp:txXfrm>
    </dsp:sp>
    <dsp:sp modelId="{011530D5-4DC0-45EC-A0EE-09A21984608A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02A02-9CF8-4849-BC3F-15990C4C81F9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Lineage: Microsoft Purview</a:t>
          </a:r>
        </a:p>
      </dsp:txBody>
      <dsp:txXfrm>
        <a:off x="2140435" y="2276522"/>
        <a:ext cx="1800000" cy="720000"/>
      </dsp:txXfrm>
    </dsp:sp>
    <dsp:sp modelId="{1BC4F933-1158-49AE-B717-234F73DD2524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B2F5-D8C8-4272-8C56-2FFC9274C29F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Security: PII classification, RBAC</a:t>
          </a:r>
        </a:p>
      </dsp:txBody>
      <dsp:txXfrm>
        <a:off x="4255435" y="2276522"/>
        <a:ext cx="1800000" cy="720000"/>
      </dsp:txXfrm>
    </dsp:sp>
    <dsp:sp modelId="{FA5A03F6-8D44-4E25-B917-AB7EEC5464B6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DA47-D896-44B5-9A7D-7CD3E39795DD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Monitoring: Azure Monitor, Log Analytics</a:t>
          </a:r>
        </a:p>
      </dsp:txBody>
      <dsp:txXfrm>
        <a:off x="6370435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99ADC-B149-43C4-9A82-22F1309BC0BB}">
      <dsp:nvSpPr>
        <dsp:cNvPr id="0" name=""/>
        <dsp:cNvSpPr/>
      </dsp:nvSpPr>
      <dsp:spPr>
        <a:xfrm>
          <a:off x="0" y="2144"/>
          <a:ext cx="8195871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Feature generation from Silver to Gold</a:t>
          </a:r>
        </a:p>
      </dsp:txBody>
      <dsp:txXfrm>
        <a:off x="48481" y="50625"/>
        <a:ext cx="8098909" cy="896166"/>
      </dsp:txXfrm>
    </dsp:sp>
    <dsp:sp modelId="{DBEA4A90-134B-43F2-B99A-56A7B7942420}">
      <dsp:nvSpPr>
        <dsp:cNvPr id="0" name=""/>
        <dsp:cNvSpPr/>
      </dsp:nvSpPr>
      <dsp:spPr>
        <a:xfrm>
          <a:off x="0" y="1067273"/>
          <a:ext cx="8195871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Feature Store (Azure ML)</a:t>
          </a:r>
        </a:p>
      </dsp:txBody>
      <dsp:txXfrm>
        <a:off x="48481" y="1115754"/>
        <a:ext cx="8098909" cy="896166"/>
      </dsp:txXfrm>
    </dsp:sp>
    <dsp:sp modelId="{53D959DA-E1D1-4DCA-A1E1-DC267FA1DFB7}">
      <dsp:nvSpPr>
        <dsp:cNvPr id="0" name=""/>
        <dsp:cNvSpPr/>
      </dsp:nvSpPr>
      <dsp:spPr>
        <a:xfrm>
          <a:off x="0" y="2132402"/>
          <a:ext cx="8195871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Offline (Delta) &amp; Online (Cosmos DB/Redis) features</a:t>
          </a:r>
        </a:p>
      </dsp:txBody>
      <dsp:txXfrm>
        <a:off x="48481" y="2180883"/>
        <a:ext cx="8098909" cy="896166"/>
      </dsp:txXfrm>
    </dsp:sp>
    <dsp:sp modelId="{9FA2BBCC-2076-4DF7-A215-BCB964826A17}">
      <dsp:nvSpPr>
        <dsp:cNvPr id="0" name=""/>
        <dsp:cNvSpPr/>
      </dsp:nvSpPr>
      <dsp:spPr>
        <a:xfrm>
          <a:off x="0" y="3197531"/>
          <a:ext cx="8195871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Training pipelines, real-time inference with Azure Functions / AKS</a:t>
          </a:r>
        </a:p>
      </dsp:txBody>
      <dsp:txXfrm>
        <a:off x="48481" y="3246012"/>
        <a:ext cx="8098909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174A4-E223-41B3-87D0-1CE0AD573D4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F2CA-8A16-488A-BC45-7CB5C37809C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Structured: Silver → Gold → Feature Store</a:t>
          </a:r>
        </a:p>
      </dsp:txBody>
      <dsp:txXfrm>
        <a:off x="298991" y="1277365"/>
        <a:ext cx="2219346" cy="1377989"/>
      </dsp:txXfrm>
    </dsp:sp>
    <dsp:sp modelId="{666648F1-BBAB-4777-8E5A-8CF1BBA8758B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7AABE-9ADC-4000-BA30-D17DBF757C48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Unstructured: Embeddings via Databricks MLFlow</a:t>
          </a:r>
        </a:p>
      </dsp:txBody>
      <dsp:txXfrm>
        <a:off x="3116322" y="1277365"/>
        <a:ext cx="2219346" cy="1377989"/>
      </dsp:txXfrm>
    </dsp:sp>
    <dsp:sp modelId="{80FBA369-C8BC-4810-A01D-8C328CD6D26D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85CE-AE55-4709-A38E-3FF5F38579F3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Unified model training and serving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SmartFlow Data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Modern Data Platform Overview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C29CB0-6C46-8148-1AAD-18425C07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440143"/>
            <a:ext cx="8495662" cy="3504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GB" sz="5300"/>
              <a:t>Closing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GB" sz="2100"/>
              <a:t>SmartFlow delivers a scalable, secure, high-quality data platform powering analytics and AI across batch, streaming, structured, and unstructured data!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84915"/>
            <a:ext cx="3488307" cy="1951075"/>
          </a:xfrm>
          <a:noFill/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200">
                <a:solidFill>
                  <a:schemeClr val="bg1"/>
                </a:solidFill>
              </a:rPr>
              <a:t>Data Flow &amp; Medallion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684921"/>
            <a:ext cx="4255580" cy="1951087"/>
          </a:xfrm>
          <a:noFill/>
        </p:spPr>
        <p:txBody>
          <a:bodyPr anchor="t">
            <a:normAutofit/>
          </a:bodyPr>
          <a:lstStyle/>
          <a:p>
            <a:r>
              <a:rPr lang="en-GB" sz="1500">
                <a:solidFill>
                  <a:schemeClr val="bg1"/>
                </a:solidFill>
              </a:rPr>
              <a:t>- Ingests from CRM, SQL Server OLTP, IoT, Mobile Apps</a:t>
            </a:r>
          </a:p>
          <a:p>
            <a:r>
              <a:rPr lang="en-GB" sz="1500">
                <a:solidFill>
                  <a:schemeClr val="bg1"/>
                </a:solidFill>
              </a:rPr>
              <a:t>- Bronze: Raw landing (batch &amp; streaming)</a:t>
            </a:r>
          </a:p>
          <a:p>
            <a:r>
              <a:rPr lang="en-GB" sz="1500">
                <a:solidFill>
                  <a:schemeClr val="bg1"/>
                </a:solidFill>
              </a:rPr>
              <a:t>- Silver: Cleaned, conformed datasets</a:t>
            </a:r>
          </a:p>
          <a:p>
            <a:r>
              <a:rPr lang="en-GB" sz="1500">
                <a:solidFill>
                  <a:schemeClr val="bg1"/>
                </a:solidFill>
              </a:rPr>
              <a:t>- Gold: Aggregated for Analytics, Reporting, ML</a:t>
            </a:r>
          </a:p>
          <a:p>
            <a:r>
              <a:rPr lang="en-GB" sz="1500">
                <a:solidFill>
                  <a:schemeClr val="bg1"/>
                </a:solidFill>
              </a:rPr>
              <a:t>- Secured with Azure Key Vault, Azure Policy, Purview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906481"/>
            <a:ext cx="304800" cy="322326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1365B7E-8611-237B-54B1-3BE32A91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7" y="3556992"/>
            <a:ext cx="8610455" cy="3267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Batch Ingestion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 Extraction</a:t>
            </a: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Nightly or hourly extracts from SQL Server and CRM via Synapse Analytics pipelines ( i.e Copy Data).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Landing (Bronze)</a:t>
            </a: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Data is written raw into an Azure Data Lake Storage (ADLS) container in a bronze/ folder, partitioned by ingestion date (YYYY/MM/DD).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Transformation to Silver</a:t>
            </a: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Azure Synapse Spark jobs run ELT notebooks to: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Deduplicate and normalize business keys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Parse, type‑cast, and enrich with reference lookups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cleaned tables to silver/ folder, partitioned by business date and region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Promotion to Gold</a:t>
            </a: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Scheduled Synapse SQL pipelines aggregate and join multiple silver tables into curated gold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B5477-4B9A-3E4A-43E9-CEAA6D92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73B25-6EC1-9B4E-7743-B4B9E1B6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GB" sz="35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Streaming Ingestion Path</a:t>
            </a:r>
            <a:endParaRPr lang="en-GB" sz="3500" kern="10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C3AB-E5FB-91CA-61BB-976B6282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 Hub → Stream Analytics</a:t>
            </a: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IoT and mobile events stream into Azure Event Hubs. Azure Stream Analytics jobs perform lightweight filtering and windowed aggregations, writing output to Bronze.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Bronze → Silver</a:t>
            </a: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Synapse Streaming Spark jobs continuously read bronze folders (or via Azure Synapse pipelines’ Delta Autoloader) to: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Enrich with master data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 business rules (e.g., anomaly detection)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to silver/telemetry/ as micro‑batch Delta tables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Real‑Time Gold</a:t>
            </a:r>
            <a:r>
              <a:rPr lang="en-GB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Low‑latency Synapse SQL on-demand queries produce real‑time views in Gold, backed by materialized views for dashboards.</a:t>
            </a:r>
          </a:p>
        </p:txBody>
      </p:sp>
    </p:spTree>
    <p:extLst>
      <p:ext uri="{BB962C8B-B14F-4D97-AF65-F5344CB8AC3E}">
        <p14:creationId xmlns:p14="http://schemas.microsoft.com/office/powerpoint/2010/main" val="28985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Medallion Layers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6E961-ABA2-F0FE-E0F3-43D064833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3801"/>
              </p:ext>
            </p:extLst>
          </p:nvPr>
        </p:nvGraphicFramePr>
        <p:xfrm>
          <a:off x="324168" y="2327965"/>
          <a:ext cx="8495664" cy="3728818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613126">
                  <a:extLst>
                    <a:ext uri="{9D8B030D-6E8A-4147-A177-3AD203B41FA5}">
                      <a16:colId xmlns:a16="http://schemas.microsoft.com/office/drawing/2014/main" val="3297998692"/>
                    </a:ext>
                  </a:extLst>
                </a:gridCol>
                <a:gridCol w="3172084">
                  <a:extLst>
                    <a:ext uri="{9D8B030D-6E8A-4147-A177-3AD203B41FA5}">
                      <a16:colId xmlns:a16="http://schemas.microsoft.com/office/drawing/2014/main" val="2850476877"/>
                    </a:ext>
                  </a:extLst>
                </a:gridCol>
                <a:gridCol w="3710454">
                  <a:extLst>
                    <a:ext uri="{9D8B030D-6E8A-4147-A177-3AD203B41FA5}">
                      <a16:colId xmlns:a16="http://schemas.microsoft.com/office/drawing/2014/main" val="2980655172"/>
                    </a:ext>
                  </a:extLst>
                </a:gridCol>
              </a:tblGrid>
              <a:tr h="741959"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Consumers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61921"/>
                  </a:ext>
                </a:extLst>
              </a:tr>
              <a:tr h="741959"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Raw snapshots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Data Engineers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65471"/>
                  </a:ext>
                </a:extLst>
              </a:tr>
              <a:tr h="1122450"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Cleaned, enriched datasets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BI Developers, Data Scientists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79910"/>
                  </a:ext>
                </a:extLst>
              </a:tr>
              <a:tr h="1122450"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Gold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Curated analytics-ready datasets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cap="none" spc="0">
                          <a:solidFill>
                            <a:schemeClr val="tx1"/>
                          </a:solidFill>
                        </a:rPr>
                        <a:t>Power BI, ML Models, APIs</a:t>
                      </a:r>
                    </a:p>
                  </a:txBody>
                  <a:tcPr marL="190246" marR="190246" marT="190246" marB="951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31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Data Modeling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B9E8E8-5419-E90A-5EEF-1A342798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748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Data Governance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1E62C5-9B90-5B8F-FFBF-57EC9E104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3549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ML/AI Data Serving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D17E4-25F3-7D19-1196-48336A265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99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Structured and Unstructured Integration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047D429-C6AC-D624-831B-68A317ECC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5386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501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Office Theme</vt:lpstr>
      <vt:lpstr>SmartFlow Data Architecture</vt:lpstr>
      <vt:lpstr>Data Flow &amp; Medallion Architecture</vt:lpstr>
      <vt:lpstr>Batch Ingestion Path</vt:lpstr>
      <vt:lpstr>Streaming Ingestion Path</vt:lpstr>
      <vt:lpstr>Medallion Layers Summary</vt:lpstr>
      <vt:lpstr>Data Modeling Overview</vt:lpstr>
      <vt:lpstr>Data Governance Approach</vt:lpstr>
      <vt:lpstr>ML/AI Data Serving Strategy</vt:lpstr>
      <vt:lpstr>Structured and Unstructured Integration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Kamran Riaz</cp:lastModifiedBy>
  <cp:revision>2</cp:revision>
  <dcterms:created xsi:type="dcterms:W3CDTF">2013-01-27T09:14:16Z</dcterms:created>
  <dcterms:modified xsi:type="dcterms:W3CDTF">2025-04-27T15:48:51Z</dcterms:modified>
  <cp:category/>
</cp:coreProperties>
</file>