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6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B960-13E4-4E2A-A4E5-E2B97FACD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A88-EA9C-4400-B26A-60F9E722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9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B960-13E4-4E2A-A4E5-E2B97FACD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A88-EA9C-4400-B26A-60F9E722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0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B960-13E4-4E2A-A4E5-E2B97FACD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A88-EA9C-4400-B26A-60F9E722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97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B960-13E4-4E2A-A4E5-E2B97FACD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A88-EA9C-4400-B26A-60F9E722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5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B960-13E4-4E2A-A4E5-E2B97FACD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A88-EA9C-4400-B26A-60F9E722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B960-13E4-4E2A-A4E5-E2B97FACD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A88-EA9C-4400-B26A-60F9E722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B960-13E4-4E2A-A4E5-E2B97FACD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A88-EA9C-4400-B26A-60F9E722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B960-13E4-4E2A-A4E5-E2B97FACD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A88-EA9C-4400-B26A-60F9E722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5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B960-13E4-4E2A-A4E5-E2B97FACD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A88-EA9C-4400-B26A-60F9E722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3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B960-13E4-4E2A-A4E5-E2B97FACD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A88-EA9C-4400-B26A-60F9E722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3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B960-13E4-4E2A-A4E5-E2B97FACD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D2A88-EA9C-4400-B26A-60F9E722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5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BB960-13E4-4E2A-A4E5-E2B97FACD51B}" type="datetimeFigureOut">
              <a:rPr lang="en-US" smtClean="0"/>
              <a:t>5/7/2020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D2A88-EA9C-4400-B26A-60F9E7220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2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69053"/>
              </p:ext>
            </p:extLst>
          </p:nvPr>
        </p:nvGraphicFramePr>
        <p:xfrm>
          <a:off x="646382" y="867746"/>
          <a:ext cx="2518240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780">
                  <a:extLst>
                    <a:ext uri="{9D8B030D-6E8A-4147-A177-3AD203B41FA5}">
                      <a16:colId xmlns:a16="http://schemas.microsoft.com/office/drawing/2014/main" val="1011012930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4293755613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1003425471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1910659177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1063717981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2477577739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2996919291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1904314521"/>
                    </a:ext>
                  </a:extLst>
                </a:gridCol>
              </a:tblGrid>
              <a:tr h="328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799925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956754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13650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69505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968583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480210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226628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48014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69411"/>
              </p:ext>
            </p:extLst>
          </p:nvPr>
        </p:nvGraphicFramePr>
        <p:xfrm>
          <a:off x="4207566" y="867746"/>
          <a:ext cx="2518240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780">
                  <a:extLst>
                    <a:ext uri="{9D8B030D-6E8A-4147-A177-3AD203B41FA5}">
                      <a16:colId xmlns:a16="http://schemas.microsoft.com/office/drawing/2014/main" val="1011012930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4293755613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1003425471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1910659177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1063717981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2477577739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2996919291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1904314521"/>
                    </a:ext>
                  </a:extLst>
                </a:gridCol>
              </a:tblGrid>
              <a:tr h="328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799925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956754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13650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69505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968583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480210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226628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48014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929554"/>
              </p:ext>
            </p:extLst>
          </p:nvPr>
        </p:nvGraphicFramePr>
        <p:xfrm>
          <a:off x="8092210" y="867746"/>
          <a:ext cx="2518240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4780">
                  <a:extLst>
                    <a:ext uri="{9D8B030D-6E8A-4147-A177-3AD203B41FA5}">
                      <a16:colId xmlns:a16="http://schemas.microsoft.com/office/drawing/2014/main" val="1011012930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4293755613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1003425471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1910659177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1063717981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2477577739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2996919291"/>
                    </a:ext>
                  </a:extLst>
                </a:gridCol>
                <a:gridCol w="314780">
                  <a:extLst>
                    <a:ext uri="{9D8B030D-6E8A-4147-A177-3AD203B41FA5}">
                      <a16:colId xmlns:a16="http://schemas.microsoft.com/office/drawing/2014/main" val="1904314521"/>
                    </a:ext>
                  </a:extLst>
                </a:gridCol>
              </a:tblGrid>
              <a:tr h="328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799925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956754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13650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69505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968583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1480210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226628"/>
                  </a:ext>
                </a:extLst>
              </a:tr>
              <a:tr h="328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48014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786605" y="1216090"/>
            <a:ext cx="46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2980" y="1216090"/>
            <a:ext cx="46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83691" y="1216090"/>
            <a:ext cx="46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58336" y="2330786"/>
            <a:ext cx="46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411756" y="2330786"/>
            <a:ext cx="46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305732" y="2330786"/>
            <a:ext cx="469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04784"/>
              </p:ext>
            </p:extLst>
          </p:nvPr>
        </p:nvGraphicFramePr>
        <p:xfrm>
          <a:off x="962608" y="3937677"/>
          <a:ext cx="9531220" cy="1689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9899">
                  <a:extLst>
                    <a:ext uri="{9D8B030D-6E8A-4147-A177-3AD203B41FA5}">
                      <a16:colId xmlns:a16="http://schemas.microsoft.com/office/drawing/2014/main" val="3048723410"/>
                    </a:ext>
                  </a:extLst>
                </a:gridCol>
                <a:gridCol w="1592589">
                  <a:extLst>
                    <a:ext uri="{9D8B030D-6E8A-4147-A177-3AD203B41FA5}">
                      <a16:colId xmlns:a16="http://schemas.microsoft.com/office/drawing/2014/main" val="3481647808"/>
                    </a:ext>
                  </a:extLst>
                </a:gridCol>
                <a:gridCol w="1906244">
                  <a:extLst>
                    <a:ext uri="{9D8B030D-6E8A-4147-A177-3AD203B41FA5}">
                      <a16:colId xmlns:a16="http://schemas.microsoft.com/office/drawing/2014/main" val="4225009566"/>
                    </a:ext>
                  </a:extLst>
                </a:gridCol>
                <a:gridCol w="1906244">
                  <a:extLst>
                    <a:ext uri="{9D8B030D-6E8A-4147-A177-3AD203B41FA5}">
                      <a16:colId xmlns:a16="http://schemas.microsoft.com/office/drawing/2014/main" val="2846798866"/>
                    </a:ext>
                  </a:extLst>
                </a:gridCol>
                <a:gridCol w="1906244">
                  <a:extLst>
                    <a:ext uri="{9D8B030D-6E8A-4147-A177-3AD203B41FA5}">
                      <a16:colId xmlns:a16="http://schemas.microsoft.com/office/drawing/2014/main" val="3868046009"/>
                    </a:ext>
                  </a:extLst>
                </a:gridCol>
              </a:tblGrid>
              <a:tr h="52479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Image 1</a:t>
                      </a:r>
                    </a:p>
                    <a:p>
                      <a:pPr algn="ctr"/>
                      <a:r>
                        <a:rPr lang="en-US" dirty="0" smtClean="0"/>
                        <a:t>Binary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Image 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Binary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Image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Binary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Decimal</a:t>
                      </a:r>
                      <a:r>
                        <a:rPr lang="en-US" baseline="0" dirty="0" smtClean="0"/>
                        <a:t> Value/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Pixel x-coordinate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7683"/>
                  </a:ext>
                </a:extLst>
              </a:tr>
              <a:tr h="5247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Screen</a:t>
                      </a:r>
                      <a:r>
                        <a:rPr lang="en-US" baseline="0" dirty="0" smtClean="0"/>
                        <a:t> pixel 1 (p1)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55082"/>
                  </a:ext>
                </a:extLst>
              </a:tr>
              <a:tr h="5247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Screen</a:t>
                      </a:r>
                      <a:r>
                        <a:rPr lang="en-US" baseline="0" dirty="0" smtClean="0"/>
                        <a:t> pixel 2 (p2)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83682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269947" y="5679234"/>
            <a:ext cx="10753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taking the pictures like shown above, the binary code actually directly provides the screen pixel location. By monitoring the camera pixel value for each of the acquired images, I get the screen location in real physical units.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480457" y="354563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1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010261" y="427811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3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997158" y="398655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67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91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Kameron Rausch</dc:creator>
  <cp:lastModifiedBy>Kameron Rausch</cp:lastModifiedBy>
  <cp:revision>2</cp:revision>
  <dcterms:created xsi:type="dcterms:W3CDTF">2020-05-07T21:31:25Z</dcterms:created>
  <dcterms:modified xsi:type="dcterms:W3CDTF">2020-05-07T21:49:22Z</dcterms:modified>
</cp:coreProperties>
</file>