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4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3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4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5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06-Dec-21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67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C5FDA2-A4E6-45D7-970F-4EA6E34BF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801" y="1328429"/>
            <a:ext cx="8637073" cy="89315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Toll Management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D4AF51E-EC91-455E-98D5-4FA42A57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407762"/>
            <a:ext cx="8637072" cy="1742132"/>
          </a:xfrm>
        </p:spPr>
        <p:txBody>
          <a:bodyPr>
            <a:normAutofit/>
          </a:bodyPr>
          <a:lstStyle/>
          <a:p>
            <a:pPr algn="ctr"/>
            <a:r>
              <a:rPr lang="en-US" sz="28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Presented by</a:t>
            </a:r>
          </a:p>
          <a:p>
            <a:pPr algn="ctr"/>
            <a:r>
              <a:rPr lang="en-US" sz="28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Asif Ahmed Utsa</a:t>
            </a:r>
          </a:p>
          <a:p>
            <a:pPr algn="ctr"/>
            <a:r>
              <a:rPr lang="en-US" sz="28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ID: 1705084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2390C-8E76-4BDA-B1EB-0F40B69DD109}"/>
              </a:ext>
            </a:extLst>
          </p:cNvPr>
          <p:cNvSpPr/>
          <p:nvPr/>
        </p:nvSpPr>
        <p:spPr>
          <a:xfrm>
            <a:off x="2442576" y="2886075"/>
            <a:ext cx="7629525" cy="10858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Business Process Model and Notation (BPMN)</a:t>
            </a:r>
          </a:p>
        </p:txBody>
      </p:sp>
    </p:spTree>
    <p:extLst>
      <p:ext uri="{BB962C8B-B14F-4D97-AF65-F5344CB8AC3E}">
        <p14:creationId xmlns:p14="http://schemas.microsoft.com/office/powerpoint/2010/main" val="313336354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AE33-57D6-46BC-B839-F16B5F82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7FF2-74F0-4642-A1A1-AE1E2D38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4144C-4C50-4749-AC44-D56AD77D94DE}"/>
              </a:ext>
            </a:extLst>
          </p:cNvPr>
          <p:cNvSpPr/>
          <p:nvPr/>
        </p:nvSpPr>
        <p:spPr>
          <a:xfrm>
            <a:off x="337351" y="1553592"/>
            <a:ext cx="1012055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Toll Entry 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DA12B-9669-4714-98D3-43D74E3A96F1}"/>
              </a:ext>
            </a:extLst>
          </p:cNvPr>
          <p:cNvGrpSpPr/>
          <p:nvPr/>
        </p:nvGrpSpPr>
        <p:grpSpPr>
          <a:xfrm>
            <a:off x="1581216" y="1182329"/>
            <a:ext cx="10273433" cy="5051561"/>
            <a:chOff x="1482571" y="1730979"/>
            <a:chExt cx="7457243" cy="3666809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0C039F2-3FD7-4105-852F-091BC5B9A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51" b="75193"/>
            <a:stretch/>
          </p:blipFill>
          <p:spPr>
            <a:xfrm>
              <a:off x="1482571" y="1730979"/>
              <a:ext cx="7457243" cy="1394125"/>
            </a:xfrm>
            <a:prstGeom prst="rect">
              <a:avLst/>
            </a:prstGeom>
          </p:spPr>
        </p:pic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87E8D904-9ADC-4A32-A229-1E054948A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21" r="29851" b="16139"/>
            <a:stretch/>
          </p:blipFill>
          <p:spPr>
            <a:xfrm>
              <a:off x="1482571" y="3125104"/>
              <a:ext cx="7457243" cy="2272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9078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106A-DE2A-4148-B035-20F6DC09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5732F-6E92-49B5-B8FE-BDC7E52EF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172" y="1527562"/>
            <a:ext cx="12070001" cy="3802876"/>
          </a:xfrm>
        </p:spPr>
      </p:pic>
    </p:spTree>
    <p:extLst>
      <p:ext uri="{BB962C8B-B14F-4D97-AF65-F5344CB8AC3E}">
        <p14:creationId xmlns:p14="http://schemas.microsoft.com/office/powerpoint/2010/main" val="14466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76DA0-2F8F-447E-8A88-54FE8501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9" y="0"/>
            <a:ext cx="8069801" cy="674246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0F739C-EB57-476B-9A40-9A24C6ECA5D1}"/>
              </a:ext>
            </a:extLst>
          </p:cNvPr>
          <p:cNvSpPr/>
          <p:nvPr/>
        </p:nvSpPr>
        <p:spPr>
          <a:xfrm>
            <a:off x="337351" y="1553592"/>
            <a:ext cx="1012055" cy="389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Full Diagram</a:t>
            </a:r>
          </a:p>
        </p:txBody>
      </p:sp>
    </p:spTree>
    <p:extLst>
      <p:ext uri="{BB962C8B-B14F-4D97-AF65-F5344CB8AC3E}">
        <p14:creationId xmlns:p14="http://schemas.microsoft.com/office/powerpoint/2010/main" val="35606517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1F7DE-2A22-4F56-A195-860E179B2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38" y="1127133"/>
            <a:ext cx="10630655" cy="5619896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2C9050B-D55F-4E9F-90A6-5F5A7F50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67CA2-38CD-4344-BCAB-0FCAC307D68E}"/>
              </a:ext>
            </a:extLst>
          </p:cNvPr>
          <p:cNvSpPr/>
          <p:nvPr/>
        </p:nvSpPr>
        <p:spPr>
          <a:xfrm>
            <a:off x="337351" y="1553592"/>
            <a:ext cx="1012055" cy="389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Control Point</a:t>
            </a:r>
          </a:p>
        </p:txBody>
      </p:sp>
    </p:spTree>
    <p:extLst>
      <p:ext uri="{BB962C8B-B14F-4D97-AF65-F5344CB8AC3E}">
        <p14:creationId xmlns:p14="http://schemas.microsoft.com/office/powerpoint/2010/main" val="252272002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1AC6-BCD5-476B-BA01-61B9EFD0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5DC1-2044-4AAA-B645-087DBDDE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5FF29-F52B-4D66-823E-09B5D8869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8" y="113296"/>
            <a:ext cx="7750204" cy="663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E9B764-B41E-4576-B913-010CBE6EBE4F}"/>
              </a:ext>
            </a:extLst>
          </p:cNvPr>
          <p:cNvSpPr/>
          <p:nvPr/>
        </p:nvSpPr>
        <p:spPr>
          <a:xfrm>
            <a:off x="337351" y="1553592"/>
            <a:ext cx="1012055" cy="389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632997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AE33-57D6-46BC-B839-F16B5F82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7FF2-74F0-4642-A1A1-AE1E2D38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C039F2-3FD7-4105-852F-091BC5B9A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 r="61752" b="56711"/>
          <a:stretch/>
        </p:blipFill>
        <p:spPr>
          <a:xfrm>
            <a:off x="1615736" y="2230884"/>
            <a:ext cx="9712159" cy="2396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4144C-4C50-4749-AC44-D56AD77D94DE}"/>
              </a:ext>
            </a:extLst>
          </p:cNvPr>
          <p:cNvSpPr/>
          <p:nvPr/>
        </p:nvSpPr>
        <p:spPr>
          <a:xfrm>
            <a:off x="337351" y="1553592"/>
            <a:ext cx="1012055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372151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3EC-EE6D-4C38-BDB4-58DE3423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4B86-4050-4D7D-909F-3A62DD00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1D561A-BABA-4135-94AE-ABCA0176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9" y="1239741"/>
            <a:ext cx="10584867" cy="507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391C2-7614-44E6-A0EE-EBFC754546DE}"/>
              </a:ext>
            </a:extLst>
          </p:cNvPr>
          <p:cNvSpPr/>
          <p:nvPr/>
        </p:nvSpPr>
        <p:spPr>
          <a:xfrm>
            <a:off x="337351" y="1553592"/>
            <a:ext cx="1012055" cy="389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User – Entry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50BA1-2D30-4FF5-BE2C-E0A212D3F8D4}"/>
              </a:ext>
            </a:extLst>
          </p:cNvPr>
          <p:cNvSpPr txBox="1"/>
          <p:nvPr/>
        </p:nvSpPr>
        <p:spPr>
          <a:xfrm>
            <a:off x="4744720" y="2671901"/>
            <a:ext cx="711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3400230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352F-A39D-4BC0-BC07-BB08821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9A-8EF5-4DA1-A095-FE8626D4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5E6B4-DCD9-4120-84C8-10D669400EC0}"/>
              </a:ext>
            </a:extLst>
          </p:cNvPr>
          <p:cNvSpPr/>
          <p:nvPr/>
        </p:nvSpPr>
        <p:spPr>
          <a:xfrm>
            <a:off x="337351" y="1553592"/>
            <a:ext cx="1012055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User – Route 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526B6-EEE3-464E-8D99-96F649FB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96" y="1347827"/>
            <a:ext cx="10487660" cy="45633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E7107D-C22D-4079-AEFC-581D25F19DE2}"/>
              </a:ext>
            </a:extLst>
          </p:cNvPr>
          <p:cNvCxnSpPr>
            <a:cxnSpLocks/>
          </p:cNvCxnSpPr>
          <p:nvPr/>
        </p:nvCxnSpPr>
        <p:spPr>
          <a:xfrm>
            <a:off x="7233920" y="19050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7180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793-1D94-40C4-A88C-FBC0B80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701-A22B-4936-AFD2-E52D8C13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A9915-E9C4-4CEA-BF0A-BBAFE6A3BBC1}"/>
              </a:ext>
            </a:extLst>
          </p:cNvPr>
          <p:cNvSpPr/>
          <p:nvPr/>
        </p:nvSpPr>
        <p:spPr>
          <a:xfrm>
            <a:off x="337351" y="1553592"/>
            <a:ext cx="1012055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User – Recharge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0F40-9DF6-4CF7-862B-17DF9436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93" y="1553592"/>
            <a:ext cx="10553700" cy="4549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2E353-974C-404D-B6D1-BC3E52CCA6A2}"/>
              </a:ext>
            </a:extLst>
          </p:cNvPr>
          <p:cNvSpPr/>
          <p:nvPr/>
        </p:nvSpPr>
        <p:spPr>
          <a:xfrm>
            <a:off x="3820160" y="3738880"/>
            <a:ext cx="3220720" cy="995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AE15E-F79A-4BF0-9841-3D89E8F1CD44}"/>
              </a:ext>
            </a:extLst>
          </p:cNvPr>
          <p:cNvSpPr/>
          <p:nvPr/>
        </p:nvSpPr>
        <p:spPr>
          <a:xfrm>
            <a:off x="2092960" y="5304408"/>
            <a:ext cx="132080" cy="435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25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6A08-C282-40C5-9C42-1FAC22A7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D264-01B1-467F-B19E-AEE7901D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79755-B36B-451F-BD6A-55625FEC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215390"/>
            <a:ext cx="9753600" cy="4427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A196A-F786-48E4-B82C-681573F30259}"/>
              </a:ext>
            </a:extLst>
          </p:cNvPr>
          <p:cNvSpPr/>
          <p:nvPr/>
        </p:nvSpPr>
        <p:spPr>
          <a:xfrm>
            <a:off x="337351" y="1553592"/>
            <a:ext cx="1012055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User – Reminder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644C9-4386-47E9-8D01-3A50B7B57366}"/>
              </a:ext>
            </a:extLst>
          </p:cNvPr>
          <p:cNvSpPr/>
          <p:nvPr/>
        </p:nvSpPr>
        <p:spPr>
          <a:xfrm>
            <a:off x="4820575" y="2840854"/>
            <a:ext cx="4782213" cy="1544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E5671-75DB-47D5-8558-C028F819E6D4}"/>
              </a:ext>
            </a:extLst>
          </p:cNvPr>
          <p:cNvCxnSpPr/>
          <p:nvPr/>
        </p:nvCxnSpPr>
        <p:spPr>
          <a:xfrm flipV="1">
            <a:off x="9850120" y="1531620"/>
            <a:ext cx="0" cy="1803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42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44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Toll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Toll Management System</dc:title>
  <dc:creator>Md Mehedi Hasan</dc:creator>
  <cp:lastModifiedBy>Md Mehedi Hasan</cp:lastModifiedBy>
  <cp:revision>2</cp:revision>
  <dcterms:created xsi:type="dcterms:W3CDTF">2021-12-06T07:41:30Z</dcterms:created>
  <dcterms:modified xsi:type="dcterms:W3CDTF">2021-12-06T08:26:54Z</dcterms:modified>
</cp:coreProperties>
</file>