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30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47"/>
      <p:bold r:id="rId48"/>
      <p: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392A70-9E87-46A2-A72B-69F6C1D41763}">
  <a:tblStyle styleId="{8B392A70-9E87-46A2-A72B-69F6C1D417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if shammu" userId="ab47c92eeeb0ce1a" providerId="LiveId" clId="{54A15FE9-089A-4DF9-B880-2E4C497B0CD0}"/>
    <pc:docChg chg="undo custSel addSld delSld modSld">
      <pc:chgData name="wasif shammu" userId="ab47c92eeeb0ce1a" providerId="LiveId" clId="{54A15FE9-089A-4DF9-B880-2E4C497B0CD0}" dt="2022-01-31T08:31:48.636" v="854" actId="14100"/>
      <pc:docMkLst>
        <pc:docMk/>
      </pc:docMkLst>
      <pc:sldChg chg="modSp mod">
        <pc:chgData name="wasif shammu" userId="ab47c92eeeb0ce1a" providerId="LiveId" clId="{54A15FE9-089A-4DF9-B880-2E4C497B0CD0}" dt="2022-01-31T04:29:35.956" v="296" actId="2711"/>
        <pc:sldMkLst>
          <pc:docMk/>
          <pc:sldMk cId="0" sldId="256"/>
        </pc:sldMkLst>
        <pc:spChg chg="mod">
          <ac:chgData name="wasif shammu" userId="ab47c92eeeb0ce1a" providerId="LiveId" clId="{54A15FE9-089A-4DF9-B880-2E4C497B0CD0}" dt="2022-01-31T04:28:40.064" v="285" actId="2711"/>
          <ac:spMkLst>
            <pc:docMk/>
            <pc:sldMk cId="0" sldId="256"/>
            <ac:spMk id="85" creationId="{00000000-0000-0000-0000-000000000000}"/>
          </ac:spMkLst>
        </pc:spChg>
        <pc:spChg chg="mod">
          <ac:chgData name="wasif shammu" userId="ab47c92eeeb0ce1a" providerId="LiveId" clId="{54A15FE9-089A-4DF9-B880-2E4C497B0CD0}" dt="2022-01-31T04:29:01.833" v="294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wasif shammu" userId="ab47c92eeeb0ce1a" providerId="LiveId" clId="{54A15FE9-089A-4DF9-B880-2E4C497B0CD0}" dt="2022-01-31T04:29:35.956" v="296" actId="2711"/>
          <ac:spMkLst>
            <pc:docMk/>
            <pc:sldMk cId="0" sldId="256"/>
            <ac:spMk id="90" creationId="{00000000-0000-0000-0000-000000000000}"/>
          </ac:spMkLst>
        </pc:spChg>
        <pc:spChg chg="mod">
          <ac:chgData name="wasif shammu" userId="ab47c92eeeb0ce1a" providerId="LiveId" clId="{54A15FE9-089A-4DF9-B880-2E4C497B0CD0}" dt="2022-01-31T04:29:23.071" v="295" actId="2711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wasif shammu" userId="ab47c92eeeb0ce1a" providerId="LiveId" clId="{54A15FE9-089A-4DF9-B880-2E4C497B0CD0}" dt="2022-01-31T04:30:19.299" v="297" actId="2711"/>
        <pc:sldMkLst>
          <pc:docMk/>
          <pc:sldMk cId="0" sldId="257"/>
        </pc:sldMkLst>
        <pc:spChg chg="mod">
          <ac:chgData name="wasif shammu" userId="ab47c92eeeb0ce1a" providerId="LiveId" clId="{54A15FE9-089A-4DF9-B880-2E4C497B0CD0}" dt="2022-01-30T17:31:12.147" v="28" actId="207"/>
          <ac:spMkLst>
            <pc:docMk/>
            <pc:sldMk cId="0" sldId="257"/>
            <ac:spMk id="97" creationId="{00000000-0000-0000-0000-000000000000}"/>
          </ac:spMkLst>
        </pc:spChg>
        <pc:spChg chg="mod">
          <ac:chgData name="wasif shammu" userId="ab47c92eeeb0ce1a" providerId="LiveId" clId="{54A15FE9-089A-4DF9-B880-2E4C497B0CD0}" dt="2022-01-31T04:30:19.299" v="297" actId="2711"/>
          <ac:spMkLst>
            <pc:docMk/>
            <pc:sldMk cId="0" sldId="257"/>
            <ac:spMk id="98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5:45.448" v="145"/>
          <ac:spMkLst>
            <pc:docMk/>
            <pc:sldMk cId="0" sldId="257"/>
            <ac:spMk id="99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5:44.456" v="143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5:42.937" v="141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0:38.575" v="102" actId="1076"/>
          <ac:spMkLst>
            <pc:docMk/>
            <pc:sldMk cId="0" sldId="257"/>
            <ac:spMk id="102" creationId="{00000000-0000-0000-0000-000000000000}"/>
          </ac:spMkLst>
        </pc:spChg>
      </pc:sldChg>
      <pc:sldChg chg="modSp mod">
        <pc:chgData name="wasif shammu" userId="ab47c92eeeb0ce1a" providerId="LiveId" clId="{54A15FE9-089A-4DF9-B880-2E4C497B0CD0}" dt="2022-01-30T17:46:08.564" v="159" actId="108"/>
        <pc:sldMkLst>
          <pc:docMk/>
          <pc:sldMk cId="0" sldId="258"/>
        </pc:sldMkLst>
        <pc:spChg chg="mod">
          <ac:chgData name="wasif shammu" userId="ab47c92eeeb0ce1a" providerId="LiveId" clId="{54A15FE9-089A-4DF9-B880-2E4C497B0CD0}" dt="2022-01-30T17:43:36.179" v="125" actId="20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5:58.458" v="153"/>
          <ac:spMkLst>
            <pc:docMk/>
            <pc:sldMk cId="0" sldId="258"/>
            <ac:spMk id="109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5:55.991" v="151"/>
          <ac:spMkLst>
            <pc:docMk/>
            <pc:sldMk cId="0" sldId="258"/>
            <ac:spMk id="110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5:53.820" v="149"/>
          <ac:spMkLst>
            <pc:docMk/>
            <pc:sldMk cId="0" sldId="258"/>
            <ac:spMk id="111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5:52.657" v="147"/>
          <ac:spMkLst>
            <pc:docMk/>
            <pc:sldMk cId="0" sldId="258"/>
            <ac:spMk id="112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6:08.564" v="159" actId="108"/>
          <ac:spMkLst>
            <pc:docMk/>
            <pc:sldMk cId="0" sldId="258"/>
            <ac:spMk id="113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6:06.787" v="158" actId="108"/>
          <ac:spMkLst>
            <pc:docMk/>
            <pc:sldMk cId="0" sldId="258"/>
            <ac:spMk id="114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3:15.898" v="123" actId="120"/>
          <ac:spMkLst>
            <pc:docMk/>
            <pc:sldMk cId="0" sldId="258"/>
            <ac:spMk id="115" creationId="{00000000-0000-0000-0000-000000000000}"/>
          </ac:spMkLst>
        </pc:spChg>
      </pc:sldChg>
      <pc:sldChg chg="modSp mod modNotes">
        <pc:chgData name="wasif shammu" userId="ab47c92eeeb0ce1a" providerId="LiveId" clId="{54A15FE9-089A-4DF9-B880-2E4C497B0CD0}" dt="2022-01-31T07:21:47.724" v="649" actId="113"/>
        <pc:sldMkLst>
          <pc:docMk/>
          <pc:sldMk cId="0" sldId="259"/>
        </pc:sldMkLst>
        <pc:spChg chg="mod">
          <ac:chgData name="wasif shammu" userId="ab47c92eeeb0ce1a" providerId="LiveId" clId="{54A15FE9-089A-4DF9-B880-2E4C497B0CD0}" dt="2022-01-30T17:46:50.608" v="165" actId="2711"/>
          <ac:spMkLst>
            <pc:docMk/>
            <pc:sldMk cId="0" sldId="259"/>
            <ac:spMk id="134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21:47.724" v="649" actId="113"/>
          <ac:spMkLst>
            <pc:docMk/>
            <pc:sldMk cId="0" sldId="259"/>
            <ac:spMk id="135" creationId="{00000000-0000-0000-0000-000000000000}"/>
          </ac:spMkLst>
        </pc:spChg>
      </pc:sldChg>
      <pc:sldChg chg="delSp modSp mod">
        <pc:chgData name="wasif shammu" userId="ab47c92eeeb0ce1a" providerId="LiveId" clId="{54A15FE9-089A-4DF9-B880-2E4C497B0CD0}" dt="2022-01-31T04:56:24.977" v="364" actId="1076"/>
        <pc:sldMkLst>
          <pc:docMk/>
          <pc:sldMk cId="0" sldId="260"/>
        </pc:sldMkLst>
        <pc:spChg chg="mod">
          <ac:chgData name="wasif shammu" userId="ab47c92eeeb0ce1a" providerId="LiveId" clId="{54A15FE9-089A-4DF9-B880-2E4C497B0CD0}" dt="2022-01-31T04:55:44.019" v="362" actId="1076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8:18.037" v="185" actId="255"/>
          <ac:spMkLst>
            <pc:docMk/>
            <pc:sldMk cId="0" sldId="260"/>
            <ac:spMk id="142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7:21.377" v="174" actId="478"/>
          <ac:spMkLst>
            <pc:docMk/>
            <pc:sldMk cId="0" sldId="260"/>
            <ac:spMk id="143" creationId="{00000000-0000-0000-0000-000000000000}"/>
          </ac:spMkLst>
        </pc:spChg>
        <pc:spChg chg="mod">
          <ac:chgData name="wasif shammu" userId="ab47c92eeeb0ce1a" providerId="LiveId" clId="{54A15FE9-089A-4DF9-B880-2E4C497B0CD0}" dt="2022-01-30T17:48:01.345" v="182"/>
          <ac:spMkLst>
            <pc:docMk/>
            <pc:sldMk cId="0" sldId="260"/>
            <ac:spMk id="144" creationId="{00000000-0000-0000-0000-000000000000}"/>
          </ac:spMkLst>
        </pc:spChg>
        <pc:spChg chg="mod">
          <ac:chgData name="wasif shammu" userId="ab47c92eeeb0ce1a" providerId="LiveId" clId="{54A15FE9-089A-4DF9-B880-2E4C497B0CD0}" dt="2022-01-31T04:56:24.977" v="364" actId="1076"/>
          <ac:spMkLst>
            <pc:docMk/>
            <pc:sldMk cId="0" sldId="260"/>
            <ac:spMk id="145" creationId="{00000000-0000-0000-0000-000000000000}"/>
          </ac:spMkLst>
        </pc:spChg>
        <pc:graphicFrameChg chg="mod modGraphic">
          <ac:chgData name="wasif shammu" userId="ab47c92eeeb0ce1a" providerId="LiveId" clId="{54A15FE9-089A-4DF9-B880-2E4C497B0CD0}" dt="2022-01-31T04:56:05.893" v="363" actId="14100"/>
          <ac:graphicFrameMkLst>
            <pc:docMk/>
            <pc:sldMk cId="0" sldId="260"/>
            <ac:graphicFrameMk id="141" creationId="{00000000-0000-0000-0000-000000000000}"/>
          </ac:graphicFrameMkLst>
        </pc:graphicFrameChg>
      </pc:sldChg>
      <pc:sldChg chg="addSp delSp modSp mod">
        <pc:chgData name="wasif shammu" userId="ab47c92eeeb0ce1a" providerId="LiveId" clId="{54A15FE9-089A-4DF9-B880-2E4C497B0CD0}" dt="2022-01-31T07:22:08.717" v="651" actId="14100"/>
        <pc:sldMkLst>
          <pc:docMk/>
          <pc:sldMk cId="0" sldId="261"/>
        </pc:sldMkLst>
        <pc:spChg chg="add del mod">
          <ac:chgData name="wasif shammu" userId="ab47c92eeeb0ce1a" providerId="LiveId" clId="{54A15FE9-089A-4DF9-B880-2E4C497B0CD0}" dt="2022-01-30T17:50:16.215" v="206" actId="478"/>
          <ac:spMkLst>
            <pc:docMk/>
            <pc:sldMk cId="0" sldId="261"/>
            <ac:spMk id="3" creationId="{ACF9C86F-2BD3-4F22-A19C-687F3AF7E2DB}"/>
          </ac:spMkLst>
        </pc:spChg>
        <pc:spChg chg="add mod">
          <ac:chgData name="wasif shammu" userId="ab47c92eeeb0ce1a" providerId="LiveId" clId="{54A15FE9-089A-4DF9-B880-2E4C497B0CD0}" dt="2022-01-31T07:22:08.717" v="651" actId="14100"/>
          <ac:spMkLst>
            <pc:docMk/>
            <pc:sldMk cId="0" sldId="261"/>
            <ac:spMk id="27" creationId="{0907EA14-5A74-436E-B093-E0E854740277}"/>
          </ac:spMkLst>
        </pc:spChg>
        <pc:spChg chg="del">
          <ac:chgData name="wasif shammu" userId="ab47c92eeeb0ce1a" providerId="LiveId" clId="{54A15FE9-089A-4DF9-B880-2E4C497B0CD0}" dt="2022-01-30T17:49:34.812" v="198" actId="478"/>
          <ac:spMkLst>
            <pc:docMk/>
            <pc:sldMk cId="0" sldId="261"/>
            <ac:spMk id="151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4.812" v="198" actId="478"/>
          <ac:spMkLst>
            <pc:docMk/>
            <pc:sldMk cId="0" sldId="261"/>
            <ac:spMk id="152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8.253" v="199" actId="478"/>
          <ac:spMkLst>
            <pc:docMk/>
            <pc:sldMk cId="0" sldId="261"/>
            <ac:spMk id="153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8.253" v="199" actId="478"/>
          <ac:spMkLst>
            <pc:docMk/>
            <pc:sldMk cId="0" sldId="261"/>
            <ac:spMk id="155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8.253" v="199" actId="478"/>
          <ac:spMkLst>
            <pc:docMk/>
            <pc:sldMk cId="0" sldId="261"/>
            <ac:spMk id="156" creationId="{00000000-0000-0000-0000-000000000000}"/>
          </ac:spMkLst>
        </pc:spChg>
        <pc:spChg chg="del mod">
          <ac:chgData name="wasif shammu" userId="ab47c92eeeb0ce1a" providerId="LiveId" clId="{54A15FE9-089A-4DF9-B880-2E4C497B0CD0}" dt="2022-01-30T17:49:26.716" v="197" actId="478"/>
          <ac:spMkLst>
            <pc:docMk/>
            <pc:sldMk cId="0" sldId="261"/>
            <ac:spMk id="157" creationId="{00000000-0000-0000-0000-000000000000}"/>
          </ac:spMkLst>
        </pc:spChg>
        <pc:spChg chg="del mod">
          <ac:chgData name="wasif shammu" userId="ab47c92eeeb0ce1a" providerId="LiveId" clId="{54A15FE9-089A-4DF9-B880-2E4C497B0CD0}" dt="2022-01-30T17:50:13.489" v="205" actId="478"/>
          <ac:spMkLst>
            <pc:docMk/>
            <pc:sldMk cId="0" sldId="261"/>
            <ac:spMk id="158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4.812" v="198" actId="478"/>
          <ac:spMkLst>
            <pc:docMk/>
            <pc:sldMk cId="0" sldId="261"/>
            <ac:spMk id="159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4.812" v="198" actId="478"/>
          <ac:spMkLst>
            <pc:docMk/>
            <pc:sldMk cId="0" sldId="261"/>
            <ac:spMk id="160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4.812" v="198" actId="478"/>
          <ac:spMkLst>
            <pc:docMk/>
            <pc:sldMk cId="0" sldId="261"/>
            <ac:spMk id="161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4.812" v="198" actId="478"/>
          <ac:spMkLst>
            <pc:docMk/>
            <pc:sldMk cId="0" sldId="261"/>
            <ac:spMk id="162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4.812" v="198" actId="478"/>
          <ac:spMkLst>
            <pc:docMk/>
            <pc:sldMk cId="0" sldId="261"/>
            <ac:spMk id="169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4.812" v="198" actId="478"/>
          <ac:spMkLst>
            <pc:docMk/>
            <pc:sldMk cId="0" sldId="261"/>
            <ac:spMk id="170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4.812" v="198" actId="478"/>
          <ac:spMkLst>
            <pc:docMk/>
            <pc:sldMk cId="0" sldId="261"/>
            <ac:spMk id="171" creationId="{00000000-0000-0000-0000-000000000000}"/>
          </ac:spMkLst>
        </pc:spChg>
        <pc:spChg chg="del">
          <ac:chgData name="wasif shammu" userId="ab47c92eeeb0ce1a" providerId="LiveId" clId="{54A15FE9-089A-4DF9-B880-2E4C497B0CD0}" dt="2022-01-30T17:49:34.812" v="198" actId="478"/>
          <ac:spMkLst>
            <pc:docMk/>
            <pc:sldMk cId="0" sldId="261"/>
            <ac:spMk id="172" creationId="{00000000-0000-0000-0000-000000000000}"/>
          </ac:spMkLst>
        </pc:spChg>
        <pc:spChg chg="mod">
          <ac:chgData name="wasif shammu" userId="ab47c92eeeb0ce1a" providerId="LiveId" clId="{54A15FE9-089A-4DF9-B880-2E4C497B0CD0}" dt="2022-01-31T04:32:27.844" v="304" actId="1076"/>
          <ac:spMkLst>
            <pc:docMk/>
            <pc:sldMk cId="0" sldId="261"/>
            <ac:spMk id="173" creationId="{00000000-0000-0000-0000-000000000000}"/>
          </ac:spMkLst>
        </pc:spChg>
        <pc:picChg chg="add del mod">
          <ac:chgData name="wasif shammu" userId="ab47c92eeeb0ce1a" providerId="LiveId" clId="{54A15FE9-089A-4DF9-B880-2E4C497B0CD0}" dt="2022-01-31T06:22:35.336" v="374" actId="478"/>
          <ac:picMkLst>
            <pc:docMk/>
            <pc:sldMk cId="0" sldId="261"/>
            <ac:picMk id="3" creationId="{87C55384-4267-45C1-962A-EE6803E1F255}"/>
          </ac:picMkLst>
        </pc:picChg>
        <pc:picChg chg="add del mod">
          <ac:chgData name="wasif shammu" userId="ab47c92eeeb0ce1a" providerId="LiveId" clId="{54A15FE9-089A-4DF9-B880-2E4C497B0CD0}" dt="2022-01-31T04:44:03.343" v="315" actId="478"/>
          <ac:picMkLst>
            <pc:docMk/>
            <pc:sldMk cId="0" sldId="261"/>
            <ac:picMk id="5" creationId="{CE0C5DD4-705A-4A1E-854E-21E263AB9C37}"/>
          </ac:picMkLst>
        </pc:picChg>
        <pc:picChg chg="add del mod">
          <ac:chgData name="wasif shammu" userId="ab47c92eeeb0ce1a" providerId="LiveId" clId="{54A15FE9-089A-4DF9-B880-2E4C497B0CD0}" dt="2022-01-31T06:23:49.223" v="378" actId="478"/>
          <ac:picMkLst>
            <pc:docMk/>
            <pc:sldMk cId="0" sldId="261"/>
            <ac:picMk id="6" creationId="{F3D514E5-3174-4587-8F24-AA060CEB6AB4}"/>
          </ac:picMkLst>
        </pc:picChg>
        <pc:picChg chg="add del mod">
          <ac:chgData name="wasif shammu" userId="ab47c92eeeb0ce1a" providerId="LiveId" clId="{54A15FE9-089A-4DF9-B880-2E4C497B0CD0}" dt="2022-01-31T06:34:19.901" v="437" actId="478"/>
          <ac:picMkLst>
            <pc:docMk/>
            <pc:sldMk cId="0" sldId="261"/>
            <ac:picMk id="8" creationId="{A488EA2A-3F49-4B2E-8BAB-CDBF135CCF91}"/>
          </ac:picMkLst>
        </pc:picChg>
        <pc:picChg chg="add mod">
          <ac:chgData name="wasif shammu" userId="ab47c92eeeb0ce1a" providerId="LiveId" clId="{54A15FE9-089A-4DF9-B880-2E4C497B0CD0}" dt="2022-01-31T07:17:52.990" v="647" actId="1076"/>
          <ac:picMkLst>
            <pc:docMk/>
            <pc:sldMk cId="0" sldId="261"/>
            <ac:picMk id="10" creationId="{3E5F34C6-705C-4EA2-AC1C-0E826B057CAE}"/>
          </ac:picMkLst>
        </pc:picChg>
        <pc:picChg chg="del">
          <ac:chgData name="wasif shammu" userId="ab47c92eeeb0ce1a" providerId="LiveId" clId="{54A15FE9-089A-4DF9-B880-2E4C497B0CD0}" dt="2022-01-30T17:49:34.812" v="198" actId="478"/>
          <ac:picMkLst>
            <pc:docMk/>
            <pc:sldMk cId="0" sldId="261"/>
            <ac:picMk id="154" creationId="{00000000-0000-0000-0000-000000000000}"/>
          </ac:picMkLst>
        </pc:picChg>
        <pc:cxnChg chg="del mod">
          <ac:chgData name="wasif shammu" userId="ab47c92eeeb0ce1a" providerId="LiveId" clId="{54A15FE9-089A-4DF9-B880-2E4C497B0CD0}" dt="2022-01-30T17:49:34.812" v="198" actId="478"/>
          <ac:cxnSpMkLst>
            <pc:docMk/>
            <pc:sldMk cId="0" sldId="261"/>
            <ac:cxnSpMk id="163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0T17:49:34.812" v="198" actId="478"/>
          <ac:cxnSpMkLst>
            <pc:docMk/>
            <pc:sldMk cId="0" sldId="261"/>
            <ac:cxnSpMk id="164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0T17:49:34.812" v="198" actId="478"/>
          <ac:cxnSpMkLst>
            <pc:docMk/>
            <pc:sldMk cId="0" sldId="261"/>
            <ac:cxnSpMk id="165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0T17:49:34.812" v="198" actId="478"/>
          <ac:cxnSpMkLst>
            <pc:docMk/>
            <pc:sldMk cId="0" sldId="261"/>
            <ac:cxnSpMk id="166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0T17:49:34.812" v="198" actId="478"/>
          <ac:cxnSpMkLst>
            <pc:docMk/>
            <pc:sldMk cId="0" sldId="261"/>
            <ac:cxnSpMk id="167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0T17:49:34.812" v="198" actId="478"/>
          <ac:cxnSpMkLst>
            <pc:docMk/>
            <pc:sldMk cId="0" sldId="261"/>
            <ac:cxnSpMk id="168" creationId="{00000000-0000-0000-0000-000000000000}"/>
          </ac:cxnSpMkLst>
        </pc:cxnChg>
      </pc:sldChg>
      <pc:sldChg chg="del modNotes">
        <pc:chgData name="wasif shammu" userId="ab47c92eeeb0ce1a" providerId="LiveId" clId="{54A15FE9-089A-4DF9-B880-2E4C497B0CD0}" dt="2022-01-30T18:42:22.149" v="261" actId="47"/>
        <pc:sldMkLst>
          <pc:docMk/>
          <pc:sldMk cId="0" sldId="262"/>
        </pc:sldMkLst>
      </pc:sldChg>
      <pc:sldChg chg="modSp mod">
        <pc:chgData name="wasif shammu" userId="ab47c92eeeb0ce1a" providerId="LiveId" clId="{54A15FE9-089A-4DF9-B880-2E4C497B0CD0}" dt="2022-01-31T07:22:23.045" v="653" actId="113"/>
        <pc:sldMkLst>
          <pc:docMk/>
          <pc:sldMk cId="0" sldId="263"/>
        </pc:sldMkLst>
        <pc:spChg chg="mod">
          <ac:chgData name="wasif shammu" userId="ab47c92eeeb0ce1a" providerId="LiveId" clId="{54A15FE9-089A-4DF9-B880-2E4C497B0CD0}" dt="2022-01-31T07:22:23.045" v="653" actId="113"/>
          <ac:spMkLst>
            <pc:docMk/>
            <pc:sldMk cId="0" sldId="263"/>
            <ac:spMk id="203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11:08.515" v="643" actId="2711"/>
          <ac:spMkLst>
            <pc:docMk/>
            <pc:sldMk cId="0" sldId="263"/>
            <ac:spMk id="204" creationId="{00000000-0000-0000-0000-000000000000}"/>
          </ac:spMkLst>
        </pc:spChg>
      </pc:sldChg>
      <pc:sldChg chg="addSp delSp modSp mod modNotes">
        <pc:chgData name="wasif shammu" userId="ab47c92eeeb0ce1a" providerId="LiveId" clId="{54A15FE9-089A-4DF9-B880-2E4C497B0CD0}" dt="2022-01-31T07:10:54.907" v="642" actId="20577"/>
        <pc:sldMkLst>
          <pc:docMk/>
          <pc:sldMk cId="0" sldId="264"/>
        </pc:sldMkLst>
        <pc:spChg chg="add del mod">
          <ac:chgData name="wasif shammu" userId="ab47c92eeeb0ce1a" providerId="LiveId" clId="{54A15FE9-089A-4DF9-B880-2E4C497B0CD0}" dt="2022-01-31T04:48:02.366" v="359" actId="478"/>
          <ac:spMkLst>
            <pc:docMk/>
            <pc:sldMk cId="0" sldId="264"/>
            <ac:spMk id="3" creationId="{232DA432-C3FA-401E-9417-BB8C1F99DEFA}"/>
          </ac:spMkLst>
        </pc:spChg>
        <pc:spChg chg="add mod">
          <ac:chgData name="wasif shammu" userId="ab47c92eeeb0ce1a" providerId="LiveId" clId="{54A15FE9-089A-4DF9-B880-2E4C497B0CD0}" dt="2022-01-31T07:10:54.907" v="642" actId="20577"/>
          <ac:spMkLst>
            <pc:docMk/>
            <pc:sldMk cId="0" sldId="264"/>
            <ac:spMk id="11" creationId="{DD4D9F0B-D495-4B08-B24A-14EBE741021F}"/>
          </ac:spMkLst>
        </pc:spChg>
        <pc:spChg chg="del">
          <ac:chgData name="wasif shammu" userId="ab47c92eeeb0ce1a" providerId="LiveId" clId="{54A15FE9-089A-4DF9-B880-2E4C497B0CD0}" dt="2022-01-31T04:47:55.677" v="357" actId="478"/>
          <ac:spMkLst>
            <pc:docMk/>
            <pc:sldMk cId="0" sldId="264"/>
            <ac:spMk id="21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8:00.232" v="358" actId="478"/>
          <ac:spMkLst>
            <pc:docMk/>
            <pc:sldMk cId="0" sldId="264"/>
            <ac:spMk id="211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25:16.355" v="387"/>
          <ac:spMkLst>
            <pc:docMk/>
            <pc:sldMk cId="0" sldId="264"/>
            <ac:spMk id="212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25:23.022" v="389"/>
          <ac:spMkLst>
            <pc:docMk/>
            <pc:sldMk cId="0" sldId="264"/>
            <ac:spMk id="213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25:26.616" v="391"/>
          <ac:spMkLst>
            <pc:docMk/>
            <pc:sldMk cId="0" sldId="264"/>
            <ac:spMk id="214" creationId="{00000000-0000-0000-0000-000000000000}"/>
          </ac:spMkLst>
        </pc:spChg>
        <pc:graphicFrameChg chg="modGraphic">
          <ac:chgData name="wasif shammu" userId="ab47c92eeeb0ce1a" providerId="LiveId" clId="{54A15FE9-089A-4DF9-B880-2E4C497B0CD0}" dt="2022-01-31T06:26:15.843" v="406" actId="2711"/>
          <ac:graphicFrameMkLst>
            <pc:docMk/>
            <pc:sldMk cId="0" sldId="264"/>
            <ac:graphicFrameMk id="209" creationId="{00000000-0000-0000-0000-000000000000}"/>
          </ac:graphicFrameMkLst>
        </pc:graphicFrameChg>
      </pc:sldChg>
      <pc:sldChg chg="addSp delSp modSp mod modNotes">
        <pc:chgData name="wasif shammu" userId="ab47c92eeeb0ce1a" providerId="LiveId" clId="{54A15FE9-089A-4DF9-B880-2E4C497B0CD0}" dt="2022-01-31T07:22:30.165" v="654" actId="113"/>
        <pc:sldMkLst>
          <pc:docMk/>
          <pc:sldMk cId="0" sldId="265"/>
        </pc:sldMkLst>
        <pc:spChg chg="add del mod">
          <ac:chgData name="wasif shammu" userId="ab47c92eeeb0ce1a" providerId="LiveId" clId="{54A15FE9-089A-4DF9-B880-2E4C497B0CD0}" dt="2022-01-31T04:47:50.787" v="356" actId="478"/>
          <ac:spMkLst>
            <pc:docMk/>
            <pc:sldMk cId="0" sldId="265"/>
            <ac:spMk id="5" creationId="{92C9C268-D58C-4589-9FE1-9D34A832E609}"/>
          </ac:spMkLst>
        </pc:spChg>
        <pc:spChg chg="add mod">
          <ac:chgData name="wasif shammu" userId="ab47c92eeeb0ce1a" providerId="LiveId" clId="{54A15FE9-089A-4DF9-B880-2E4C497B0CD0}" dt="2022-01-31T04:47:38.989" v="354" actId="1076"/>
          <ac:spMkLst>
            <pc:docMk/>
            <pc:sldMk cId="0" sldId="265"/>
            <ac:spMk id="48" creationId="{80BAAD85-F68C-40A4-9998-556184C1C6BC}"/>
          </ac:spMkLst>
        </pc:spChg>
        <pc:spChg chg="add mod">
          <ac:chgData name="wasif shammu" userId="ab47c92eeeb0ce1a" providerId="LiveId" clId="{54A15FE9-089A-4DF9-B880-2E4C497B0CD0}" dt="2022-01-31T07:22:30.165" v="654" actId="113"/>
          <ac:spMkLst>
            <pc:docMk/>
            <pc:sldMk cId="0" sldId="265"/>
            <ac:spMk id="53" creationId="{F940831A-3F42-4F99-BD86-1D4C2FE1A725}"/>
          </ac:spMkLst>
        </pc:spChg>
        <pc:spChg chg="del mod">
          <ac:chgData name="wasif shammu" userId="ab47c92eeeb0ce1a" providerId="LiveId" clId="{54A15FE9-089A-4DF9-B880-2E4C497B0CD0}" dt="2022-01-31T04:46:45.703" v="343" actId="478"/>
          <ac:spMkLst>
            <pc:docMk/>
            <pc:sldMk cId="0" sldId="265"/>
            <ac:spMk id="22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2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2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9.386" v="340" actId="478"/>
          <ac:spMkLst>
            <pc:docMk/>
            <pc:sldMk cId="0" sldId="265"/>
            <ac:spMk id="22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48.275" v="344" actId="478"/>
          <ac:spMkLst>
            <pc:docMk/>
            <pc:sldMk cId="0" sldId="265"/>
            <ac:spMk id="224" creationId="{00000000-0000-0000-0000-000000000000}"/>
          </ac:spMkLst>
        </pc:spChg>
        <pc:spChg chg="del mod">
          <ac:chgData name="wasif shammu" userId="ab47c92eeeb0ce1a" providerId="LiveId" clId="{54A15FE9-089A-4DF9-B880-2E4C497B0CD0}" dt="2022-01-31T04:46:31.884" v="336" actId="478"/>
          <ac:spMkLst>
            <pc:docMk/>
            <pc:sldMk cId="0" sldId="265"/>
            <ac:spMk id="225" creationId="{00000000-0000-0000-0000-000000000000}"/>
          </ac:spMkLst>
        </pc:spChg>
        <pc:spChg chg="del mod">
          <ac:chgData name="wasif shammu" userId="ab47c92eeeb0ce1a" providerId="LiveId" clId="{54A15FE9-089A-4DF9-B880-2E4C497B0CD0}" dt="2022-01-31T04:47:48.235" v="355" actId="21"/>
          <ac:spMkLst>
            <pc:docMk/>
            <pc:sldMk cId="0" sldId="265"/>
            <ac:spMk id="22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3.171" v="337" actId="478"/>
          <ac:spMkLst>
            <pc:docMk/>
            <pc:sldMk cId="0" sldId="265"/>
            <ac:spMk id="22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2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2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3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3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3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3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3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4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4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4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4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4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4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4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5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5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5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5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5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58" creationId="{00000000-0000-0000-0000-000000000000}"/>
          </ac:spMkLst>
        </pc:spChg>
        <pc:spChg chg="add del mod">
          <ac:chgData name="wasif shammu" userId="ab47c92eeeb0ce1a" providerId="LiveId" clId="{54A15FE9-089A-4DF9-B880-2E4C497B0CD0}" dt="2022-01-31T04:47:34.083" v="352" actId="21"/>
          <ac:spMkLst>
            <pc:docMk/>
            <pc:sldMk cId="0" sldId="265"/>
            <ac:spMk id="25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41.021" v="341" actId="478"/>
          <ac:spMkLst>
            <pc:docMk/>
            <pc:sldMk cId="0" sldId="265"/>
            <ac:spMk id="26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4:46:36.310" v="338" actId="478"/>
          <ac:spMkLst>
            <pc:docMk/>
            <pc:sldMk cId="0" sldId="265"/>
            <ac:spMk id="261" creationId="{00000000-0000-0000-0000-000000000000}"/>
          </ac:spMkLst>
        </pc:spChg>
        <pc:picChg chg="add del mod">
          <ac:chgData name="wasif shammu" userId="ab47c92eeeb0ce1a" providerId="LiveId" clId="{54A15FE9-089A-4DF9-B880-2E4C497B0CD0}" dt="2022-01-31T06:21:38.561" v="365" actId="478"/>
          <ac:picMkLst>
            <pc:docMk/>
            <pc:sldMk cId="0" sldId="265"/>
            <ac:picMk id="3" creationId="{8C086B6A-699B-47F3-A4A2-18A4E7FDC175}"/>
          </ac:picMkLst>
        </pc:picChg>
        <pc:picChg chg="add mod">
          <ac:chgData name="wasif shammu" userId="ab47c92eeeb0ce1a" providerId="LiveId" clId="{54A15FE9-089A-4DF9-B880-2E4C497B0CD0}" dt="2022-01-31T06:21:52.999" v="368" actId="1076"/>
          <ac:picMkLst>
            <pc:docMk/>
            <pc:sldMk cId="0" sldId="265"/>
            <ac:picMk id="7" creationId="{E6881677-136C-42A6-81F7-B4089F5B1744}"/>
          </ac:picMkLst>
        </pc:picChg>
        <pc:picChg chg="del">
          <ac:chgData name="wasif shammu" userId="ab47c92eeeb0ce1a" providerId="LiveId" clId="{54A15FE9-089A-4DF9-B880-2E4C497B0CD0}" dt="2022-01-31T04:46:37.243" v="339" actId="478"/>
          <ac:picMkLst>
            <pc:docMk/>
            <pc:sldMk cId="0" sldId="265"/>
            <ac:picMk id="253" creationId="{00000000-0000-0000-0000-000000000000}"/>
          </ac:picMkLst>
        </pc:pic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30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31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32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33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34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43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44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45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56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62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4:46:36.310" v="338" actId="478"/>
          <ac:cxnSpMkLst>
            <pc:docMk/>
            <pc:sldMk cId="0" sldId="265"/>
            <ac:cxnSpMk id="263" creationId="{00000000-0000-0000-0000-000000000000}"/>
          </ac:cxnSpMkLst>
        </pc:cxnChg>
      </pc:sldChg>
      <pc:sldChg chg="addSp delSp modSp mod modNotes">
        <pc:chgData name="wasif shammu" userId="ab47c92eeeb0ce1a" providerId="LiveId" clId="{54A15FE9-089A-4DF9-B880-2E4C497B0CD0}" dt="2022-01-31T07:21:35.135" v="648" actId="113"/>
        <pc:sldMkLst>
          <pc:docMk/>
          <pc:sldMk cId="0" sldId="266"/>
        </pc:sldMkLst>
        <pc:spChg chg="add del mod">
          <ac:chgData name="wasif shammu" userId="ab47c92eeeb0ce1a" providerId="LiveId" clId="{54A15FE9-089A-4DF9-B880-2E4C497B0CD0}" dt="2022-01-31T06:26:29.454" v="408" actId="478"/>
          <ac:spMkLst>
            <pc:docMk/>
            <pc:sldMk cId="0" sldId="266"/>
            <ac:spMk id="3" creationId="{0F0FB631-1BF3-4A56-ACEE-70A30EAD8190}"/>
          </ac:spMkLst>
        </pc:spChg>
        <pc:spChg chg="add mod">
          <ac:chgData name="wasif shammu" userId="ab47c92eeeb0ce1a" providerId="LiveId" clId="{54A15FE9-089A-4DF9-B880-2E4C497B0CD0}" dt="2022-01-31T07:21:35.135" v="648" actId="113"/>
          <ac:spMkLst>
            <pc:docMk/>
            <pc:sldMk cId="0" sldId="266"/>
            <ac:spMk id="43" creationId="{102E95AA-8760-43BE-94AB-F3299B70C8A4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6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8.606" v="414" actId="478"/>
          <ac:spMkLst>
            <pc:docMk/>
            <pc:sldMk cId="0" sldId="266"/>
            <ac:spMk id="269" creationId="{00000000-0000-0000-0000-000000000000}"/>
          </ac:spMkLst>
        </pc:spChg>
        <pc:spChg chg="del mod">
          <ac:chgData name="wasif shammu" userId="ab47c92eeeb0ce1a" providerId="LiveId" clId="{54A15FE9-089A-4DF9-B880-2E4C497B0CD0}" dt="2022-01-31T06:26:40.360" v="416" actId="478"/>
          <ac:spMkLst>
            <pc:docMk/>
            <pc:sldMk cId="0" sldId="266"/>
            <ac:spMk id="27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27.126" v="407" actId="478"/>
          <ac:spMkLst>
            <pc:docMk/>
            <pc:sldMk cId="0" sldId="266"/>
            <ac:spMk id="27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7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7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7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7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8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8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8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8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8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8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8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9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9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9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9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9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4.566" v="411" actId="478"/>
          <ac:spMkLst>
            <pc:docMk/>
            <pc:sldMk cId="0" sldId="266"/>
            <ac:spMk id="29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29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4.566" v="411" actId="478"/>
          <ac:spMkLst>
            <pc:docMk/>
            <pc:sldMk cId="0" sldId="266"/>
            <ac:spMk id="29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30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30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30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30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26:33.119" v="410" actId="478"/>
          <ac:spMkLst>
            <pc:docMk/>
            <pc:sldMk cId="0" sldId="266"/>
            <ac:spMk id="306" creationId="{00000000-0000-0000-0000-000000000000}"/>
          </ac:spMkLst>
        </pc:spChg>
        <pc:picChg chg="del">
          <ac:chgData name="wasif shammu" userId="ab47c92eeeb0ce1a" providerId="LiveId" clId="{54A15FE9-089A-4DF9-B880-2E4C497B0CD0}" dt="2022-01-31T06:26:38.606" v="414" actId="478"/>
          <ac:picMkLst>
            <pc:docMk/>
            <pc:sldMk cId="0" sldId="266"/>
            <ac:picMk id="272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26:38.606" v="414" actId="478"/>
          <ac:picMkLst>
            <pc:docMk/>
            <pc:sldMk cId="0" sldId="266"/>
            <ac:picMk id="273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26:34.566" v="411" actId="478"/>
          <ac:picMkLst>
            <pc:docMk/>
            <pc:sldMk cId="0" sldId="266"/>
            <ac:picMk id="274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26:34.566" v="411" actId="478"/>
          <ac:picMkLst>
            <pc:docMk/>
            <pc:sldMk cId="0" sldId="266"/>
            <ac:picMk id="275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26:33.119" v="410" actId="478"/>
          <ac:picMkLst>
            <pc:docMk/>
            <pc:sldMk cId="0" sldId="266"/>
            <ac:picMk id="283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26:30.158" v="409" actId="478"/>
          <ac:picMkLst>
            <pc:docMk/>
            <pc:sldMk cId="0" sldId="266"/>
            <ac:picMk id="284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26:35.169" v="412" actId="478"/>
          <ac:picMkLst>
            <pc:docMk/>
            <pc:sldMk cId="0" sldId="266"/>
            <ac:picMk id="285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26:33.119" v="410" actId="478"/>
          <ac:picMkLst>
            <pc:docMk/>
            <pc:sldMk cId="0" sldId="266"/>
            <ac:picMk id="298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26:36.710" v="413" actId="478"/>
          <ac:picMkLst>
            <pc:docMk/>
            <pc:sldMk cId="0" sldId="266"/>
            <ac:picMk id="300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26:33.119" v="410" actId="478"/>
          <ac:picMkLst>
            <pc:docMk/>
            <pc:sldMk cId="0" sldId="266"/>
            <ac:picMk id="301" creationId="{00000000-0000-0000-0000-000000000000}"/>
          </ac:picMkLst>
        </pc:picChg>
      </pc:sldChg>
      <pc:sldChg chg="modSp mod">
        <pc:chgData name="wasif shammu" userId="ab47c92eeeb0ce1a" providerId="LiveId" clId="{54A15FE9-089A-4DF9-B880-2E4C497B0CD0}" dt="2022-01-31T07:22:38.992" v="655" actId="113"/>
        <pc:sldMkLst>
          <pc:docMk/>
          <pc:sldMk cId="0" sldId="267"/>
        </pc:sldMkLst>
        <pc:spChg chg="mod">
          <ac:chgData name="wasif shammu" userId="ab47c92eeeb0ce1a" providerId="LiveId" clId="{54A15FE9-089A-4DF9-B880-2E4C497B0CD0}" dt="2022-01-31T07:22:38.992" v="655" actId="113"/>
          <ac:spMkLst>
            <pc:docMk/>
            <pc:sldMk cId="0" sldId="267"/>
            <ac:spMk id="311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34:44.092" v="439" actId="2711"/>
          <ac:spMkLst>
            <pc:docMk/>
            <pc:sldMk cId="0" sldId="267"/>
            <ac:spMk id="312" creationId="{00000000-0000-0000-0000-000000000000}"/>
          </ac:spMkLst>
        </pc:spChg>
      </pc:sldChg>
      <pc:sldChg chg="addSp delSp modSp mod modNotes">
        <pc:chgData name="wasif shammu" userId="ab47c92eeeb0ce1a" providerId="LiveId" clId="{54A15FE9-089A-4DF9-B880-2E4C497B0CD0}" dt="2022-01-31T06:36:09.443" v="457" actId="2711"/>
        <pc:sldMkLst>
          <pc:docMk/>
          <pc:sldMk cId="0" sldId="268"/>
        </pc:sldMkLst>
        <pc:spChg chg="add del mod">
          <ac:chgData name="wasif shammu" userId="ab47c92eeeb0ce1a" providerId="LiveId" clId="{54A15FE9-089A-4DF9-B880-2E4C497B0CD0}" dt="2022-01-31T06:35:16.600" v="444" actId="478"/>
          <ac:spMkLst>
            <pc:docMk/>
            <pc:sldMk cId="0" sldId="268"/>
            <ac:spMk id="3" creationId="{D8710167-5C52-49E2-81E7-C12FCFF893F7}"/>
          </ac:spMkLst>
        </pc:spChg>
        <pc:spChg chg="add mod">
          <ac:chgData name="wasif shammu" userId="ab47c92eeeb0ce1a" providerId="LiveId" clId="{54A15FE9-089A-4DF9-B880-2E4C497B0CD0}" dt="2022-01-31T06:35:21.104" v="449" actId="20577"/>
          <ac:spMkLst>
            <pc:docMk/>
            <pc:sldMk cId="0" sldId="268"/>
            <ac:spMk id="8" creationId="{0A43DAC7-1033-4D28-9431-984C2F1207F1}"/>
          </ac:spMkLst>
        </pc:spChg>
        <pc:spChg chg="del">
          <ac:chgData name="wasif shammu" userId="ab47c92eeeb0ce1a" providerId="LiveId" clId="{54A15FE9-089A-4DF9-B880-2E4C497B0CD0}" dt="2022-01-31T06:35:06.613" v="441" actId="478"/>
          <ac:spMkLst>
            <pc:docMk/>
            <pc:sldMk cId="0" sldId="268"/>
            <ac:spMk id="31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5:14.678" v="443" actId="478"/>
          <ac:spMkLst>
            <pc:docMk/>
            <pc:sldMk cId="0" sldId="268"/>
            <ac:spMk id="319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35:39.649" v="451"/>
          <ac:spMkLst>
            <pc:docMk/>
            <pc:sldMk cId="0" sldId="268"/>
            <ac:spMk id="320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35:43.914" v="453"/>
          <ac:spMkLst>
            <pc:docMk/>
            <pc:sldMk cId="0" sldId="268"/>
            <ac:spMk id="321" creationId="{00000000-0000-0000-0000-000000000000}"/>
          </ac:spMkLst>
        </pc:spChg>
        <pc:graphicFrameChg chg="modGraphic">
          <ac:chgData name="wasif shammu" userId="ab47c92eeeb0ce1a" providerId="LiveId" clId="{54A15FE9-089A-4DF9-B880-2E4C497B0CD0}" dt="2022-01-31T06:36:09.443" v="457" actId="2711"/>
          <ac:graphicFrameMkLst>
            <pc:docMk/>
            <pc:sldMk cId="0" sldId="268"/>
            <ac:graphicFrameMk id="317" creationId="{00000000-0000-0000-0000-000000000000}"/>
          </ac:graphicFrameMkLst>
        </pc:graphicFrameChg>
      </pc:sldChg>
      <pc:sldChg chg="addSp delSp modSp mod modNotes">
        <pc:chgData name="wasif shammu" userId="ab47c92eeeb0ce1a" providerId="LiveId" clId="{54A15FE9-089A-4DF9-B880-2E4C497B0CD0}" dt="2022-01-31T07:22:47.319" v="656" actId="113"/>
        <pc:sldMkLst>
          <pc:docMk/>
          <pc:sldMk cId="0" sldId="269"/>
        </pc:sldMkLst>
        <pc:spChg chg="add del mod">
          <ac:chgData name="wasif shammu" userId="ab47c92eeeb0ce1a" providerId="LiveId" clId="{54A15FE9-089A-4DF9-B880-2E4C497B0CD0}" dt="2022-01-31T06:37:57.630" v="459" actId="478"/>
          <ac:spMkLst>
            <pc:docMk/>
            <pc:sldMk cId="0" sldId="269"/>
            <ac:spMk id="3" creationId="{EC129F67-3D61-4DF8-8325-487E09465BEF}"/>
          </ac:spMkLst>
        </pc:spChg>
        <pc:spChg chg="add mod">
          <ac:chgData name="wasif shammu" userId="ab47c92eeeb0ce1a" providerId="LiveId" clId="{54A15FE9-089A-4DF9-B880-2E4C497B0CD0}" dt="2022-01-31T07:22:47.319" v="656" actId="113"/>
          <ac:spMkLst>
            <pc:docMk/>
            <pc:sldMk cId="0" sldId="269"/>
            <ac:spMk id="34" creationId="{B312F607-5F6B-4B5E-A2F5-93D25FC20003}"/>
          </ac:spMkLst>
        </pc:spChg>
        <pc:spChg chg="add del mod">
          <ac:chgData name="wasif shammu" userId="ab47c92eeeb0ce1a" providerId="LiveId" clId="{54A15FE9-089A-4DF9-B880-2E4C497B0CD0}" dt="2022-01-31T06:44:52.423" v="480" actId="21"/>
          <ac:spMkLst>
            <pc:docMk/>
            <pc:sldMk cId="0" sldId="269"/>
            <ac:spMk id="37" creationId="{31BE0C5F-80BA-4365-8A7B-573F966E6E44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2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2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2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3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3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3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3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3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3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3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4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4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4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4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4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4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4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5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5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5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5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37:55.154" v="458" actId="478"/>
          <ac:spMkLst>
            <pc:docMk/>
            <pc:sldMk cId="0" sldId="269"/>
            <ac:spMk id="356" creationId="{00000000-0000-0000-0000-000000000000}"/>
          </ac:spMkLst>
        </pc:spChg>
        <pc:picChg chg="add mod">
          <ac:chgData name="wasif shammu" userId="ab47c92eeeb0ce1a" providerId="LiveId" clId="{54A15FE9-089A-4DF9-B880-2E4C497B0CD0}" dt="2022-01-31T06:43:38.491" v="473" actId="14100"/>
          <ac:picMkLst>
            <pc:docMk/>
            <pc:sldMk cId="0" sldId="269"/>
            <ac:picMk id="5" creationId="{5DE06002-E3F4-4D42-9857-4A8EF1EA2FE8}"/>
          </ac:picMkLst>
        </pc:picChg>
        <pc:picChg chg="del">
          <ac:chgData name="wasif shammu" userId="ab47c92eeeb0ce1a" providerId="LiveId" clId="{54A15FE9-089A-4DF9-B880-2E4C497B0CD0}" dt="2022-01-31T06:37:55.154" v="458" actId="478"/>
          <ac:picMkLst>
            <pc:docMk/>
            <pc:sldMk cId="0" sldId="269"/>
            <ac:picMk id="353" creationId="{00000000-0000-0000-0000-000000000000}"/>
          </ac:picMkLst>
        </pc:picChg>
        <pc:cxnChg chg="del mod">
          <ac:chgData name="wasif shammu" userId="ab47c92eeeb0ce1a" providerId="LiveId" clId="{54A15FE9-089A-4DF9-B880-2E4C497B0CD0}" dt="2022-01-31T06:37:55.154" v="458" actId="478"/>
          <ac:cxnSpMkLst>
            <pc:docMk/>
            <pc:sldMk cId="0" sldId="269"/>
            <ac:cxnSpMk id="332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37:55.154" v="458" actId="478"/>
          <ac:cxnSpMkLst>
            <pc:docMk/>
            <pc:sldMk cId="0" sldId="269"/>
            <ac:cxnSpMk id="338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37:55.154" v="458" actId="478"/>
          <ac:cxnSpMkLst>
            <pc:docMk/>
            <pc:sldMk cId="0" sldId="269"/>
            <ac:cxnSpMk id="339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37:55.154" v="458" actId="478"/>
          <ac:cxnSpMkLst>
            <pc:docMk/>
            <pc:sldMk cId="0" sldId="269"/>
            <ac:cxnSpMk id="340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37:55.154" v="458" actId="478"/>
          <ac:cxnSpMkLst>
            <pc:docMk/>
            <pc:sldMk cId="0" sldId="269"/>
            <ac:cxnSpMk id="341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37:55.154" v="458" actId="478"/>
          <ac:cxnSpMkLst>
            <pc:docMk/>
            <pc:sldMk cId="0" sldId="269"/>
            <ac:cxnSpMk id="342" creationId="{00000000-0000-0000-0000-000000000000}"/>
          </ac:cxnSpMkLst>
        </pc:cxnChg>
      </pc:sldChg>
      <pc:sldChg chg="addSp delSp modSp mod modNotes">
        <pc:chgData name="wasif shammu" userId="ab47c92eeeb0ce1a" providerId="LiveId" clId="{54A15FE9-089A-4DF9-B880-2E4C497B0CD0}" dt="2022-01-31T07:22:53.710" v="657" actId="113"/>
        <pc:sldMkLst>
          <pc:docMk/>
          <pc:sldMk cId="0" sldId="270"/>
        </pc:sldMkLst>
        <pc:spChg chg="add del mod">
          <ac:chgData name="wasif shammu" userId="ab47c92eeeb0ce1a" providerId="LiveId" clId="{54A15FE9-089A-4DF9-B880-2E4C497B0CD0}" dt="2022-01-31T06:43:52.093" v="475" actId="478"/>
          <ac:spMkLst>
            <pc:docMk/>
            <pc:sldMk cId="0" sldId="270"/>
            <ac:spMk id="3" creationId="{671DE852-C6B5-4E9F-8507-0CECB3E01861}"/>
          </ac:spMkLst>
        </pc:spChg>
        <pc:spChg chg="add mod">
          <ac:chgData name="wasif shammu" userId="ab47c92eeeb0ce1a" providerId="LiveId" clId="{54A15FE9-089A-4DF9-B880-2E4C497B0CD0}" dt="2022-01-31T07:22:53.710" v="657" actId="113"/>
          <ac:spMkLst>
            <pc:docMk/>
            <pc:sldMk cId="0" sldId="270"/>
            <ac:spMk id="32" creationId="{4CB6A799-463D-4E66-A022-39530B0D75F1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6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6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6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7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7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7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7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7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7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7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7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7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7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8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8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8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8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8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3:49.508" v="474" actId="478"/>
          <ac:spMkLst>
            <pc:docMk/>
            <pc:sldMk cId="0" sldId="270"/>
            <ac:spMk id="386" creationId="{00000000-0000-0000-0000-000000000000}"/>
          </ac:spMkLst>
        </pc:spChg>
        <pc:picChg chg="add mod">
          <ac:chgData name="wasif shammu" userId="ab47c92eeeb0ce1a" providerId="LiveId" clId="{54A15FE9-089A-4DF9-B880-2E4C497B0CD0}" dt="2022-01-31T06:44:42.036" v="478" actId="1076"/>
          <ac:picMkLst>
            <pc:docMk/>
            <pc:sldMk cId="0" sldId="270"/>
            <ac:picMk id="5" creationId="{EAB73249-8FDF-4C7E-A139-2161ECEB281C}"/>
          </ac:picMkLst>
        </pc:picChg>
        <pc:picChg chg="del">
          <ac:chgData name="wasif shammu" userId="ab47c92eeeb0ce1a" providerId="LiveId" clId="{54A15FE9-089A-4DF9-B880-2E4C497B0CD0}" dt="2022-01-31T06:43:49.508" v="474" actId="478"/>
          <ac:picMkLst>
            <pc:docMk/>
            <pc:sldMk cId="0" sldId="270"/>
            <ac:picMk id="364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43:49.508" v="474" actId="478"/>
          <ac:picMkLst>
            <pc:docMk/>
            <pc:sldMk cId="0" sldId="270"/>
            <ac:picMk id="365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43:49.508" v="474" actId="478"/>
          <ac:picMkLst>
            <pc:docMk/>
            <pc:sldMk cId="0" sldId="270"/>
            <ac:picMk id="366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43:49.508" v="474" actId="478"/>
          <ac:picMkLst>
            <pc:docMk/>
            <pc:sldMk cId="0" sldId="270"/>
            <ac:picMk id="367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43:49.508" v="474" actId="478"/>
          <ac:picMkLst>
            <pc:docMk/>
            <pc:sldMk cId="0" sldId="270"/>
            <ac:picMk id="368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43:49.508" v="474" actId="478"/>
          <ac:picMkLst>
            <pc:docMk/>
            <pc:sldMk cId="0" sldId="270"/>
            <ac:picMk id="369" creationId="{00000000-0000-0000-0000-000000000000}"/>
          </ac:picMkLst>
        </pc:picChg>
      </pc:sldChg>
      <pc:sldChg chg="modSp mod">
        <pc:chgData name="wasif shammu" userId="ab47c92eeeb0ce1a" providerId="LiveId" clId="{54A15FE9-089A-4DF9-B880-2E4C497B0CD0}" dt="2022-01-31T06:45:27.082" v="493" actId="2711"/>
        <pc:sldMkLst>
          <pc:docMk/>
          <pc:sldMk cId="0" sldId="271"/>
        </pc:sldMkLst>
        <pc:spChg chg="mod">
          <ac:chgData name="wasif shammu" userId="ab47c92eeeb0ce1a" providerId="LiveId" clId="{54A15FE9-089A-4DF9-B880-2E4C497B0CD0}" dt="2022-01-31T06:45:20.771" v="492" actId="2711"/>
          <ac:spMkLst>
            <pc:docMk/>
            <pc:sldMk cId="0" sldId="271"/>
            <ac:spMk id="391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45:27.082" v="493" actId="2711"/>
          <ac:spMkLst>
            <pc:docMk/>
            <pc:sldMk cId="0" sldId="271"/>
            <ac:spMk id="392" creationId="{00000000-0000-0000-0000-000000000000}"/>
          </ac:spMkLst>
        </pc:spChg>
      </pc:sldChg>
      <pc:sldChg chg="addSp delSp modSp mod modNotes">
        <pc:chgData name="wasif shammu" userId="ab47c92eeeb0ce1a" providerId="LiveId" clId="{54A15FE9-089A-4DF9-B880-2E4C497B0CD0}" dt="2022-01-31T06:46:58.832" v="514" actId="1076"/>
        <pc:sldMkLst>
          <pc:docMk/>
          <pc:sldMk cId="0" sldId="272"/>
        </pc:sldMkLst>
        <pc:spChg chg="add del mod">
          <ac:chgData name="wasif shammu" userId="ab47c92eeeb0ce1a" providerId="LiveId" clId="{54A15FE9-089A-4DF9-B880-2E4C497B0CD0}" dt="2022-01-31T06:45:40.756" v="495" actId="478"/>
          <ac:spMkLst>
            <pc:docMk/>
            <pc:sldMk cId="0" sldId="272"/>
            <ac:spMk id="3" creationId="{6EC62B1C-1D95-4FC2-BD09-264937B7A05C}"/>
          </ac:spMkLst>
        </pc:spChg>
        <pc:spChg chg="add mod">
          <ac:chgData name="wasif shammu" userId="ab47c92eeeb0ce1a" providerId="LiveId" clId="{54A15FE9-089A-4DF9-B880-2E4C497B0CD0}" dt="2022-01-31T06:46:00.745" v="508" actId="20577"/>
          <ac:spMkLst>
            <pc:docMk/>
            <pc:sldMk cId="0" sldId="272"/>
            <ac:spMk id="11" creationId="{FF1272F5-FD33-4616-9947-A6BB323EB8D7}"/>
          </ac:spMkLst>
        </pc:spChg>
        <pc:spChg chg="del">
          <ac:chgData name="wasif shammu" userId="ab47c92eeeb0ce1a" providerId="LiveId" clId="{54A15FE9-089A-4DF9-B880-2E4C497B0CD0}" dt="2022-01-31T06:45:36.468" v="494" actId="478"/>
          <ac:spMkLst>
            <pc:docMk/>
            <pc:sldMk cId="0" sldId="272"/>
            <ac:spMk id="39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5:36.468" v="494" actId="478"/>
          <ac:spMkLst>
            <pc:docMk/>
            <pc:sldMk cId="0" sldId="272"/>
            <ac:spMk id="399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46:16.166" v="510" actId="113"/>
          <ac:spMkLst>
            <pc:docMk/>
            <pc:sldMk cId="0" sldId="272"/>
            <ac:spMk id="400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46:16.166" v="510" actId="113"/>
          <ac:spMkLst>
            <pc:docMk/>
            <pc:sldMk cId="0" sldId="272"/>
            <ac:spMk id="401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46:16.166" v="510" actId="113"/>
          <ac:spMkLst>
            <pc:docMk/>
            <pc:sldMk cId="0" sldId="272"/>
            <ac:spMk id="402" creationId="{00000000-0000-0000-0000-000000000000}"/>
          </ac:spMkLst>
        </pc:spChg>
        <pc:graphicFrameChg chg="mod modGraphic">
          <ac:chgData name="wasif shammu" userId="ab47c92eeeb0ce1a" providerId="LiveId" clId="{54A15FE9-089A-4DF9-B880-2E4C497B0CD0}" dt="2022-01-31T06:46:58.832" v="514" actId="1076"/>
          <ac:graphicFrameMkLst>
            <pc:docMk/>
            <pc:sldMk cId="0" sldId="272"/>
            <ac:graphicFrameMk id="397" creationId="{00000000-0000-0000-0000-000000000000}"/>
          </ac:graphicFrameMkLst>
        </pc:graphicFrameChg>
      </pc:sldChg>
      <pc:sldChg chg="addSp delSp modSp mod modNotes">
        <pc:chgData name="wasif shammu" userId="ab47c92eeeb0ce1a" providerId="LiveId" clId="{54A15FE9-089A-4DF9-B880-2E4C497B0CD0}" dt="2022-01-31T07:23:05.407" v="658" actId="113"/>
        <pc:sldMkLst>
          <pc:docMk/>
          <pc:sldMk cId="0" sldId="273"/>
        </pc:sldMkLst>
        <pc:spChg chg="add del mod">
          <ac:chgData name="wasif shammu" userId="ab47c92eeeb0ce1a" providerId="LiveId" clId="{54A15FE9-089A-4DF9-B880-2E4C497B0CD0}" dt="2022-01-31T06:48:02.987" v="516" actId="478"/>
          <ac:spMkLst>
            <pc:docMk/>
            <pc:sldMk cId="0" sldId="273"/>
            <ac:spMk id="3" creationId="{5AB75EA5-5FF7-45C5-9A1F-7542C956D7A5}"/>
          </ac:spMkLst>
        </pc:spChg>
        <pc:spChg chg="add mod">
          <ac:chgData name="wasif shammu" userId="ab47c92eeeb0ce1a" providerId="LiveId" clId="{54A15FE9-089A-4DF9-B880-2E4C497B0CD0}" dt="2022-01-31T07:23:05.407" v="658" actId="113"/>
          <ac:spMkLst>
            <pc:docMk/>
            <pc:sldMk cId="0" sldId="273"/>
            <ac:spMk id="38" creationId="{AB2DC0A9-40D4-44B4-A9C7-B2256AC6A820}"/>
          </ac:spMkLst>
        </pc:spChg>
        <pc:spChg chg="add mod">
          <ac:chgData name="wasif shammu" userId="ab47c92eeeb0ce1a" providerId="LiveId" clId="{54A15FE9-089A-4DF9-B880-2E4C497B0CD0}" dt="2022-01-31T06:49:51.242" v="541" actId="1076"/>
          <ac:spMkLst>
            <pc:docMk/>
            <pc:sldMk cId="0" sldId="273"/>
            <ac:spMk id="41" creationId="{A749FCE2-F951-4611-A788-61F671C1C912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0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0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1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1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1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0.245" v="515" actId="478"/>
          <ac:spMkLst>
            <pc:docMk/>
            <pc:sldMk cId="0" sldId="273"/>
            <ac:spMk id="41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0.245" v="515" actId="478"/>
          <ac:spMkLst>
            <pc:docMk/>
            <pc:sldMk cId="0" sldId="273"/>
            <ac:spMk id="41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1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1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2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2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2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2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2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2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2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2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9:37.943" v="536" actId="21"/>
          <ac:spMkLst>
            <pc:docMk/>
            <pc:sldMk cId="0" sldId="273"/>
            <ac:spMk id="43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3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3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3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3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48:08.424" v="518" actId="478"/>
          <ac:spMkLst>
            <pc:docMk/>
            <pc:sldMk cId="0" sldId="273"/>
            <ac:spMk id="439" creationId="{00000000-0000-0000-0000-000000000000}"/>
          </ac:spMkLst>
        </pc:spChg>
        <pc:picChg chg="add mod">
          <ac:chgData name="wasif shammu" userId="ab47c92eeeb0ce1a" providerId="LiveId" clId="{54A15FE9-089A-4DF9-B880-2E4C497B0CD0}" dt="2022-01-31T06:49:46.268" v="540" actId="1076"/>
          <ac:picMkLst>
            <pc:docMk/>
            <pc:sldMk cId="0" sldId="273"/>
            <ac:picMk id="5" creationId="{A3065B59-8DF2-4077-9CCC-B34AD9BC4F2D}"/>
          </ac:picMkLst>
        </pc:picChg>
        <pc:picChg chg="del">
          <ac:chgData name="wasif shammu" userId="ab47c92eeeb0ce1a" providerId="LiveId" clId="{54A15FE9-089A-4DF9-B880-2E4C497B0CD0}" dt="2022-01-31T06:48:08.424" v="518" actId="478"/>
          <ac:picMkLst>
            <pc:docMk/>
            <pc:sldMk cId="0" sldId="273"/>
            <ac:picMk id="429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48:08.424" v="518" actId="478"/>
          <ac:picMkLst>
            <pc:docMk/>
            <pc:sldMk cId="0" sldId="273"/>
            <ac:picMk id="430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48:08.424" v="518" actId="478"/>
          <ac:picMkLst>
            <pc:docMk/>
            <pc:sldMk cId="0" sldId="273"/>
            <ac:picMk id="440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48:08.424" v="518" actId="478"/>
          <ac:picMkLst>
            <pc:docMk/>
            <pc:sldMk cId="0" sldId="273"/>
            <ac:picMk id="441" creationId="{00000000-0000-0000-0000-000000000000}"/>
          </ac:picMkLst>
        </pc:picChg>
        <pc:cxnChg chg="del mod">
          <ac:chgData name="wasif shammu" userId="ab47c92eeeb0ce1a" providerId="LiveId" clId="{54A15FE9-089A-4DF9-B880-2E4C497B0CD0}" dt="2022-01-31T06:48:08.424" v="518" actId="478"/>
          <ac:cxnSpMkLst>
            <pc:docMk/>
            <pc:sldMk cId="0" sldId="273"/>
            <ac:cxnSpMk id="413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48:08.424" v="518" actId="478"/>
          <ac:cxnSpMkLst>
            <pc:docMk/>
            <pc:sldMk cId="0" sldId="273"/>
            <ac:cxnSpMk id="418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48:08.424" v="518" actId="478"/>
          <ac:cxnSpMkLst>
            <pc:docMk/>
            <pc:sldMk cId="0" sldId="273"/>
            <ac:cxnSpMk id="419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48:08.424" v="518" actId="478"/>
          <ac:cxnSpMkLst>
            <pc:docMk/>
            <pc:sldMk cId="0" sldId="273"/>
            <ac:cxnSpMk id="420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48:08.424" v="518" actId="478"/>
          <ac:cxnSpMkLst>
            <pc:docMk/>
            <pc:sldMk cId="0" sldId="273"/>
            <ac:cxnSpMk id="433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48:08.424" v="518" actId="478"/>
          <ac:cxnSpMkLst>
            <pc:docMk/>
            <pc:sldMk cId="0" sldId="273"/>
            <ac:cxnSpMk id="434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6:48:08.424" v="518" actId="478"/>
          <ac:cxnSpMkLst>
            <pc:docMk/>
            <pc:sldMk cId="0" sldId="273"/>
            <ac:cxnSpMk id="437" creationId="{00000000-0000-0000-0000-000000000000}"/>
          </ac:cxnSpMkLst>
        </pc:cxnChg>
      </pc:sldChg>
      <pc:sldChg chg="addSp delSp modSp mod modNotes">
        <pc:chgData name="wasif shammu" userId="ab47c92eeeb0ce1a" providerId="LiveId" clId="{54A15FE9-089A-4DF9-B880-2E4C497B0CD0}" dt="2022-01-31T07:23:11.410" v="659" actId="113"/>
        <pc:sldMkLst>
          <pc:docMk/>
          <pc:sldMk cId="0" sldId="274"/>
        </pc:sldMkLst>
        <pc:spChg chg="add del mod">
          <ac:chgData name="wasif shammu" userId="ab47c92eeeb0ce1a" providerId="LiveId" clId="{54A15FE9-089A-4DF9-B880-2E4C497B0CD0}" dt="2022-01-31T06:57:29.857" v="543" actId="478"/>
          <ac:spMkLst>
            <pc:docMk/>
            <pc:sldMk cId="0" sldId="274"/>
            <ac:spMk id="3" creationId="{C0215334-5DAC-4BD2-AF00-974AC6C739B0}"/>
          </ac:spMkLst>
        </pc:spChg>
        <pc:spChg chg="add mod">
          <ac:chgData name="wasif shammu" userId="ab47c92eeeb0ce1a" providerId="LiveId" clId="{54A15FE9-089A-4DF9-B880-2E4C497B0CD0}" dt="2022-01-31T07:23:11.410" v="659" actId="113"/>
          <ac:spMkLst>
            <pc:docMk/>
            <pc:sldMk cId="0" sldId="274"/>
            <ac:spMk id="33" creationId="{5001B0D5-CF7F-4878-A5CF-2FC71928F795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4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9.227" v="555" actId="478"/>
          <ac:spMkLst>
            <pc:docMk/>
            <pc:sldMk cId="0" sldId="274"/>
            <ac:spMk id="45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25.569" v="542" actId="478"/>
          <ac:spMkLst>
            <pc:docMk/>
            <pc:sldMk cId="0" sldId="274"/>
            <ac:spMk id="45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25.569" v="542" actId="478"/>
          <ac:spMkLst>
            <pc:docMk/>
            <pc:sldMk cId="0" sldId="274"/>
            <ac:spMk id="45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5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5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5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5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6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6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6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6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6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6.914" v="554" actId="478"/>
          <ac:spMkLst>
            <pc:docMk/>
            <pc:sldMk cId="0" sldId="274"/>
            <ac:spMk id="46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6.914" v="554" actId="478"/>
          <ac:spMkLst>
            <pc:docMk/>
            <pc:sldMk cId="0" sldId="274"/>
            <ac:spMk id="46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6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7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7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7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7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6:57:43.271" v="553" actId="478"/>
          <ac:spMkLst>
            <pc:docMk/>
            <pc:sldMk cId="0" sldId="274"/>
            <ac:spMk id="474" creationId="{00000000-0000-0000-0000-000000000000}"/>
          </ac:spMkLst>
        </pc:spChg>
        <pc:picChg chg="add mod">
          <ac:chgData name="wasif shammu" userId="ab47c92eeeb0ce1a" providerId="LiveId" clId="{54A15FE9-089A-4DF9-B880-2E4C497B0CD0}" dt="2022-01-31T06:58:34.338" v="561" actId="14100"/>
          <ac:picMkLst>
            <pc:docMk/>
            <pc:sldMk cId="0" sldId="274"/>
            <ac:picMk id="5" creationId="{2682FFDF-B18A-4614-8541-269CD5BF1F99}"/>
          </ac:picMkLst>
        </pc:picChg>
        <pc:picChg chg="del">
          <ac:chgData name="wasif shammu" userId="ab47c92eeeb0ce1a" providerId="LiveId" clId="{54A15FE9-089A-4DF9-B880-2E4C497B0CD0}" dt="2022-01-31T06:57:43.271" v="553" actId="478"/>
          <ac:picMkLst>
            <pc:docMk/>
            <pc:sldMk cId="0" sldId="274"/>
            <ac:picMk id="448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57:43.271" v="553" actId="478"/>
          <ac:picMkLst>
            <pc:docMk/>
            <pc:sldMk cId="0" sldId="274"/>
            <ac:picMk id="449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57:43.271" v="553" actId="478"/>
          <ac:picMkLst>
            <pc:docMk/>
            <pc:sldMk cId="0" sldId="274"/>
            <ac:picMk id="453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57:46.914" v="554" actId="478"/>
          <ac:picMkLst>
            <pc:docMk/>
            <pc:sldMk cId="0" sldId="274"/>
            <ac:picMk id="454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57:43.271" v="553" actId="478"/>
          <ac:picMkLst>
            <pc:docMk/>
            <pc:sldMk cId="0" sldId="274"/>
            <ac:picMk id="455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6:57:43.271" v="553" actId="478"/>
          <ac:picMkLst>
            <pc:docMk/>
            <pc:sldMk cId="0" sldId="274"/>
            <ac:picMk id="468" creationId="{00000000-0000-0000-0000-000000000000}"/>
          </ac:picMkLst>
        </pc:picChg>
        <pc:cxnChg chg="del mod">
          <ac:chgData name="wasif shammu" userId="ab47c92eeeb0ce1a" providerId="LiveId" clId="{54A15FE9-089A-4DF9-B880-2E4C497B0CD0}" dt="2022-01-31T06:57:43.271" v="553" actId="478"/>
          <ac:cxnSpMkLst>
            <pc:docMk/>
            <pc:sldMk cId="0" sldId="274"/>
            <ac:cxnSpMk id="447" creationId="{00000000-0000-0000-0000-000000000000}"/>
          </ac:cxnSpMkLst>
        </pc:cxnChg>
      </pc:sldChg>
      <pc:sldChg chg="modSp mod">
        <pc:chgData name="wasif shammu" userId="ab47c92eeeb0ce1a" providerId="LiveId" clId="{54A15FE9-089A-4DF9-B880-2E4C497B0CD0}" dt="2022-01-31T06:59:16.370" v="567" actId="2711"/>
        <pc:sldMkLst>
          <pc:docMk/>
          <pc:sldMk cId="0" sldId="275"/>
        </pc:sldMkLst>
        <pc:spChg chg="mod">
          <ac:chgData name="wasif shammu" userId="ab47c92eeeb0ce1a" providerId="LiveId" clId="{54A15FE9-089A-4DF9-B880-2E4C497B0CD0}" dt="2022-01-31T06:59:16.370" v="567" actId="2711"/>
          <ac:spMkLst>
            <pc:docMk/>
            <pc:sldMk cId="0" sldId="275"/>
            <ac:spMk id="479" creationId="{00000000-0000-0000-0000-000000000000}"/>
          </ac:spMkLst>
        </pc:spChg>
        <pc:spChg chg="mod">
          <ac:chgData name="wasif shammu" userId="ab47c92eeeb0ce1a" providerId="LiveId" clId="{54A15FE9-089A-4DF9-B880-2E4C497B0CD0}" dt="2022-01-31T06:59:04.349" v="562" actId="2711"/>
          <ac:spMkLst>
            <pc:docMk/>
            <pc:sldMk cId="0" sldId="275"/>
            <ac:spMk id="480" creationId="{00000000-0000-0000-0000-000000000000}"/>
          </ac:spMkLst>
        </pc:spChg>
      </pc:sldChg>
      <pc:sldChg chg="addSp delSp modSp mod modNotes">
        <pc:chgData name="wasif shammu" userId="ab47c92eeeb0ce1a" providerId="LiveId" clId="{54A15FE9-089A-4DF9-B880-2E4C497B0CD0}" dt="2022-01-31T07:04:46.754" v="588" actId="2711"/>
        <pc:sldMkLst>
          <pc:docMk/>
          <pc:sldMk cId="0" sldId="276"/>
        </pc:sldMkLst>
        <pc:spChg chg="add del mod">
          <ac:chgData name="wasif shammu" userId="ab47c92eeeb0ce1a" providerId="LiveId" clId="{54A15FE9-089A-4DF9-B880-2E4C497B0CD0}" dt="2022-01-31T07:03:56.828" v="569" actId="478"/>
          <ac:spMkLst>
            <pc:docMk/>
            <pc:sldMk cId="0" sldId="276"/>
            <ac:spMk id="3" creationId="{A04C3B34-D535-42B5-9E32-3AB03879209C}"/>
          </ac:spMkLst>
        </pc:spChg>
        <pc:spChg chg="add mod">
          <ac:chgData name="wasif shammu" userId="ab47c92eeeb0ce1a" providerId="LiveId" clId="{54A15FE9-089A-4DF9-B880-2E4C497B0CD0}" dt="2022-01-31T07:04:13.812" v="583" actId="20577"/>
          <ac:spMkLst>
            <pc:docMk/>
            <pc:sldMk cId="0" sldId="276"/>
            <ac:spMk id="11" creationId="{04027BD8-D39E-4CCD-AAA1-ABBA58768168}"/>
          </ac:spMkLst>
        </pc:spChg>
        <pc:spChg chg="del">
          <ac:chgData name="wasif shammu" userId="ab47c92eeeb0ce1a" providerId="LiveId" clId="{54A15FE9-089A-4DF9-B880-2E4C497B0CD0}" dt="2022-01-31T07:03:54.337" v="568" actId="478"/>
          <ac:spMkLst>
            <pc:docMk/>
            <pc:sldMk cId="0" sldId="276"/>
            <ac:spMk id="48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3:54.337" v="568" actId="478"/>
          <ac:spMkLst>
            <pc:docMk/>
            <pc:sldMk cId="0" sldId="276"/>
            <ac:spMk id="487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04:25.348" v="585" actId="113"/>
          <ac:spMkLst>
            <pc:docMk/>
            <pc:sldMk cId="0" sldId="276"/>
            <ac:spMk id="488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04:25.348" v="585" actId="113"/>
          <ac:spMkLst>
            <pc:docMk/>
            <pc:sldMk cId="0" sldId="276"/>
            <ac:spMk id="489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04:25.348" v="585" actId="113"/>
          <ac:spMkLst>
            <pc:docMk/>
            <pc:sldMk cId="0" sldId="276"/>
            <ac:spMk id="490" creationId="{00000000-0000-0000-0000-000000000000}"/>
          </ac:spMkLst>
        </pc:spChg>
        <pc:graphicFrameChg chg="modGraphic">
          <ac:chgData name="wasif shammu" userId="ab47c92eeeb0ce1a" providerId="LiveId" clId="{54A15FE9-089A-4DF9-B880-2E4C497B0CD0}" dt="2022-01-31T07:04:46.754" v="588" actId="2711"/>
          <ac:graphicFrameMkLst>
            <pc:docMk/>
            <pc:sldMk cId="0" sldId="276"/>
            <ac:graphicFrameMk id="486" creationId="{00000000-0000-0000-0000-000000000000}"/>
          </ac:graphicFrameMkLst>
        </pc:graphicFrameChg>
      </pc:sldChg>
      <pc:sldChg chg="addSp delSp modSp mod modNotes">
        <pc:chgData name="wasif shammu" userId="ab47c92eeeb0ce1a" providerId="LiveId" clId="{54A15FE9-089A-4DF9-B880-2E4C497B0CD0}" dt="2022-01-31T07:23:18.454" v="660" actId="113"/>
        <pc:sldMkLst>
          <pc:docMk/>
          <pc:sldMk cId="0" sldId="277"/>
        </pc:sldMkLst>
        <pc:spChg chg="add del mod">
          <ac:chgData name="wasif shammu" userId="ab47c92eeeb0ce1a" providerId="LiveId" clId="{54A15FE9-089A-4DF9-B880-2E4C497B0CD0}" dt="2022-01-31T07:05:28.425" v="592" actId="478"/>
          <ac:spMkLst>
            <pc:docMk/>
            <pc:sldMk cId="0" sldId="277"/>
            <ac:spMk id="3" creationId="{0FE9731A-B561-4F27-AF42-5883A3D30C03}"/>
          </ac:spMkLst>
        </pc:spChg>
        <pc:spChg chg="add mod">
          <ac:chgData name="wasif shammu" userId="ab47c92eeeb0ce1a" providerId="LiveId" clId="{54A15FE9-089A-4DF9-B880-2E4C497B0CD0}" dt="2022-01-31T07:23:18.454" v="660" actId="113"/>
          <ac:spMkLst>
            <pc:docMk/>
            <pc:sldMk cId="0" sldId="277"/>
            <ac:spMk id="21" creationId="{C861D987-C8E9-4D90-BAA1-276ACCD59380}"/>
          </ac:spMkLst>
        </pc:spChg>
        <pc:spChg chg="del">
          <ac:chgData name="wasif shammu" userId="ab47c92eeeb0ce1a" providerId="LiveId" clId="{54A15FE9-089A-4DF9-B880-2E4C497B0CD0}" dt="2022-01-31T07:05:34.243" v="593" actId="478"/>
          <ac:spMkLst>
            <pc:docMk/>
            <pc:sldMk cId="0" sldId="277"/>
            <ac:spMk id="49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5:34.243" v="593" actId="478"/>
          <ac:spMkLst>
            <pc:docMk/>
            <pc:sldMk cId="0" sldId="277"/>
            <ac:spMk id="49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5:34.243" v="593" actId="478"/>
          <ac:spMkLst>
            <pc:docMk/>
            <pc:sldMk cId="0" sldId="277"/>
            <ac:spMk id="49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5:34.243" v="593" actId="478"/>
          <ac:spMkLst>
            <pc:docMk/>
            <pc:sldMk cId="0" sldId="277"/>
            <ac:spMk id="49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5:34.243" v="593" actId="478"/>
          <ac:spMkLst>
            <pc:docMk/>
            <pc:sldMk cId="0" sldId="277"/>
            <ac:spMk id="500" creationId="{00000000-0000-0000-0000-000000000000}"/>
          </ac:spMkLst>
        </pc:spChg>
        <pc:spChg chg="del mod">
          <ac:chgData name="wasif shammu" userId="ab47c92eeeb0ce1a" providerId="LiveId" clId="{54A15FE9-089A-4DF9-B880-2E4C497B0CD0}" dt="2022-01-31T07:05:26.067" v="591" actId="478"/>
          <ac:spMkLst>
            <pc:docMk/>
            <pc:sldMk cId="0" sldId="277"/>
            <ac:spMk id="50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5:26.067" v="591" actId="478"/>
          <ac:spMkLst>
            <pc:docMk/>
            <pc:sldMk cId="0" sldId="277"/>
            <ac:spMk id="50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5:34.243" v="593" actId="478"/>
          <ac:spMkLst>
            <pc:docMk/>
            <pc:sldMk cId="0" sldId="277"/>
            <ac:spMk id="50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5:34.243" v="593" actId="478"/>
          <ac:spMkLst>
            <pc:docMk/>
            <pc:sldMk cId="0" sldId="277"/>
            <ac:spMk id="50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5:34.243" v="593" actId="478"/>
          <ac:spMkLst>
            <pc:docMk/>
            <pc:sldMk cId="0" sldId="277"/>
            <ac:spMk id="50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5:34.243" v="593" actId="478"/>
          <ac:spMkLst>
            <pc:docMk/>
            <pc:sldMk cId="0" sldId="277"/>
            <ac:spMk id="510" creationId="{00000000-0000-0000-0000-000000000000}"/>
          </ac:spMkLst>
        </pc:spChg>
        <pc:picChg chg="add mod">
          <ac:chgData name="wasif shammu" userId="ab47c92eeeb0ce1a" providerId="LiveId" clId="{54A15FE9-089A-4DF9-B880-2E4C497B0CD0}" dt="2022-01-31T07:08:09.111" v="611" actId="1076"/>
          <ac:picMkLst>
            <pc:docMk/>
            <pc:sldMk cId="0" sldId="277"/>
            <ac:picMk id="5" creationId="{99996B91-A683-4E30-BF27-C51D4DEB744F}"/>
          </ac:picMkLst>
        </pc:picChg>
        <pc:picChg chg="del">
          <ac:chgData name="wasif shammu" userId="ab47c92eeeb0ce1a" providerId="LiveId" clId="{54A15FE9-089A-4DF9-B880-2E4C497B0CD0}" dt="2022-01-31T07:05:34.243" v="593" actId="478"/>
          <ac:picMkLst>
            <pc:docMk/>
            <pc:sldMk cId="0" sldId="277"/>
            <ac:picMk id="511" creationId="{00000000-0000-0000-0000-000000000000}"/>
          </ac:picMkLst>
        </pc:picChg>
        <pc:cxnChg chg="del mod">
          <ac:chgData name="wasif shammu" userId="ab47c92eeeb0ce1a" providerId="LiveId" clId="{54A15FE9-089A-4DF9-B880-2E4C497B0CD0}" dt="2022-01-31T07:05:34.243" v="593" actId="478"/>
          <ac:cxnSpMkLst>
            <pc:docMk/>
            <pc:sldMk cId="0" sldId="277"/>
            <ac:cxnSpMk id="501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7:05:34.243" v="593" actId="478"/>
          <ac:cxnSpMkLst>
            <pc:docMk/>
            <pc:sldMk cId="0" sldId="277"/>
            <ac:cxnSpMk id="506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7:05:34.243" v="593" actId="478"/>
          <ac:cxnSpMkLst>
            <pc:docMk/>
            <pc:sldMk cId="0" sldId="277"/>
            <ac:cxnSpMk id="507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7:05:34.243" v="593" actId="478"/>
          <ac:cxnSpMkLst>
            <pc:docMk/>
            <pc:sldMk cId="0" sldId="277"/>
            <ac:cxnSpMk id="508" creationId="{00000000-0000-0000-0000-000000000000}"/>
          </ac:cxnSpMkLst>
        </pc:cxnChg>
      </pc:sldChg>
      <pc:sldChg chg="addSp delSp modSp mod modNotes">
        <pc:chgData name="wasif shammu" userId="ab47c92eeeb0ce1a" providerId="LiveId" clId="{54A15FE9-089A-4DF9-B880-2E4C497B0CD0}" dt="2022-01-31T07:23:24.605" v="661" actId="113"/>
        <pc:sldMkLst>
          <pc:docMk/>
          <pc:sldMk cId="0" sldId="278"/>
        </pc:sldMkLst>
        <pc:spChg chg="add del mod">
          <ac:chgData name="wasif shammu" userId="ab47c92eeeb0ce1a" providerId="LiveId" clId="{54A15FE9-089A-4DF9-B880-2E4C497B0CD0}" dt="2022-01-31T07:08:30.467" v="613" actId="478"/>
          <ac:spMkLst>
            <pc:docMk/>
            <pc:sldMk cId="0" sldId="278"/>
            <ac:spMk id="3" creationId="{5709AA79-1DC6-4FE3-9DFB-26847E368CF9}"/>
          </ac:spMkLst>
        </pc:spChg>
        <pc:spChg chg="add mod">
          <ac:chgData name="wasif shammu" userId="ab47c92eeeb0ce1a" providerId="LiveId" clId="{54A15FE9-089A-4DF9-B880-2E4C497B0CD0}" dt="2022-01-31T07:23:24.605" v="661" actId="113"/>
          <ac:spMkLst>
            <pc:docMk/>
            <pc:sldMk cId="0" sldId="278"/>
            <ac:spMk id="9" creationId="{4F35F6C5-6324-492C-83A7-0BCE3EBF8754}"/>
          </ac:spMkLst>
        </pc:spChg>
        <pc:spChg chg="del">
          <ac:chgData name="wasif shammu" userId="ab47c92eeeb0ce1a" providerId="LiveId" clId="{54A15FE9-089A-4DF9-B880-2E4C497B0CD0}" dt="2022-01-31T07:08:24.902" v="612" actId="478"/>
          <ac:spMkLst>
            <pc:docMk/>
            <pc:sldMk cId="0" sldId="278"/>
            <ac:spMk id="51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8:24.902" v="612" actId="478"/>
          <ac:spMkLst>
            <pc:docMk/>
            <pc:sldMk cId="0" sldId="278"/>
            <ac:spMk id="51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08:41.436" v="615" actId="478"/>
          <ac:spMkLst>
            <pc:docMk/>
            <pc:sldMk cId="0" sldId="278"/>
            <ac:spMk id="520" creationId="{00000000-0000-0000-0000-000000000000}"/>
          </ac:spMkLst>
        </pc:spChg>
        <pc:picChg chg="add del mod">
          <ac:chgData name="wasif shammu" userId="ab47c92eeeb0ce1a" providerId="LiveId" clId="{54A15FE9-089A-4DF9-B880-2E4C497B0CD0}" dt="2022-01-31T07:09:38.352" v="630" actId="478"/>
          <ac:picMkLst>
            <pc:docMk/>
            <pc:sldMk cId="0" sldId="278"/>
            <ac:picMk id="5" creationId="{F3F1375A-31D2-4459-8904-C40F4AF792B8}"/>
          </ac:picMkLst>
        </pc:picChg>
        <pc:picChg chg="add mod">
          <ac:chgData name="wasif shammu" userId="ab47c92eeeb0ce1a" providerId="LiveId" clId="{54A15FE9-089A-4DF9-B880-2E4C497B0CD0}" dt="2022-01-31T07:10:25.232" v="637" actId="14100"/>
          <ac:picMkLst>
            <pc:docMk/>
            <pc:sldMk cId="0" sldId="278"/>
            <ac:picMk id="7" creationId="{10B7520F-DA4A-414A-9485-8844D9812251}"/>
          </ac:picMkLst>
        </pc:picChg>
        <pc:picChg chg="del">
          <ac:chgData name="wasif shammu" userId="ab47c92eeeb0ce1a" providerId="LiveId" clId="{54A15FE9-089A-4DF9-B880-2E4C497B0CD0}" dt="2022-01-31T07:08:41.436" v="615" actId="478"/>
          <ac:picMkLst>
            <pc:docMk/>
            <pc:sldMk cId="0" sldId="278"/>
            <ac:picMk id="519" creationId="{00000000-0000-0000-0000-000000000000}"/>
          </ac:picMkLst>
        </pc:picChg>
      </pc:sldChg>
      <pc:sldChg chg="modSp mod">
        <pc:chgData name="wasif shammu" userId="ab47c92eeeb0ce1a" providerId="LiveId" clId="{54A15FE9-089A-4DF9-B880-2E4C497B0CD0}" dt="2022-01-31T07:32:54.599" v="663" actId="2711"/>
        <pc:sldMkLst>
          <pc:docMk/>
          <pc:sldMk cId="0" sldId="279"/>
        </pc:sldMkLst>
        <pc:spChg chg="mod">
          <ac:chgData name="wasif shammu" userId="ab47c92eeeb0ce1a" providerId="LiveId" clId="{54A15FE9-089A-4DF9-B880-2E4C497B0CD0}" dt="2022-01-31T07:32:47.109" v="662" actId="2711"/>
          <ac:spMkLst>
            <pc:docMk/>
            <pc:sldMk cId="0" sldId="279"/>
            <ac:spMk id="526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32:54.599" v="663" actId="2711"/>
          <ac:spMkLst>
            <pc:docMk/>
            <pc:sldMk cId="0" sldId="279"/>
            <ac:spMk id="527" creationId="{00000000-0000-0000-0000-000000000000}"/>
          </ac:spMkLst>
        </pc:spChg>
      </pc:sldChg>
      <pc:sldChg chg="addSp delSp modSp mod modNotes">
        <pc:chgData name="wasif shammu" userId="ab47c92eeeb0ce1a" providerId="LiveId" clId="{54A15FE9-089A-4DF9-B880-2E4C497B0CD0}" dt="2022-01-31T07:34:27.902" v="677" actId="2711"/>
        <pc:sldMkLst>
          <pc:docMk/>
          <pc:sldMk cId="0" sldId="280"/>
        </pc:sldMkLst>
        <pc:spChg chg="add del mod">
          <ac:chgData name="wasif shammu" userId="ab47c92eeeb0ce1a" providerId="LiveId" clId="{54A15FE9-089A-4DF9-B880-2E4C497B0CD0}" dt="2022-01-31T07:33:18.335" v="665" actId="478"/>
          <ac:spMkLst>
            <pc:docMk/>
            <pc:sldMk cId="0" sldId="280"/>
            <ac:spMk id="3" creationId="{2C065961-A11C-4792-AFE3-9C2ABE76EF47}"/>
          </ac:spMkLst>
        </pc:spChg>
        <pc:spChg chg="add mod">
          <ac:chgData name="wasif shammu" userId="ab47c92eeeb0ce1a" providerId="LiveId" clId="{54A15FE9-089A-4DF9-B880-2E4C497B0CD0}" dt="2022-01-31T07:33:38.105" v="672" actId="20577"/>
          <ac:spMkLst>
            <pc:docMk/>
            <pc:sldMk cId="0" sldId="280"/>
            <ac:spMk id="10" creationId="{C4EFDD85-5CA5-4511-953E-A8C4BA3D818B}"/>
          </ac:spMkLst>
        </pc:spChg>
        <pc:spChg chg="del">
          <ac:chgData name="wasif shammu" userId="ab47c92eeeb0ce1a" providerId="LiveId" clId="{54A15FE9-089A-4DF9-B880-2E4C497B0CD0}" dt="2022-01-31T07:33:15.388" v="664" actId="478"/>
          <ac:spMkLst>
            <pc:docMk/>
            <pc:sldMk cId="0" sldId="280"/>
            <ac:spMk id="53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33:15.388" v="664" actId="478"/>
          <ac:spMkLst>
            <pc:docMk/>
            <pc:sldMk cId="0" sldId="280"/>
            <ac:spMk id="534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34:02.896" v="674" actId="113"/>
          <ac:spMkLst>
            <pc:docMk/>
            <pc:sldMk cId="0" sldId="280"/>
            <ac:spMk id="535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34:02.896" v="674" actId="113"/>
          <ac:spMkLst>
            <pc:docMk/>
            <pc:sldMk cId="0" sldId="280"/>
            <ac:spMk id="536" creationId="{00000000-0000-0000-0000-000000000000}"/>
          </ac:spMkLst>
        </pc:spChg>
        <pc:graphicFrameChg chg="modGraphic">
          <ac:chgData name="wasif shammu" userId="ab47c92eeeb0ce1a" providerId="LiveId" clId="{54A15FE9-089A-4DF9-B880-2E4C497B0CD0}" dt="2022-01-31T07:34:27.902" v="677" actId="2711"/>
          <ac:graphicFrameMkLst>
            <pc:docMk/>
            <pc:sldMk cId="0" sldId="280"/>
            <ac:graphicFrameMk id="533" creationId="{00000000-0000-0000-0000-000000000000}"/>
          </ac:graphicFrameMkLst>
        </pc:graphicFrameChg>
      </pc:sldChg>
      <pc:sldChg chg="addSp delSp modSp mod modNotes">
        <pc:chgData name="wasif shammu" userId="ab47c92eeeb0ce1a" providerId="LiveId" clId="{54A15FE9-089A-4DF9-B880-2E4C497B0CD0}" dt="2022-01-31T07:42:39.916" v="689" actId="14100"/>
        <pc:sldMkLst>
          <pc:docMk/>
          <pc:sldMk cId="0" sldId="281"/>
        </pc:sldMkLst>
        <pc:spChg chg="add del mod">
          <ac:chgData name="wasif shammu" userId="ab47c92eeeb0ce1a" providerId="LiveId" clId="{54A15FE9-089A-4DF9-B880-2E4C497B0CD0}" dt="2022-01-31T07:34:47.437" v="679" actId="478"/>
          <ac:spMkLst>
            <pc:docMk/>
            <pc:sldMk cId="0" sldId="281"/>
            <ac:spMk id="3" creationId="{CA68DBB9-1BAB-4511-A25D-773C4CB4C590}"/>
          </ac:spMkLst>
        </pc:spChg>
        <pc:spChg chg="add mod">
          <ac:chgData name="wasif shammu" userId="ab47c92eeeb0ce1a" providerId="LiveId" clId="{54A15FE9-089A-4DF9-B880-2E4C497B0CD0}" dt="2022-01-31T07:34:55.879" v="686" actId="20577"/>
          <ac:spMkLst>
            <pc:docMk/>
            <pc:sldMk cId="0" sldId="281"/>
            <ac:spMk id="19" creationId="{04AF5C46-6126-49FE-8773-239813108532}"/>
          </ac:spMkLst>
        </pc:spChg>
        <pc:spChg chg="del">
          <ac:chgData name="wasif shammu" userId="ab47c92eeeb0ce1a" providerId="LiveId" clId="{54A15FE9-089A-4DF9-B880-2E4C497B0CD0}" dt="2022-01-31T07:35:02.333" v="687" actId="478"/>
          <ac:spMkLst>
            <pc:docMk/>
            <pc:sldMk cId="0" sldId="281"/>
            <ac:spMk id="54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35:02.333" v="687" actId="478"/>
          <ac:spMkLst>
            <pc:docMk/>
            <pc:sldMk cId="0" sldId="281"/>
            <ac:spMk id="54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35:02.333" v="687" actId="478"/>
          <ac:spMkLst>
            <pc:docMk/>
            <pc:sldMk cId="0" sldId="281"/>
            <ac:spMk id="54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35:02.333" v="687" actId="478"/>
          <ac:spMkLst>
            <pc:docMk/>
            <pc:sldMk cId="0" sldId="281"/>
            <ac:spMk id="54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35:02.333" v="687" actId="478"/>
          <ac:spMkLst>
            <pc:docMk/>
            <pc:sldMk cId="0" sldId="281"/>
            <ac:spMk id="54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34:45.062" v="678" actId="478"/>
          <ac:spMkLst>
            <pc:docMk/>
            <pc:sldMk cId="0" sldId="281"/>
            <ac:spMk id="54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34:45.062" v="678" actId="478"/>
          <ac:spMkLst>
            <pc:docMk/>
            <pc:sldMk cId="0" sldId="281"/>
            <ac:spMk id="54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35:02.333" v="687" actId="478"/>
          <ac:spMkLst>
            <pc:docMk/>
            <pc:sldMk cId="0" sldId="281"/>
            <ac:spMk id="55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35:02.333" v="687" actId="478"/>
          <ac:spMkLst>
            <pc:docMk/>
            <pc:sldMk cId="0" sldId="281"/>
            <ac:spMk id="55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35:02.333" v="687" actId="478"/>
          <ac:spMkLst>
            <pc:docMk/>
            <pc:sldMk cId="0" sldId="281"/>
            <ac:spMk id="554" creationId="{00000000-0000-0000-0000-000000000000}"/>
          </ac:spMkLst>
        </pc:spChg>
        <pc:picChg chg="add mod">
          <ac:chgData name="wasif shammu" userId="ab47c92eeeb0ce1a" providerId="LiveId" clId="{54A15FE9-089A-4DF9-B880-2E4C497B0CD0}" dt="2022-01-31T07:42:39.916" v="689" actId="14100"/>
          <ac:picMkLst>
            <pc:docMk/>
            <pc:sldMk cId="0" sldId="281"/>
            <ac:picMk id="5" creationId="{DFFB1404-10DC-41E4-9F3C-62583A1E229A}"/>
          </ac:picMkLst>
        </pc:picChg>
        <pc:picChg chg="del">
          <ac:chgData name="wasif shammu" userId="ab47c92eeeb0ce1a" providerId="LiveId" clId="{54A15FE9-089A-4DF9-B880-2E4C497B0CD0}" dt="2022-01-31T07:35:02.333" v="687" actId="478"/>
          <ac:picMkLst>
            <pc:docMk/>
            <pc:sldMk cId="0" sldId="281"/>
            <ac:picMk id="555" creationId="{00000000-0000-0000-0000-000000000000}"/>
          </ac:picMkLst>
        </pc:picChg>
        <pc:cxnChg chg="del mod">
          <ac:chgData name="wasif shammu" userId="ab47c92eeeb0ce1a" providerId="LiveId" clId="{54A15FE9-089A-4DF9-B880-2E4C497B0CD0}" dt="2022-01-31T07:35:02.333" v="687" actId="478"/>
          <ac:cxnSpMkLst>
            <pc:docMk/>
            <pc:sldMk cId="0" sldId="281"/>
            <ac:cxnSpMk id="547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7:35:02.333" v="687" actId="478"/>
          <ac:cxnSpMkLst>
            <pc:docMk/>
            <pc:sldMk cId="0" sldId="281"/>
            <ac:cxnSpMk id="551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7:35:02.333" v="687" actId="478"/>
          <ac:cxnSpMkLst>
            <pc:docMk/>
            <pc:sldMk cId="0" sldId="281"/>
            <ac:cxnSpMk id="552" creationId="{00000000-0000-0000-0000-000000000000}"/>
          </ac:cxnSpMkLst>
        </pc:cxnChg>
      </pc:sldChg>
      <pc:sldChg chg="addSp delSp modSp mod modNotes">
        <pc:chgData name="wasif shammu" userId="ab47c92eeeb0ce1a" providerId="LiveId" clId="{54A15FE9-089A-4DF9-B880-2E4C497B0CD0}" dt="2022-01-31T07:44:26.747" v="707" actId="14100"/>
        <pc:sldMkLst>
          <pc:docMk/>
          <pc:sldMk cId="0" sldId="282"/>
        </pc:sldMkLst>
        <pc:spChg chg="add del mod">
          <ac:chgData name="wasif shammu" userId="ab47c92eeeb0ce1a" providerId="LiveId" clId="{54A15FE9-089A-4DF9-B880-2E4C497B0CD0}" dt="2022-01-31T07:43:05.758" v="691" actId="478"/>
          <ac:spMkLst>
            <pc:docMk/>
            <pc:sldMk cId="0" sldId="282"/>
            <ac:spMk id="3" creationId="{1470DAE7-A638-479E-8577-C8E2E29B6697}"/>
          </ac:spMkLst>
        </pc:spChg>
        <pc:spChg chg="add mod">
          <ac:chgData name="wasif shammu" userId="ab47c92eeeb0ce1a" providerId="LiveId" clId="{54A15FE9-089A-4DF9-B880-2E4C497B0CD0}" dt="2022-01-31T07:44:21.213" v="706" actId="20577"/>
          <ac:spMkLst>
            <pc:docMk/>
            <pc:sldMk cId="0" sldId="282"/>
            <ac:spMk id="14" creationId="{FEC70D73-774D-4997-AED8-A00EFFCB19E4}"/>
          </ac:spMkLst>
        </pc:spChg>
        <pc:spChg chg="del">
          <ac:chgData name="wasif shammu" userId="ab47c92eeeb0ce1a" providerId="LiveId" clId="{54A15FE9-089A-4DF9-B880-2E4C497B0CD0}" dt="2022-01-31T07:43:01.062" v="690" actId="478"/>
          <ac:spMkLst>
            <pc:docMk/>
            <pc:sldMk cId="0" sldId="282"/>
            <ac:spMk id="56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3:01.062" v="690" actId="478"/>
          <ac:spMkLst>
            <pc:docMk/>
            <pc:sldMk cId="0" sldId="282"/>
            <ac:spMk id="56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3:15.984" v="693" actId="478"/>
          <ac:spMkLst>
            <pc:docMk/>
            <pc:sldMk cId="0" sldId="282"/>
            <ac:spMk id="56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3:15.984" v="693" actId="478"/>
          <ac:spMkLst>
            <pc:docMk/>
            <pc:sldMk cId="0" sldId="282"/>
            <ac:spMk id="56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3:15.984" v="693" actId="478"/>
          <ac:spMkLst>
            <pc:docMk/>
            <pc:sldMk cId="0" sldId="282"/>
            <ac:spMk id="570" creationId="{00000000-0000-0000-0000-000000000000}"/>
          </ac:spMkLst>
        </pc:spChg>
        <pc:picChg chg="add mod">
          <ac:chgData name="wasif shammu" userId="ab47c92eeeb0ce1a" providerId="LiveId" clId="{54A15FE9-089A-4DF9-B880-2E4C497B0CD0}" dt="2022-01-31T07:44:26.747" v="707" actId="14100"/>
          <ac:picMkLst>
            <pc:docMk/>
            <pc:sldMk cId="0" sldId="282"/>
            <ac:picMk id="5" creationId="{11194927-DFE1-4568-9681-27825052CE41}"/>
          </ac:picMkLst>
        </pc:picChg>
        <pc:picChg chg="del">
          <ac:chgData name="wasif shammu" userId="ab47c92eeeb0ce1a" providerId="LiveId" clId="{54A15FE9-089A-4DF9-B880-2E4C497B0CD0}" dt="2022-01-31T07:43:15.984" v="693" actId="478"/>
          <ac:picMkLst>
            <pc:docMk/>
            <pc:sldMk cId="0" sldId="282"/>
            <ac:picMk id="563" creationId="{00000000-0000-0000-0000-000000000000}"/>
          </ac:picMkLst>
        </pc:picChg>
        <pc:picChg chg="del">
          <ac:chgData name="wasif shammu" userId="ab47c92eeeb0ce1a" providerId="LiveId" clId="{54A15FE9-089A-4DF9-B880-2E4C497B0CD0}" dt="2022-01-31T07:43:15.984" v="693" actId="478"/>
          <ac:picMkLst>
            <pc:docMk/>
            <pc:sldMk cId="0" sldId="282"/>
            <ac:picMk id="566" creationId="{00000000-0000-0000-0000-000000000000}"/>
          </ac:picMkLst>
        </pc:picChg>
        <pc:cxnChg chg="del mod">
          <ac:chgData name="wasif shammu" userId="ab47c92eeeb0ce1a" providerId="LiveId" clId="{54A15FE9-089A-4DF9-B880-2E4C497B0CD0}" dt="2022-01-31T07:43:15.984" v="693" actId="478"/>
          <ac:cxnSpMkLst>
            <pc:docMk/>
            <pc:sldMk cId="0" sldId="282"/>
            <ac:cxnSpMk id="567" creationId="{00000000-0000-0000-0000-000000000000}"/>
          </ac:cxnSpMkLst>
        </pc:cxnChg>
        <pc:cxnChg chg="del">
          <ac:chgData name="wasif shammu" userId="ab47c92eeeb0ce1a" providerId="LiveId" clId="{54A15FE9-089A-4DF9-B880-2E4C497B0CD0}" dt="2022-01-31T07:43:15.984" v="693" actId="478"/>
          <ac:cxnSpMkLst>
            <pc:docMk/>
            <pc:sldMk cId="0" sldId="282"/>
            <ac:cxnSpMk id="568" creationId="{00000000-0000-0000-0000-000000000000}"/>
          </ac:cxnSpMkLst>
        </pc:cxnChg>
      </pc:sldChg>
      <pc:sldChg chg="modSp mod">
        <pc:chgData name="wasif shammu" userId="ab47c92eeeb0ce1a" providerId="LiveId" clId="{54A15FE9-089A-4DF9-B880-2E4C497B0CD0}" dt="2022-01-31T07:44:52.190" v="709" actId="2711"/>
        <pc:sldMkLst>
          <pc:docMk/>
          <pc:sldMk cId="0" sldId="283"/>
        </pc:sldMkLst>
        <pc:spChg chg="mod">
          <ac:chgData name="wasif shammu" userId="ab47c92eeeb0ce1a" providerId="LiveId" clId="{54A15FE9-089A-4DF9-B880-2E4C497B0CD0}" dt="2022-01-31T07:44:46.525" v="708" actId="2711"/>
          <ac:spMkLst>
            <pc:docMk/>
            <pc:sldMk cId="0" sldId="283"/>
            <ac:spMk id="575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44:52.190" v="709" actId="2711"/>
          <ac:spMkLst>
            <pc:docMk/>
            <pc:sldMk cId="0" sldId="283"/>
            <ac:spMk id="576" creationId="{00000000-0000-0000-0000-000000000000}"/>
          </ac:spMkLst>
        </pc:spChg>
      </pc:sldChg>
      <pc:sldChg chg="addSp delSp modSp mod modNotes">
        <pc:chgData name="wasif shammu" userId="ab47c92eeeb0ce1a" providerId="LiveId" clId="{54A15FE9-089A-4DF9-B880-2E4C497B0CD0}" dt="2022-01-31T07:45:41.149" v="726" actId="113"/>
        <pc:sldMkLst>
          <pc:docMk/>
          <pc:sldMk cId="0" sldId="284"/>
        </pc:sldMkLst>
        <pc:spChg chg="add del mod">
          <ac:chgData name="wasif shammu" userId="ab47c92eeeb0ce1a" providerId="LiveId" clId="{54A15FE9-089A-4DF9-B880-2E4C497B0CD0}" dt="2022-01-31T07:45:01.926" v="711" actId="478"/>
          <ac:spMkLst>
            <pc:docMk/>
            <pc:sldMk cId="0" sldId="284"/>
            <ac:spMk id="3" creationId="{37EF686A-A005-44AC-9357-F917B9060694}"/>
          </ac:spMkLst>
        </pc:spChg>
        <pc:spChg chg="add mod">
          <ac:chgData name="wasif shammu" userId="ab47c92eeeb0ce1a" providerId="LiveId" clId="{54A15FE9-089A-4DF9-B880-2E4C497B0CD0}" dt="2022-01-31T07:45:18.687" v="722" actId="20577"/>
          <ac:spMkLst>
            <pc:docMk/>
            <pc:sldMk cId="0" sldId="284"/>
            <ac:spMk id="10" creationId="{70A4644B-D6EA-49F2-824F-28540A8D4248}"/>
          </ac:spMkLst>
        </pc:spChg>
        <pc:spChg chg="del">
          <ac:chgData name="wasif shammu" userId="ab47c92eeeb0ce1a" providerId="LiveId" clId="{54A15FE9-089A-4DF9-B880-2E4C497B0CD0}" dt="2022-01-31T07:44:59.223" v="710" actId="478"/>
          <ac:spMkLst>
            <pc:docMk/>
            <pc:sldMk cId="0" sldId="284"/>
            <ac:spMk id="58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4:59.223" v="710" actId="478"/>
          <ac:spMkLst>
            <pc:docMk/>
            <pc:sldMk cId="0" sldId="284"/>
            <ac:spMk id="583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45:31.914" v="724" actId="113"/>
          <ac:spMkLst>
            <pc:docMk/>
            <pc:sldMk cId="0" sldId="284"/>
            <ac:spMk id="584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45:31.914" v="724" actId="113"/>
          <ac:spMkLst>
            <pc:docMk/>
            <pc:sldMk cId="0" sldId="284"/>
            <ac:spMk id="585" creationId="{00000000-0000-0000-0000-000000000000}"/>
          </ac:spMkLst>
        </pc:spChg>
        <pc:graphicFrameChg chg="modGraphic">
          <ac:chgData name="wasif shammu" userId="ab47c92eeeb0ce1a" providerId="LiveId" clId="{54A15FE9-089A-4DF9-B880-2E4C497B0CD0}" dt="2022-01-31T07:45:41.149" v="726" actId="113"/>
          <ac:graphicFrameMkLst>
            <pc:docMk/>
            <pc:sldMk cId="0" sldId="284"/>
            <ac:graphicFrameMk id="582" creationId="{00000000-0000-0000-0000-000000000000}"/>
          </ac:graphicFrameMkLst>
        </pc:graphicFrameChg>
      </pc:sldChg>
      <pc:sldChg chg="addSp delSp modSp mod modNotes">
        <pc:chgData name="wasif shammu" userId="ab47c92eeeb0ce1a" providerId="LiveId" clId="{54A15FE9-089A-4DF9-B880-2E4C497B0CD0}" dt="2022-01-31T07:49:47.815" v="773" actId="22"/>
        <pc:sldMkLst>
          <pc:docMk/>
          <pc:sldMk cId="0" sldId="285"/>
        </pc:sldMkLst>
        <pc:spChg chg="add del mod">
          <ac:chgData name="wasif shammu" userId="ab47c92eeeb0ce1a" providerId="LiveId" clId="{54A15FE9-089A-4DF9-B880-2E4C497B0CD0}" dt="2022-01-31T07:46:16.200" v="728" actId="478"/>
          <ac:spMkLst>
            <pc:docMk/>
            <pc:sldMk cId="0" sldId="285"/>
            <ac:spMk id="3" creationId="{FDEC5A3E-07E3-41F4-8A5D-7AABFFBA7B14}"/>
          </ac:spMkLst>
        </pc:spChg>
        <pc:spChg chg="add mod">
          <ac:chgData name="wasif shammu" userId="ab47c92eeeb0ce1a" providerId="LiveId" clId="{54A15FE9-089A-4DF9-B880-2E4C497B0CD0}" dt="2022-01-31T07:46:39.621" v="745" actId="20577"/>
          <ac:spMkLst>
            <pc:docMk/>
            <pc:sldMk cId="0" sldId="285"/>
            <ac:spMk id="20" creationId="{C43432EC-82DE-4B08-BEAE-3A0721511E46}"/>
          </ac:spMkLst>
        </pc:spChg>
        <pc:spChg chg="del">
          <ac:chgData name="wasif shammu" userId="ab47c92eeeb0ce1a" providerId="LiveId" clId="{54A15FE9-089A-4DF9-B880-2E4C497B0CD0}" dt="2022-01-31T07:46:48.182" v="746" actId="478"/>
          <ac:spMkLst>
            <pc:docMk/>
            <pc:sldMk cId="0" sldId="285"/>
            <ac:spMk id="59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6:48.182" v="746" actId="478"/>
          <ac:spMkLst>
            <pc:docMk/>
            <pc:sldMk cId="0" sldId="285"/>
            <ac:spMk id="59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6:48.182" v="746" actId="478"/>
          <ac:spMkLst>
            <pc:docMk/>
            <pc:sldMk cId="0" sldId="285"/>
            <ac:spMk id="59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6:48.182" v="746" actId="478"/>
          <ac:spMkLst>
            <pc:docMk/>
            <pc:sldMk cId="0" sldId="285"/>
            <ac:spMk id="59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6:48.182" v="746" actId="478"/>
          <ac:spMkLst>
            <pc:docMk/>
            <pc:sldMk cId="0" sldId="285"/>
            <ac:spMk id="59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6:13.776" v="727" actId="478"/>
          <ac:spMkLst>
            <pc:docMk/>
            <pc:sldMk cId="0" sldId="285"/>
            <ac:spMk id="59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6:13.776" v="727" actId="478"/>
          <ac:spMkLst>
            <pc:docMk/>
            <pc:sldMk cId="0" sldId="285"/>
            <ac:spMk id="59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6:48.182" v="746" actId="478"/>
          <ac:spMkLst>
            <pc:docMk/>
            <pc:sldMk cId="0" sldId="285"/>
            <ac:spMk id="59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6:48.182" v="746" actId="478"/>
          <ac:spMkLst>
            <pc:docMk/>
            <pc:sldMk cId="0" sldId="285"/>
            <ac:spMk id="60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6:48.182" v="746" actId="478"/>
          <ac:spMkLst>
            <pc:docMk/>
            <pc:sldMk cId="0" sldId="285"/>
            <ac:spMk id="603" creationId="{00000000-0000-0000-0000-000000000000}"/>
          </ac:spMkLst>
        </pc:spChg>
        <pc:picChg chg="add del mod">
          <ac:chgData name="wasif shammu" userId="ab47c92eeeb0ce1a" providerId="LiveId" clId="{54A15FE9-089A-4DF9-B880-2E4C497B0CD0}" dt="2022-01-31T07:49:47.235" v="772" actId="478"/>
          <ac:picMkLst>
            <pc:docMk/>
            <pc:sldMk cId="0" sldId="285"/>
            <ac:picMk id="5" creationId="{D3B6EAC5-40EC-4FC6-AACC-8698AD79BC7D}"/>
          </ac:picMkLst>
        </pc:picChg>
        <pc:picChg chg="add">
          <ac:chgData name="wasif shammu" userId="ab47c92eeeb0ce1a" providerId="LiveId" clId="{54A15FE9-089A-4DF9-B880-2E4C497B0CD0}" dt="2022-01-31T07:49:47.815" v="773" actId="22"/>
          <ac:picMkLst>
            <pc:docMk/>
            <pc:sldMk cId="0" sldId="285"/>
            <ac:picMk id="7" creationId="{177D561B-F208-4A84-B34F-97B9D187318A}"/>
          </ac:picMkLst>
        </pc:picChg>
        <pc:picChg chg="add del mod">
          <ac:chgData name="wasif shammu" userId="ab47c92eeeb0ce1a" providerId="LiveId" clId="{54A15FE9-089A-4DF9-B880-2E4C497B0CD0}" dt="2022-01-31T07:46:20.156" v="730" actId="478"/>
          <ac:picMkLst>
            <pc:docMk/>
            <pc:sldMk cId="0" sldId="285"/>
            <ac:picMk id="19" creationId="{96B9503C-C17E-462D-9FBC-9AA5DD727205}"/>
          </ac:picMkLst>
        </pc:picChg>
        <pc:picChg chg="del">
          <ac:chgData name="wasif shammu" userId="ab47c92eeeb0ce1a" providerId="LiveId" clId="{54A15FE9-089A-4DF9-B880-2E4C497B0CD0}" dt="2022-01-31T07:46:48.182" v="746" actId="478"/>
          <ac:picMkLst>
            <pc:docMk/>
            <pc:sldMk cId="0" sldId="285"/>
            <ac:picMk id="604" creationId="{00000000-0000-0000-0000-000000000000}"/>
          </ac:picMkLst>
        </pc:picChg>
        <pc:cxnChg chg="del mod">
          <ac:chgData name="wasif shammu" userId="ab47c92eeeb0ce1a" providerId="LiveId" clId="{54A15FE9-089A-4DF9-B880-2E4C497B0CD0}" dt="2022-01-31T07:46:48.182" v="746" actId="478"/>
          <ac:cxnSpMkLst>
            <pc:docMk/>
            <pc:sldMk cId="0" sldId="285"/>
            <ac:cxnSpMk id="596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7:46:48.182" v="746" actId="478"/>
          <ac:cxnSpMkLst>
            <pc:docMk/>
            <pc:sldMk cId="0" sldId="285"/>
            <ac:cxnSpMk id="600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7:46:48.182" v="746" actId="478"/>
          <ac:cxnSpMkLst>
            <pc:docMk/>
            <pc:sldMk cId="0" sldId="285"/>
            <ac:cxnSpMk id="601" creationId="{00000000-0000-0000-0000-000000000000}"/>
          </ac:cxnSpMkLst>
        </pc:cxnChg>
      </pc:sldChg>
      <pc:sldChg chg="addSp delSp modSp mod modNotes">
        <pc:chgData name="wasif shammu" userId="ab47c92eeeb0ce1a" providerId="LiveId" clId="{54A15FE9-089A-4DF9-B880-2E4C497B0CD0}" dt="2022-01-31T07:50:34.005" v="777" actId="1076"/>
        <pc:sldMkLst>
          <pc:docMk/>
          <pc:sldMk cId="0" sldId="286"/>
        </pc:sldMkLst>
        <pc:spChg chg="add del mod">
          <ac:chgData name="wasif shammu" userId="ab47c92eeeb0ce1a" providerId="LiveId" clId="{54A15FE9-089A-4DF9-B880-2E4C497B0CD0}" dt="2022-01-31T07:48:06.838" v="755" actId="478"/>
          <ac:spMkLst>
            <pc:docMk/>
            <pc:sldMk cId="0" sldId="286"/>
            <ac:spMk id="3" creationId="{337CEC61-97AB-4586-9A1E-72E01FA8D345}"/>
          </ac:spMkLst>
        </pc:spChg>
        <pc:spChg chg="add mod">
          <ac:chgData name="wasif shammu" userId="ab47c92eeeb0ce1a" providerId="LiveId" clId="{54A15FE9-089A-4DF9-B880-2E4C497B0CD0}" dt="2022-01-31T07:48:13.939" v="764" actId="20577"/>
          <ac:spMkLst>
            <pc:docMk/>
            <pc:sldMk cId="0" sldId="286"/>
            <ac:spMk id="9" creationId="{BFCF8216-DE8E-4830-B6DB-0523766732DB}"/>
          </ac:spMkLst>
        </pc:spChg>
        <pc:spChg chg="del">
          <ac:chgData name="wasif shammu" userId="ab47c92eeeb0ce1a" providerId="LiveId" clId="{54A15FE9-089A-4DF9-B880-2E4C497B0CD0}" dt="2022-01-31T07:48:04.673" v="754" actId="478"/>
          <ac:spMkLst>
            <pc:docMk/>
            <pc:sldMk cId="0" sldId="286"/>
            <ac:spMk id="610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8:04.673" v="754" actId="478"/>
          <ac:spMkLst>
            <pc:docMk/>
            <pc:sldMk cId="0" sldId="286"/>
            <ac:spMk id="61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48:18.973" v="765" actId="478"/>
          <ac:spMkLst>
            <pc:docMk/>
            <pc:sldMk cId="0" sldId="286"/>
            <ac:spMk id="613" creationId="{00000000-0000-0000-0000-000000000000}"/>
          </ac:spMkLst>
        </pc:spChg>
        <pc:picChg chg="add del mod">
          <ac:chgData name="wasif shammu" userId="ab47c92eeeb0ce1a" providerId="LiveId" clId="{54A15FE9-089A-4DF9-B880-2E4C497B0CD0}" dt="2022-01-31T07:49:53.083" v="774" actId="478"/>
          <ac:picMkLst>
            <pc:docMk/>
            <pc:sldMk cId="0" sldId="286"/>
            <ac:picMk id="5" creationId="{DD531183-9DF4-4CE8-90FA-9E1392D89926}"/>
          </ac:picMkLst>
        </pc:picChg>
        <pc:picChg chg="add mod">
          <ac:chgData name="wasif shammu" userId="ab47c92eeeb0ce1a" providerId="LiveId" clId="{54A15FE9-089A-4DF9-B880-2E4C497B0CD0}" dt="2022-01-31T07:50:34.005" v="777" actId="1076"/>
          <ac:picMkLst>
            <pc:docMk/>
            <pc:sldMk cId="0" sldId="286"/>
            <ac:picMk id="7" creationId="{D5002F56-CB64-4E1B-8B93-58AF1BA4B182}"/>
          </ac:picMkLst>
        </pc:picChg>
        <pc:picChg chg="del">
          <ac:chgData name="wasif shammu" userId="ab47c92eeeb0ce1a" providerId="LiveId" clId="{54A15FE9-089A-4DF9-B880-2E4C497B0CD0}" dt="2022-01-31T07:48:18.973" v="765" actId="478"/>
          <ac:picMkLst>
            <pc:docMk/>
            <pc:sldMk cId="0" sldId="286"/>
            <ac:picMk id="612" creationId="{00000000-0000-0000-0000-000000000000}"/>
          </ac:picMkLst>
        </pc:picChg>
      </pc:sldChg>
      <pc:sldChg chg="modSp mod">
        <pc:chgData name="wasif shammu" userId="ab47c92eeeb0ce1a" providerId="LiveId" clId="{54A15FE9-089A-4DF9-B880-2E4C497B0CD0}" dt="2022-01-31T07:50:54.466" v="779" actId="2711"/>
        <pc:sldMkLst>
          <pc:docMk/>
          <pc:sldMk cId="0" sldId="287"/>
        </pc:sldMkLst>
        <pc:spChg chg="mod">
          <ac:chgData name="wasif shammu" userId="ab47c92eeeb0ce1a" providerId="LiveId" clId="{54A15FE9-089A-4DF9-B880-2E4C497B0CD0}" dt="2022-01-31T07:50:47.533" v="778" actId="2711"/>
          <ac:spMkLst>
            <pc:docMk/>
            <pc:sldMk cId="0" sldId="287"/>
            <ac:spMk id="619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50:54.466" v="779" actId="2711"/>
          <ac:spMkLst>
            <pc:docMk/>
            <pc:sldMk cId="0" sldId="287"/>
            <ac:spMk id="620" creationId="{00000000-0000-0000-0000-000000000000}"/>
          </ac:spMkLst>
        </pc:spChg>
      </pc:sldChg>
      <pc:sldChg chg="addSp delSp modSp mod modNotes">
        <pc:chgData name="wasif shammu" userId="ab47c92eeeb0ce1a" providerId="LiveId" clId="{54A15FE9-089A-4DF9-B880-2E4C497B0CD0}" dt="2022-01-31T07:52:32.814" v="807" actId="20577"/>
        <pc:sldMkLst>
          <pc:docMk/>
          <pc:sldMk cId="0" sldId="288"/>
        </pc:sldMkLst>
        <pc:spChg chg="add del mod">
          <ac:chgData name="wasif shammu" userId="ab47c92eeeb0ce1a" providerId="LiveId" clId="{54A15FE9-089A-4DF9-B880-2E4C497B0CD0}" dt="2022-01-31T07:51:03.252" v="781" actId="478"/>
          <ac:spMkLst>
            <pc:docMk/>
            <pc:sldMk cId="0" sldId="288"/>
            <ac:spMk id="3" creationId="{3AD8D504-F8E2-4251-8764-FF7BBEE313C5}"/>
          </ac:spMkLst>
        </pc:spChg>
        <pc:spChg chg="add mod">
          <ac:chgData name="wasif shammu" userId="ab47c92eeeb0ce1a" providerId="LiveId" clId="{54A15FE9-089A-4DF9-B880-2E4C497B0CD0}" dt="2022-01-31T07:52:32.814" v="807" actId="20577"/>
          <ac:spMkLst>
            <pc:docMk/>
            <pc:sldMk cId="0" sldId="288"/>
            <ac:spMk id="10" creationId="{673534F1-6E1A-4391-9C88-C08F4AE4A113}"/>
          </ac:spMkLst>
        </pc:spChg>
        <pc:spChg chg="del">
          <ac:chgData name="wasif shammu" userId="ab47c92eeeb0ce1a" providerId="LiveId" clId="{54A15FE9-089A-4DF9-B880-2E4C497B0CD0}" dt="2022-01-31T07:51:00.929" v="780" actId="478"/>
          <ac:spMkLst>
            <pc:docMk/>
            <pc:sldMk cId="0" sldId="288"/>
            <ac:spMk id="62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1:00.929" v="780" actId="478"/>
          <ac:spMkLst>
            <pc:docMk/>
            <pc:sldMk cId="0" sldId="288"/>
            <ac:spMk id="627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51:38.482" v="784" actId="113"/>
          <ac:spMkLst>
            <pc:docMk/>
            <pc:sldMk cId="0" sldId="288"/>
            <ac:spMk id="628" creationId="{00000000-0000-0000-0000-000000000000}"/>
          </ac:spMkLst>
        </pc:spChg>
        <pc:spChg chg="mod">
          <ac:chgData name="wasif shammu" userId="ab47c92eeeb0ce1a" providerId="LiveId" clId="{54A15FE9-089A-4DF9-B880-2E4C497B0CD0}" dt="2022-01-31T07:51:38.482" v="784" actId="113"/>
          <ac:spMkLst>
            <pc:docMk/>
            <pc:sldMk cId="0" sldId="288"/>
            <ac:spMk id="629" creationId="{00000000-0000-0000-0000-000000000000}"/>
          </ac:spMkLst>
        </pc:spChg>
        <pc:graphicFrameChg chg="modGraphic">
          <ac:chgData name="wasif shammu" userId="ab47c92eeeb0ce1a" providerId="LiveId" clId="{54A15FE9-089A-4DF9-B880-2E4C497B0CD0}" dt="2022-01-31T07:51:54.310" v="786" actId="113"/>
          <ac:graphicFrameMkLst>
            <pc:docMk/>
            <pc:sldMk cId="0" sldId="288"/>
            <ac:graphicFrameMk id="626" creationId="{00000000-0000-0000-0000-000000000000}"/>
          </ac:graphicFrameMkLst>
        </pc:graphicFrameChg>
      </pc:sldChg>
      <pc:sldChg chg="addSp delSp modSp mod modNotes">
        <pc:chgData name="wasif shammu" userId="ab47c92eeeb0ce1a" providerId="LiveId" clId="{54A15FE9-089A-4DF9-B880-2E4C497B0CD0}" dt="2022-01-31T07:55:54.768" v="827" actId="20577"/>
        <pc:sldMkLst>
          <pc:docMk/>
          <pc:sldMk cId="0" sldId="289"/>
        </pc:sldMkLst>
        <pc:spChg chg="add del mod">
          <ac:chgData name="wasif shammu" userId="ab47c92eeeb0ce1a" providerId="LiveId" clId="{54A15FE9-089A-4DF9-B880-2E4C497B0CD0}" dt="2022-01-31T07:52:06.660" v="788" actId="478"/>
          <ac:spMkLst>
            <pc:docMk/>
            <pc:sldMk cId="0" sldId="289"/>
            <ac:spMk id="3" creationId="{FC7B6AE0-00FA-4EC8-A385-D9C4C444B48C}"/>
          </ac:spMkLst>
        </pc:spChg>
        <pc:spChg chg="add del mod">
          <ac:chgData name="wasif shammu" userId="ab47c92eeeb0ce1a" providerId="LiveId" clId="{54A15FE9-089A-4DF9-B880-2E4C497B0CD0}" dt="2022-01-31T07:52:44.957" v="808" actId="478"/>
          <ac:spMkLst>
            <pc:docMk/>
            <pc:sldMk cId="0" sldId="289"/>
            <ac:spMk id="19" creationId="{BD543537-D8ED-482E-AC68-F25EBA8EC09D}"/>
          </ac:spMkLst>
        </pc:spChg>
        <pc:spChg chg="add mod">
          <ac:chgData name="wasif shammu" userId="ab47c92eeeb0ce1a" providerId="LiveId" clId="{54A15FE9-089A-4DF9-B880-2E4C497B0CD0}" dt="2022-01-31T07:55:54.768" v="827" actId="20577"/>
          <ac:spMkLst>
            <pc:docMk/>
            <pc:sldMk cId="0" sldId="289"/>
            <ac:spMk id="20" creationId="{CE1F1EDF-9642-4B33-9C7B-DFAA029D8848}"/>
          </ac:spMkLst>
        </pc:spChg>
        <pc:spChg chg="del">
          <ac:chgData name="wasif shammu" userId="ab47c92eeeb0ce1a" providerId="LiveId" clId="{54A15FE9-089A-4DF9-B880-2E4C497B0CD0}" dt="2022-01-31T07:52:53.561" v="810" actId="478"/>
          <ac:spMkLst>
            <pc:docMk/>
            <pc:sldMk cId="0" sldId="289"/>
            <ac:spMk id="63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2:53.561" v="810" actId="478"/>
          <ac:spMkLst>
            <pc:docMk/>
            <pc:sldMk cId="0" sldId="289"/>
            <ac:spMk id="63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2:53.561" v="810" actId="478"/>
          <ac:spMkLst>
            <pc:docMk/>
            <pc:sldMk cId="0" sldId="289"/>
            <ac:spMk id="637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2:53.561" v="810" actId="478"/>
          <ac:spMkLst>
            <pc:docMk/>
            <pc:sldMk cId="0" sldId="289"/>
            <ac:spMk id="638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2:53.561" v="810" actId="478"/>
          <ac:spMkLst>
            <pc:docMk/>
            <pc:sldMk cId="0" sldId="289"/>
            <ac:spMk id="639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2:04.558" v="787" actId="478"/>
          <ac:spMkLst>
            <pc:docMk/>
            <pc:sldMk cId="0" sldId="289"/>
            <ac:spMk id="641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2:04.558" v="787" actId="478"/>
          <ac:spMkLst>
            <pc:docMk/>
            <pc:sldMk cId="0" sldId="289"/>
            <ac:spMk id="642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2:53.561" v="810" actId="478"/>
          <ac:spMkLst>
            <pc:docMk/>
            <pc:sldMk cId="0" sldId="289"/>
            <ac:spMk id="643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2:53.561" v="810" actId="478"/>
          <ac:spMkLst>
            <pc:docMk/>
            <pc:sldMk cId="0" sldId="289"/>
            <ac:spMk id="646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2:53.561" v="810" actId="478"/>
          <ac:spMkLst>
            <pc:docMk/>
            <pc:sldMk cId="0" sldId="289"/>
            <ac:spMk id="647" creationId="{00000000-0000-0000-0000-000000000000}"/>
          </ac:spMkLst>
        </pc:spChg>
        <pc:picChg chg="add del mod">
          <ac:chgData name="wasif shammu" userId="ab47c92eeeb0ce1a" providerId="LiveId" clId="{54A15FE9-089A-4DF9-B880-2E4C497B0CD0}" dt="2022-01-31T07:54:10.942" v="817" actId="478"/>
          <ac:picMkLst>
            <pc:docMk/>
            <pc:sldMk cId="0" sldId="289"/>
            <ac:picMk id="5" creationId="{957F9902-36A9-4D1E-8563-BEC0E0150FB2}"/>
          </ac:picMkLst>
        </pc:picChg>
        <pc:picChg chg="add mod">
          <ac:chgData name="wasif shammu" userId="ab47c92eeeb0ce1a" providerId="LiveId" clId="{54A15FE9-089A-4DF9-B880-2E4C497B0CD0}" dt="2022-01-31T07:55:44.513" v="819" actId="1076"/>
          <ac:picMkLst>
            <pc:docMk/>
            <pc:sldMk cId="0" sldId="289"/>
            <ac:picMk id="7" creationId="{906115FF-3728-4694-98B8-C1D121B04965}"/>
          </ac:picMkLst>
        </pc:picChg>
        <pc:picChg chg="del">
          <ac:chgData name="wasif shammu" userId="ab47c92eeeb0ce1a" providerId="LiveId" clId="{54A15FE9-089A-4DF9-B880-2E4C497B0CD0}" dt="2022-01-31T07:52:53.561" v="810" actId="478"/>
          <ac:picMkLst>
            <pc:docMk/>
            <pc:sldMk cId="0" sldId="289"/>
            <ac:picMk id="648" creationId="{00000000-0000-0000-0000-000000000000}"/>
          </ac:picMkLst>
        </pc:picChg>
        <pc:cxnChg chg="del mod">
          <ac:chgData name="wasif shammu" userId="ab47c92eeeb0ce1a" providerId="LiveId" clId="{54A15FE9-089A-4DF9-B880-2E4C497B0CD0}" dt="2022-01-31T07:52:53.561" v="810" actId="478"/>
          <ac:cxnSpMkLst>
            <pc:docMk/>
            <pc:sldMk cId="0" sldId="289"/>
            <ac:cxnSpMk id="640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7:52:53.561" v="810" actId="478"/>
          <ac:cxnSpMkLst>
            <pc:docMk/>
            <pc:sldMk cId="0" sldId="289"/>
            <ac:cxnSpMk id="644" creationId="{00000000-0000-0000-0000-000000000000}"/>
          </ac:cxnSpMkLst>
        </pc:cxnChg>
        <pc:cxnChg chg="del mod">
          <ac:chgData name="wasif shammu" userId="ab47c92eeeb0ce1a" providerId="LiveId" clId="{54A15FE9-089A-4DF9-B880-2E4C497B0CD0}" dt="2022-01-31T07:52:53.561" v="810" actId="478"/>
          <ac:cxnSpMkLst>
            <pc:docMk/>
            <pc:sldMk cId="0" sldId="289"/>
            <ac:cxnSpMk id="645" creationId="{00000000-0000-0000-0000-000000000000}"/>
          </ac:cxnSpMkLst>
        </pc:cxnChg>
      </pc:sldChg>
      <pc:sldChg chg="addSp delSp modSp mod modNotes">
        <pc:chgData name="wasif shammu" userId="ab47c92eeeb0ce1a" providerId="LiveId" clId="{54A15FE9-089A-4DF9-B880-2E4C497B0CD0}" dt="2022-01-31T07:57:50.627" v="845" actId="1076"/>
        <pc:sldMkLst>
          <pc:docMk/>
          <pc:sldMk cId="0" sldId="290"/>
        </pc:sldMkLst>
        <pc:spChg chg="add del mod">
          <ac:chgData name="wasif shammu" userId="ab47c92eeeb0ce1a" providerId="LiveId" clId="{54A15FE9-089A-4DF9-B880-2E4C497B0CD0}" dt="2022-01-31T07:56:20.522" v="830" actId="478"/>
          <ac:spMkLst>
            <pc:docMk/>
            <pc:sldMk cId="0" sldId="290"/>
            <ac:spMk id="3" creationId="{951036FF-13C9-4AB2-8DD3-91C55F314156}"/>
          </ac:spMkLst>
        </pc:spChg>
        <pc:spChg chg="add mod">
          <ac:chgData name="wasif shammu" userId="ab47c92eeeb0ce1a" providerId="LiveId" clId="{54A15FE9-089A-4DF9-B880-2E4C497B0CD0}" dt="2022-01-31T07:56:58.844" v="839" actId="20577"/>
          <ac:spMkLst>
            <pc:docMk/>
            <pc:sldMk cId="0" sldId="290"/>
            <ac:spMk id="9" creationId="{3BBB60CD-C760-4CC9-A08E-71EC9F4E266F}"/>
          </ac:spMkLst>
        </pc:spChg>
        <pc:spChg chg="del">
          <ac:chgData name="wasif shammu" userId="ab47c92eeeb0ce1a" providerId="LiveId" clId="{54A15FE9-089A-4DF9-B880-2E4C497B0CD0}" dt="2022-01-31T07:56:10.806" v="828" actId="478"/>
          <ac:spMkLst>
            <pc:docMk/>
            <pc:sldMk cId="0" sldId="290"/>
            <ac:spMk id="654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6:10.806" v="828" actId="478"/>
          <ac:spMkLst>
            <pc:docMk/>
            <pc:sldMk cId="0" sldId="290"/>
            <ac:spMk id="655" creationId="{00000000-0000-0000-0000-000000000000}"/>
          </ac:spMkLst>
        </pc:spChg>
        <pc:spChg chg="del">
          <ac:chgData name="wasif shammu" userId="ab47c92eeeb0ce1a" providerId="LiveId" clId="{54A15FE9-089A-4DF9-B880-2E4C497B0CD0}" dt="2022-01-31T07:56:15.758" v="829" actId="478"/>
          <ac:spMkLst>
            <pc:docMk/>
            <pc:sldMk cId="0" sldId="290"/>
            <ac:spMk id="657" creationId="{00000000-0000-0000-0000-000000000000}"/>
          </ac:spMkLst>
        </pc:spChg>
        <pc:picChg chg="add mod">
          <ac:chgData name="wasif shammu" userId="ab47c92eeeb0ce1a" providerId="LiveId" clId="{54A15FE9-089A-4DF9-B880-2E4C497B0CD0}" dt="2022-01-31T07:57:50.627" v="845" actId="1076"/>
          <ac:picMkLst>
            <pc:docMk/>
            <pc:sldMk cId="0" sldId="290"/>
            <ac:picMk id="5" creationId="{1AF9E360-0692-4043-A1CF-C9514BB1D554}"/>
          </ac:picMkLst>
        </pc:picChg>
        <pc:picChg chg="del">
          <ac:chgData name="wasif shammu" userId="ab47c92eeeb0ce1a" providerId="LiveId" clId="{54A15FE9-089A-4DF9-B880-2E4C497B0CD0}" dt="2022-01-31T07:56:10.806" v="828" actId="478"/>
          <ac:picMkLst>
            <pc:docMk/>
            <pc:sldMk cId="0" sldId="290"/>
            <ac:picMk id="656" creationId="{00000000-0000-0000-0000-000000000000}"/>
          </ac:picMkLst>
        </pc:picChg>
      </pc:sldChg>
      <pc:sldChg chg="modNotes">
        <pc:chgData name="wasif shammu" userId="ab47c92eeeb0ce1a" providerId="LiveId" clId="{54A15FE9-089A-4DF9-B880-2E4C497B0CD0}" dt="2022-01-30T18:16:38.560" v="242"/>
        <pc:sldMkLst>
          <pc:docMk/>
          <pc:sldMk cId="0" sldId="292"/>
        </pc:sldMkLst>
      </pc:sldChg>
      <pc:sldChg chg="modNotes">
        <pc:chgData name="wasif shammu" userId="ab47c92eeeb0ce1a" providerId="LiveId" clId="{54A15FE9-089A-4DF9-B880-2E4C497B0CD0}" dt="2022-01-30T18:16:38.560" v="242"/>
        <pc:sldMkLst>
          <pc:docMk/>
          <pc:sldMk cId="0" sldId="293"/>
        </pc:sldMkLst>
      </pc:sldChg>
      <pc:sldChg chg="modNotes">
        <pc:chgData name="wasif shammu" userId="ab47c92eeeb0ce1a" providerId="LiveId" clId="{54A15FE9-089A-4DF9-B880-2E4C497B0CD0}" dt="2022-01-30T18:16:38.560" v="242"/>
        <pc:sldMkLst>
          <pc:docMk/>
          <pc:sldMk cId="0" sldId="294"/>
        </pc:sldMkLst>
      </pc:sldChg>
      <pc:sldChg chg="modNotes">
        <pc:chgData name="wasif shammu" userId="ab47c92eeeb0ce1a" providerId="LiveId" clId="{54A15FE9-089A-4DF9-B880-2E4C497B0CD0}" dt="2022-01-30T18:16:38.560" v="242"/>
        <pc:sldMkLst>
          <pc:docMk/>
          <pc:sldMk cId="0" sldId="296"/>
        </pc:sldMkLst>
      </pc:sldChg>
      <pc:sldChg chg="modNotes">
        <pc:chgData name="wasif shammu" userId="ab47c92eeeb0ce1a" providerId="LiveId" clId="{54A15FE9-089A-4DF9-B880-2E4C497B0CD0}" dt="2022-01-30T18:16:38.560" v="242"/>
        <pc:sldMkLst>
          <pc:docMk/>
          <pc:sldMk cId="0" sldId="297"/>
        </pc:sldMkLst>
      </pc:sldChg>
      <pc:sldChg chg="modNotes">
        <pc:chgData name="wasif shammu" userId="ab47c92eeeb0ce1a" providerId="LiveId" clId="{54A15FE9-089A-4DF9-B880-2E4C497B0CD0}" dt="2022-01-30T18:16:38.560" v="242"/>
        <pc:sldMkLst>
          <pc:docMk/>
          <pc:sldMk cId="0" sldId="298"/>
        </pc:sldMkLst>
      </pc:sldChg>
      <pc:sldChg chg="modNotes">
        <pc:chgData name="wasif shammu" userId="ab47c92eeeb0ce1a" providerId="LiveId" clId="{54A15FE9-089A-4DF9-B880-2E4C497B0CD0}" dt="2022-01-30T18:16:38.560" v="242"/>
        <pc:sldMkLst>
          <pc:docMk/>
          <pc:sldMk cId="0" sldId="300"/>
        </pc:sldMkLst>
      </pc:sldChg>
      <pc:sldChg chg="modNotes">
        <pc:chgData name="wasif shammu" userId="ab47c92eeeb0ce1a" providerId="LiveId" clId="{54A15FE9-089A-4DF9-B880-2E4C497B0CD0}" dt="2022-01-30T18:16:38.560" v="242"/>
        <pc:sldMkLst>
          <pc:docMk/>
          <pc:sldMk cId="0" sldId="301"/>
        </pc:sldMkLst>
      </pc:sldChg>
      <pc:sldChg chg="modNotes">
        <pc:chgData name="wasif shammu" userId="ab47c92eeeb0ce1a" providerId="LiveId" clId="{54A15FE9-089A-4DF9-B880-2E4C497B0CD0}" dt="2022-01-30T18:16:38.560" v="242"/>
        <pc:sldMkLst>
          <pc:docMk/>
          <pc:sldMk cId="0" sldId="302"/>
        </pc:sldMkLst>
      </pc:sldChg>
      <pc:sldChg chg="addSp delSp modSp add mod">
        <pc:chgData name="wasif shammu" userId="ab47c92eeeb0ce1a" providerId="LiveId" clId="{54A15FE9-089A-4DF9-B880-2E4C497B0CD0}" dt="2022-01-31T08:31:48.636" v="854" actId="14100"/>
        <pc:sldMkLst>
          <pc:docMk/>
          <pc:sldMk cId="4228973821" sldId="303"/>
        </pc:sldMkLst>
        <pc:spChg chg="mod">
          <ac:chgData name="wasif shammu" userId="ab47c92eeeb0ce1a" providerId="LiveId" clId="{54A15FE9-089A-4DF9-B880-2E4C497B0CD0}" dt="2022-01-31T07:22:16.933" v="652" actId="113"/>
          <ac:spMkLst>
            <pc:docMk/>
            <pc:sldMk cId="4228973821" sldId="303"/>
            <ac:spMk id="27" creationId="{0907EA14-5A74-436E-B093-E0E854740277}"/>
          </ac:spMkLst>
        </pc:spChg>
        <pc:spChg chg="mod">
          <ac:chgData name="wasif shammu" userId="ab47c92eeeb0ce1a" providerId="LiveId" clId="{54A15FE9-089A-4DF9-B880-2E4C497B0CD0}" dt="2022-01-30T18:17:01.472" v="254" actId="20577"/>
          <ac:spMkLst>
            <pc:docMk/>
            <pc:sldMk cId="4228973821" sldId="303"/>
            <ac:spMk id="173" creationId="{00000000-0000-0000-0000-000000000000}"/>
          </ac:spMkLst>
        </pc:spChg>
        <pc:picChg chg="add del mod">
          <ac:chgData name="wasif shammu" userId="ab47c92eeeb0ce1a" providerId="LiveId" clId="{54A15FE9-089A-4DF9-B880-2E4C497B0CD0}" dt="2022-01-31T08:31:28.938" v="846" actId="478"/>
          <ac:picMkLst>
            <pc:docMk/>
            <pc:sldMk cId="4228973821" sldId="303"/>
            <ac:picMk id="3" creationId="{EC80C9C2-E781-4946-9AE2-52A2229EDBAA}"/>
          </ac:picMkLst>
        </pc:picChg>
        <pc:picChg chg="add mod">
          <ac:chgData name="wasif shammu" userId="ab47c92eeeb0ce1a" providerId="LiveId" clId="{54A15FE9-089A-4DF9-B880-2E4C497B0CD0}" dt="2022-01-31T08:31:48.636" v="854" actId="14100"/>
          <ac:picMkLst>
            <pc:docMk/>
            <pc:sldMk cId="4228973821" sldId="303"/>
            <ac:picMk id="4" creationId="{96EB7F1D-DB28-4848-9238-766CB0A2A902}"/>
          </ac:picMkLst>
        </pc:picChg>
        <pc:picChg chg="del">
          <ac:chgData name="wasif shammu" userId="ab47c92eeeb0ce1a" providerId="LiveId" clId="{54A15FE9-089A-4DF9-B880-2E4C497B0CD0}" dt="2022-01-30T18:34:33.559" v="255" actId="478"/>
          <ac:picMkLst>
            <pc:docMk/>
            <pc:sldMk cId="4228973821" sldId="303"/>
            <ac:picMk id="5" creationId="{CE0C5DD4-705A-4A1E-854E-21E263AB9C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966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89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90befdbb1_8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90befdbb1_8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497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90befdbb1_8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90befdbb1_8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25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90befdbb1_8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90befdbb1_8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12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90befdbb1_8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90befdbb1_8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96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90befdbb1_8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90befdbb1_8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70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0befdbb1_8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90befdbb1_8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995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0befdbb1_8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0befdbb1_8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139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0befdbb1_8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0befdbb1_8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1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90befdbb1_8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90befdbb1_8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73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90befdbb1_8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090befdbb1_8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44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0befdbb1_8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0befdbb1_8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39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90befdbb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90befdbb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724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90befdbb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90befdbb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125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90befdbb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90befdbb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60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90befdbb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90befdbb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102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90befdbb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090befdbb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90befdbb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090befdbb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711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90befdbb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90befdbb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53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90befdbb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90befdbb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092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090befdbb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090befdbb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591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90befdbb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090befdbb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52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555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090befdbb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090befdbb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01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90befdbb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090befdbb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52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090befdbb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090befdbb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979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90befdbb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090befdbb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69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090befdbb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090befdbb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047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90befdbb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090befdbb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711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0befdbb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0befdbb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2543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090befdbb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090befdbb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447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90befdbb1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90befdbb1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878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090befdbb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090befdbb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4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0befdbb1_8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0befdbb1_8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057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090befdbb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090befdbb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638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090befdbb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090befdbb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911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090befdbb1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090befdbb1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221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90befdbb1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90befdbb1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8560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090befdbb1_8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090befdbb1_8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57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03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52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06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0befdbb1_8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90befdbb1_8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73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0befdbb1_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90befdbb1_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07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563725" y="546076"/>
            <a:ext cx="7692300" cy="15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chemeClr val="lt1"/>
                </a:highlight>
                <a:latin typeface="Bell MT" panose="02020503060305020303" pitchFamily="18" charset="0"/>
              </a:rPr>
              <a:t>CSE</a:t>
            </a: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chemeClr val="lt1"/>
                </a:highlight>
              </a:rPr>
              <a:t>326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highlight>
                  <a:schemeClr val="accent3"/>
                </a:highlight>
                <a:latin typeface="Bell MT" panose="02020503060305020303" pitchFamily="18" charset="0"/>
              </a:rPr>
              <a:t>Toll Management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highlight>
                <a:schemeClr val="accent3"/>
              </a:highlight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55850" y="3319775"/>
            <a:ext cx="7692300" cy="15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864775" y="3359375"/>
            <a:ext cx="123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Group : 2</a:t>
            </a:r>
            <a:endParaRPr sz="2000" b="1" dirty="0">
              <a:solidFill>
                <a:schemeClr val="accent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99600" y="3797225"/>
            <a:ext cx="201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1705072 - </a:t>
            </a:r>
            <a:r>
              <a:rPr lang="en-US" sz="16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Sourov</a:t>
            </a:r>
            <a:endParaRPr lang="en-US" sz="1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1705079 - Shammo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1705080 - Shafayat</a:t>
            </a:r>
          </a:p>
        </p:txBody>
      </p:sp>
      <p:sp>
        <p:nvSpPr>
          <p:cNvPr id="89" name="Google Shape;89;p13"/>
          <p:cNvSpPr txBox="1"/>
          <p:nvPr/>
        </p:nvSpPr>
        <p:spPr>
          <a:xfrm>
            <a:off x="5808950" y="3797225"/>
            <a:ext cx="201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1705081 - Kamrul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1705082 - Mehedi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1705084 - Utsa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63725" y="2719875"/>
            <a:ext cx="734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chemeClr val="lt1"/>
                </a:highlight>
                <a:latin typeface="Bell MT" panose="02020503060305020303" pitchFamily="18" charset="0"/>
                <a:ea typeface="Roboto"/>
                <a:cs typeface="Roboto"/>
                <a:sym typeface="Roboto"/>
              </a:rPr>
              <a:t>Presented by: Shammo(1705079) and Mehedi(1705082)</a:t>
            </a:r>
            <a:endParaRPr sz="1800" b="1" dirty="0">
              <a:solidFill>
                <a:schemeClr val="accent1">
                  <a:lumMod val="60000"/>
                  <a:lumOff val="40000"/>
                </a:schemeClr>
              </a:solidFill>
              <a:highlight>
                <a:schemeClr val="lt1"/>
              </a:highlight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63725" y="1680975"/>
            <a:ext cx="7692300" cy="643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highlight>
                <a:schemeClr val="accent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highlight>
                  <a:schemeClr val="accent3"/>
                </a:highlight>
                <a:latin typeface="Bell MT" panose="02020503060305020303" pitchFamily="18" charset="0"/>
              </a:rPr>
              <a:t>Topic:</a:t>
            </a:r>
            <a:r>
              <a:rPr lang="en" sz="2800" dirty="0">
                <a:highlight>
                  <a:schemeClr val="accent3"/>
                </a:highlight>
                <a:latin typeface="Bell MT" panose="02020503060305020303" pitchFamily="18" charset="0"/>
              </a:rPr>
              <a:t> Interaction Diagram </a:t>
            </a:r>
            <a:endParaRPr sz="2800" dirty="0">
              <a:highlight>
                <a:schemeClr val="accent3"/>
              </a:highlight>
              <a:latin typeface="Bell MT" panose="02020503060305020303" pitchFamily="18" charset="0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/>
          <p:nvPr/>
        </p:nvSpPr>
        <p:spPr>
          <a:xfrm>
            <a:off x="5880400" y="3808725"/>
            <a:ext cx="1386300" cy="105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59;p22">
            <a:extLst>
              <a:ext uri="{FF2B5EF4-FFF2-40B4-BE49-F238E27FC236}">
                <a16:creationId xmlns="" xmlns:a16="http://schemas.microsoft.com/office/drawing/2014/main" id="{80BAAD85-F68C-40A4-9998-556184C1C6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68825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6881677-136C-42A6-81F7-B4089F5B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066"/>
            <a:ext cx="9038679" cy="4407659"/>
          </a:xfrm>
          <a:prstGeom prst="rect">
            <a:avLst/>
          </a:prstGeom>
        </p:spPr>
      </p:pic>
      <p:sp>
        <p:nvSpPr>
          <p:cNvPr id="53" name="Google Shape;140;p17">
            <a:extLst>
              <a:ext uri="{FF2B5EF4-FFF2-40B4-BE49-F238E27FC236}">
                <a16:creationId xmlns="" xmlns:a16="http://schemas.microsoft.com/office/drawing/2014/main" id="{F940831A-3F42-4F99-BD86-1D4C2FE1A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Collaboration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User Financial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" name="Google Shape;140;p17">
            <a:extLst>
              <a:ext uri="{FF2B5EF4-FFF2-40B4-BE49-F238E27FC236}">
                <a16:creationId xmlns="" xmlns:a16="http://schemas.microsoft.com/office/drawing/2014/main" id="{102E95AA-8760-43BE-94AB-F3299B70C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Sequence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User Financial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C99F48-CFB8-40CF-A7B2-4C515F08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80" y="505682"/>
            <a:ext cx="8050152" cy="45391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1.3 </a:t>
            </a:r>
            <a:r>
              <a:rPr lang="en" b="1" dirty="0">
                <a:latin typeface="Bell MT" panose="02020503060305020303" pitchFamily="18" charset="0"/>
              </a:rPr>
              <a:t>Route Management</a:t>
            </a:r>
            <a:endParaRPr b="1" dirty="0">
              <a:latin typeface="Bell MT" panose="02020503060305020303" pitchFamily="18" charset="0"/>
            </a:endParaRPr>
          </a:p>
        </p:txBody>
      </p:sp>
      <p:sp>
        <p:nvSpPr>
          <p:cNvPr id="312" name="Google Shape;312;p2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 b="1" dirty="0">
                <a:latin typeface="Bell MT" panose="02020503060305020303" pitchFamily="18" charset="0"/>
              </a:rPr>
              <a:t>User Module</a:t>
            </a:r>
            <a:endParaRPr b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Google Shape;317;p25"/>
          <p:cNvGraphicFramePr/>
          <p:nvPr>
            <p:extLst>
              <p:ext uri="{D42A27DB-BD31-4B8C-83A1-F6EECF244321}">
                <p14:modId xmlns:p14="http://schemas.microsoft.com/office/powerpoint/2010/main" val="3233847216"/>
              </p:ext>
            </p:extLst>
          </p:nvPr>
        </p:nvGraphicFramePr>
        <p:xfrm>
          <a:off x="937550" y="3031900"/>
          <a:ext cx="7268900" cy="1462980"/>
        </p:xfrm>
        <a:graphic>
          <a:graphicData uri="http://schemas.openxmlformats.org/drawingml/2006/table">
            <a:tbl>
              <a:tblPr>
                <a:noFill/>
                <a:tableStyleId>{8B392A70-9E87-46A2-A72B-69F6C1D41763}</a:tableStyleId>
              </a:tblPr>
              <a:tblGrid>
                <a:gridCol w="244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Model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View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Controller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Route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TollBooth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Payment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Vehicle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BrowseRouteUI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UserController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0" name="Google Shape;320;p25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User route management sub module has the following tasks: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937550" y="1706450"/>
            <a:ext cx="7269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Browse routes in map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See available toll booths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Selectively or generally select tollbooths for payment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322" name="Google Shape;322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226;p22">
            <a:extLst>
              <a:ext uri="{FF2B5EF4-FFF2-40B4-BE49-F238E27FC236}">
                <a16:creationId xmlns="" xmlns:a16="http://schemas.microsoft.com/office/drawing/2014/main" id="{0A43DAC7-1033-4D28-9431-984C2F1207F1}"/>
              </a:ext>
            </a:extLst>
          </p:cNvPr>
          <p:cNvSpPr txBox="1">
            <a:spLocks/>
          </p:cNvSpPr>
          <p:nvPr/>
        </p:nvSpPr>
        <p:spPr>
          <a:xfrm>
            <a:off x="79102" y="64535"/>
            <a:ext cx="6749295" cy="54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>
                <a:solidFill>
                  <a:schemeClr val="accent4"/>
                </a:solidFill>
                <a:latin typeface="Bell MT" panose="02020503060305020303" pitchFamily="18" charset="0"/>
              </a:rPr>
              <a:t>Use Case :</a:t>
            </a:r>
            <a:r>
              <a:rPr lang="en-US" dirty="0">
                <a:solidFill>
                  <a:schemeClr val="accent4"/>
                </a:solidFill>
                <a:latin typeface="Bell MT" panose="02020503060305020303" pitchFamily="18" charset="0"/>
              </a:rPr>
              <a:t> Route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4" name="Google Shape;140;p17">
            <a:extLst>
              <a:ext uri="{FF2B5EF4-FFF2-40B4-BE49-F238E27FC236}">
                <a16:creationId xmlns="" xmlns:a16="http://schemas.microsoft.com/office/drawing/2014/main" id="{B312F607-5F6B-4B5E-A2F5-93D25FC20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Collaboration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Route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E06002-E3F4-4D42-9857-4A8EF1EA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10" y="526918"/>
            <a:ext cx="8524272" cy="43889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AB73249-8FDF-4C7E-A139-2161ECEB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6" y="564965"/>
            <a:ext cx="8848725" cy="4086225"/>
          </a:xfrm>
          <a:prstGeom prst="rect">
            <a:avLst/>
          </a:prstGeom>
        </p:spPr>
      </p:pic>
      <p:sp>
        <p:nvSpPr>
          <p:cNvPr id="32" name="Google Shape;140;p17">
            <a:extLst>
              <a:ext uri="{FF2B5EF4-FFF2-40B4-BE49-F238E27FC236}">
                <a16:creationId xmlns="" xmlns:a16="http://schemas.microsoft.com/office/drawing/2014/main" id="{4CB6A799-463D-4E66-A022-39530B0D75F1}"/>
              </a:ext>
            </a:extLst>
          </p:cNvPr>
          <p:cNvSpPr txBox="1">
            <a:spLocks/>
          </p:cNvSpPr>
          <p:nvPr/>
        </p:nvSpPr>
        <p:spPr>
          <a:xfrm>
            <a:off x="0" y="60689"/>
            <a:ext cx="6714050" cy="50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Sequence Diagram: </a:t>
            </a:r>
            <a:r>
              <a:rPr lang="en-US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Route Management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1.4 </a:t>
            </a:r>
            <a:r>
              <a:rPr lang="en" dirty="0">
                <a:latin typeface="Bell MT" panose="02020503060305020303" pitchFamily="18" charset="0"/>
              </a:rPr>
              <a:t>User History</a:t>
            </a:r>
            <a:endParaRPr dirty="0">
              <a:latin typeface="Bell MT" panose="02020503060305020303" pitchFamily="18" charset="0"/>
            </a:endParaRPr>
          </a:p>
        </p:txBody>
      </p:sp>
      <p:sp>
        <p:nvSpPr>
          <p:cNvPr id="392" name="Google Shape;392;p28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 b="1" dirty="0">
                <a:latin typeface="Bell MT" panose="02020503060305020303" pitchFamily="18" charset="0"/>
              </a:rPr>
              <a:t>User Module</a:t>
            </a:r>
            <a:endParaRPr b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Google Shape;397;p29"/>
          <p:cNvGraphicFramePr/>
          <p:nvPr>
            <p:extLst>
              <p:ext uri="{D42A27DB-BD31-4B8C-83A1-F6EECF244321}">
                <p14:modId xmlns:p14="http://schemas.microsoft.com/office/powerpoint/2010/main" val="1388602749"/>
              </p:ext>
            </p:extLst>
          </p:nvPr>
        </p:nvGraphicFramePr>
        <p:xfrm>
          <a:off x="975700" y="2717863"/>
          <a:ext cx="7268900" cy="1462980"/>
        </p:xfrm>
        <a:graphic>
          <a:graphicData uri="http://schemas.openxmlformats.org/drawingml/2006/table">
            <a:tbl>
              <a:tblPr>
                <a:noFill/>
                <a:tableStyleId>{8B392A70-9E87-46A2-A72B-69F6C1D41763}</a:tableStyleId>
              </a:tblPr>
              <a:tblGrid>
                <a:gridCol w="244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Model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View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Controller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Recharge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Due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Payment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Route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UserHistoryUI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UserController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0" name="Google Shape;400;p29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User History sub module has the following tasks: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View Recharge History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View dues history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View Route history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4433300" y="1743700"/>
            <a:ext cx="363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View Transaction History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View statistics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" name="Google Shape;226;p22">
            <a:extLst>
              <a:ext uri="{FF2B5EF4-FFF2-40B4-BE49-F238E27FC236}">
                <a16:creationId xmlns="" xmlns:a16="http://schemas.microsoft.com/office/drawing/2014/main" id="{FF1272F5-FD33-4616-9947-A6BB323EB8D7}"/>
              </a:ext>
            </a:extLst>
          </p:cNvPr>
          <p:cNvSpPr txBox="1">
            <a:spLocks/>
          </p:cNvSpPr>
          <p:nvPr/>
        </p:nvSpPr>
        <p:spPr>
          <a:xfrm>
            <a:off x="79102" y="64535"/>
            <a:ext cx="6749295" cy="54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>
                <a:solidFill>
                  <a:schemeClr val="accent4"/>
                </a:solidFill>
                <a:latin typeface="Bell MT" panose="02020503060305020303" pitchFamily="18" charset="0"/>
              </a:rPr>
              <a:t>Use Case :</a:t>
            </a:r>
            <a:r>
              <a:rPr lang="en-US" dirty="0">
                <a:solidFill>
                  <a:schemeClr val="accent4"/>
                </a:solidFill>
                <a:latin typeface="Bell MT" panose="02020503060305020303" pitchFamily="18" charset="0"/>
              </a:rPr>
              <a:t> User History Management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40;p17">
            <a:extLst>
              <a:ext uri="{FF2B5EF4-FFF2-40B4-BE49-F238E27FC236}">
                <a16:creationId xmlns="" xmlns:a16="http://schemas.microsoft.com/office/drawing/2014/main" id="{AB2DC0A9-40D4-44B4-A9C7-B2256AC6A8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Collaboration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User History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3065B59-8DF2-4077-9CCC-B34AD9BC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94" y="526918"/>
            <a:ext cx="8680211" cy="4410206"/>
          </a:xfrm>
          <a:prstGeom prst="rect">
            <a:avLst/>
          </a:prstGeom>
        </p:spPr>
      </p:pic>
      <p:sp>
        <p:nvSpPr>
          <p:cNvPr id="41" name="Google Shape;431;p30">
            <a:extLst>
              <a:ext uri="{FF2B5EF4-FFF2-40B4-BE49-F238E27FC236}">
                <a16:creationId xmlns="" xmlns:a16="http://schemas.microsoft.com/office/drawing/2014/main" id="{A749FCE2-F951-4611-A788-61F671C1C9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0490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3" name="Google Shape;140;p17">
            <a:extLst>
              <a:ext uri="{FF2B5EF4-FFF2-40B4-BE49-F238E27FC236}">
                <a16:creationId xmlns="" xmlns:a16="http://schemas.microsoft.com/office/drawing/2014/main" id="{5001B0D5-CF7F-4878-A5CF-2FC71928F7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Sequence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User History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82FFDF-B18A-4614-8541-269CD5BF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7" y="595450"/>
            <a:ext cx="8740582" cy="4009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Bell MT" panose="02020503060305020303" pitchFamily="18" charset="0"/>
              </a:rPr>
              <a:t>Project Idea :</a:t>
            </a:r>
            <a:r>
              <a:rPr lang="en" dirty="0">
                <a:solidFill>
                  <a:srgbClr val="00B0F0"/>
                </a:solidFill>
                <a:latin typeface="Bell MT" panose="02020503060305020303" pitchFamily="18" charset="0"/>
              </a:rPr>
              <a:t> </a:t>
            </a:r>
            <a:r>
              <a:rPr lang="en" b="1" dirty="0">
                <a:latin typeface="Bell MT" panose="02020503060305020303" pitchFamily="18" charset="0"/>
              </a:rPr>
              <a:t>Toll Management System</a:t>
            </a:r>
            <a:endParaRPr b="1" dirty="0">
              <a:latin typeface="Bell MT" panose="020205030603050203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Bell MT" panose="02020503060305020303" pitchFamily="18" charset="0"/>
              </a:rPr>
              <a:t>Architecture :</a:t>
            </a:r>
            <a:r>
              <a:rPr lang="en" dirty="0">
                <a:solidFill>
                  <a:srgbClr val="00B0F0"/>
                </a:solidFill>
                <a:latin typeface="Bell MT" panose="02020503060305020303" pitchFamily="18" charset="0"/>
              </a:rPr>
              <a:t> </a:t>
            </a:r>
            <a:r>
              <a:rPr lang="en" b="1" dirty="0">
                <a:latin typeface="Bell MT" panose="02020503060305020303" pitchFamily="18" charset="0"/>
              </a:rPr>
              <a:t>Model View Controller (MVC)</a:t>
            </a:r>
            <a:endParaRPr b="1" dirty="0">
              <a:latin typeface="Bell MT" panose="020205030603050203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Bell MT" panose="02020503060305020303" pitchFamily="18" charset="0"/>
              </a:rPr>
              <a:t>Diagram Convention :</a:t>
            </a:r>
            <a:r>
              <a:rPr lang="en" dirty="0">
                <a:solidFill>
                  <a:srgbClr val="00B0F0"/>
                </a:solidFill>
                <a:latin typeface="Bell MT" panose="02020503060305020303" pitchFamily="18" charset="0"/>
              </a:rPr>
              <a:t> </a:t>
            </a:r>
            <a:r>
              <a:rPr lang="en" b="1" dirty="0">
                <a:latin typeface="Bell MT" panose="02020503060305020303" pitchFamily="18" charset="0"/>
              </a:rPr>
              <a:t>Unified Modelling Language (UML)</a:t>
            </a:r>
            <a:endParaRPr b="1" dirty="0">
              <a:latin typeface="Bell MT" panose="020205030603050203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Bell MT" panose="02020503060305020303" pitchFamily="18" charset="0"/>
              </a:rPr>
              <a:t>Diagrams Generated:</a:t>
            </a:r>
            <a:endParaRPr b="1" dirty="0">
              <a:solidFill>
                <a:srgbClr val="00B0F0"/>
              </a:solidFill>
              <a:latin typeface="Bell MT" panose="020205030603050203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latin typeface="Bell MT" panose="02020503060305020303" pitchFamily="18" charset="0"/>
              </a:rPr>
              <a:t>Collaboration Diagram</a:t>
            </a:r>
            <a:endParaRPr b="1" dirty="0">
              <a:latin typeface="Bell MT" panose="020205030603050203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Bell MT" panose="02020503060305020303" pitchFamily="18" charset="0"/>
              </a:rPr>
              <a:t>Sequence Diagram</a:t>
            </a:r>
            <a:endParaRPr b="1" dirty="0">
              <a:latin typeface="Bell MT" panose="02020503060305020303" pitchFamily="18" charset="0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900275" y="3004097"/>
            <a:ext cx="1781100" cy="6078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Bell MT" panose="02020503060305020303" pitchFamily="18" charset="0"/>
                <a:ea typeface="Roboto"/>
                <a:sym typeface="Roboto"/>
              </a:rPr>
              <a:t>Controller</a:t>
            </a:r>
            <a:endParaRPr sz="1800" b="1" dirty="0">
              <a:solidFill>
                <a:schemeClr val="dk2"/>
              </a:solidFill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900275" y="2163350"/>
            <a:ext cx="1781100" cy="6156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Bell MT" panose="02020503060305020303" pitchFamily="18" charset="0"/>
                <a:ea typeface="Roboto"/>
                <a:sym typeface="Roboto"/>
              </a:rPr>
              <a:t>View</a:t>
            </a:r>
            <a:endParaRPr sz="1800" b="1" dirty="0">
              <a:solidFill>
                <a:schemeClr val="dk2"/>
              </a:solidFill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900275" y="1322597"/>
            <a:ext cx="1781100" cy="6156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Bell MT" panose="02020503060305020303" pitchFamily="18" charset="0"/>
                <a:ea typeface="Roboto"/>
                <a:sym typeface="Roboto"/>
              </a:rPr>
              <a:t>Model</a:t>
            </a:r>
            <a:endParaRPr sz="1800" b="1" dirty="0">
              <a:solidFill>
                <a:schemeClr val="dk2"/>
              </a:solidFill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460005" y="817760"/>
            <a:ext cx="249642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Generic Color Convention</a:t>
            </a:r>
            <a:endParaRPr b="1" dirty="0">
              <a:solidFill>
                <a:schemeClr val="bg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</a:t>
            </a:r>
            <a:r>
              <a:rPr lang="en" b="1" dirty="0">
                <a:latin typeface="Bell MT" panose="02020503060305020303" pitchFamily="18" charset="0"/>
              </a:rPr>
              <a:t>Admin Module</a:t>
            </a:r>
            <a:endParaRPr b="1" dirty="0">
              <a:latin typeface="Bell MT" panose="02020503060305020303" pitchFamily="18" charset="0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</a:t>
            </a:r>
            <a:r>
              <a:rPr lang="en" dirty="0">
                <a:latin typeface="Bell MT" panose="02020503060305020303" pitchFamily="18" charset="0"/>
              </a:rPr>
              <a:t>Profile Management</a:t>
            </a:r>
            <a:endParaRPr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33"/>
          <p:cNvGraphicFramePr/>
          <p:nvPr>
            <p:extLst>
              <p:ext uri="{D42A27DB-BD31-4B8C-83A1-F6EECF244321}">
                <p14:modId xmlns:p14="http://schemas.microsoft.com/office/powerpoint/2010/main" val="1545080436"/>
              </p:ext>
            </p:extLst>
          </p:nvPr>
        </p:nvGraphicFramePr>
        <p:xfrm>
          <a:off x="975700" y="2889100"/>
          <a:ext cx="7268900" cy="1249620"/>
        </p:xfrm>
        <a:graphic>
          <a:graphicData uri="http://schemas.openxmlformats.org/drawingml/2006/table">
            <a:tbl>
              <a:tblPr>
                <a:noFill/>
                <a:tableStyleId>{8B392A70-9E87-46A2-A72B-69F6C1D41763}</a:tableStyleId>
              </a:tblPr>
              <a:tblGrid>
                <a:gridCol w="244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Model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View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Controller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Admin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AdminLoginUI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AdminHomeUI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AdminInfoUI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Admin</a:t>
                      </a:r>
                      <a:br>
                        <a:rPr lang="en" b="1" dirty="0">
                          <a:latin typeface="Bell MT" panose="02020503060305020303" pitchFamily="18" charset="0"/>
                        </a:rPr>
                      </a:br>
                      <a:r>
                        <a:rPr lang="en" b="1" dirty="0">
                          <a:latin typeface="Bell MT" panose="02020503060305020303" pitchFamily="18" charset="0"/>
                        </a:rPr>
                        <a:t>Controller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8" name="Google Shape;488;p33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Admin profile management sub module has the following tasks: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3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Log in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Sign Up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Profile Info View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3"/>
          <p:cNvSpPr txBox="1"/>
          <p:nvPr/>
        </p:nvSpPr>
        <p:spPr>
          <a:xfrm>
            <a:off x="4827950" y="1759950"/>
            <a:ext cx="363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>
                <a:latin typeface="Bell MT" panose="02020503060305020303" pitchFamily="18" charset="0"/>
                <a:ea typeface="Roboto"/>
                <a:cs typeface="Roboto"/>
                <a:sym typeface="Roboto"/>
              </a:rPr>
              <a:t>Profile Info Edit</a:t>
            </a:r>
            <a:endParaRPr b="1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>
                <a:latin typeface="Bell MT" panose="02020503060305020303" pitchFamily="18" charset="0"/>
                <a:ea typeface="Roboto"/>
                <a:cs typeface="Roboto"/>
                <a:sym typeface="Roboto"/>
              </a:rPr>
              <a:t>Homepage navigation</a:t>
            </a:r>
            <a:endParaRPr b="1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" name="Google Shape;226;p22">
            <a:extLst>
              <a:ext uri="{FF2B5EF4-FFF2-40B4-BE49-F238E27FC236}">
                <a16:creationId xmlns="" xmlns:a16="http://schemas.microsoft.com/office/drawing/2014/main" id="{04027BD8-D39E-4CCD-AAA1-ABBA58768168}"/>
              </a:ext>
            </a:extLst>
          </p:cNvPr>
          <p:cNvSpPr txBox="1">
            <a:spLocks/>
          </p:cNvSpPr>
          <p:nvPr/>
        </p:nvSpPr>
        <p:spPr>
          <a:xfrm>
            <a:off x="72523" y="64861"/>
            <a:ext cx="6749295" cy="54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>
                <a:solidFill>
                  <a:schemeClr val="accent4"/>
                </a:solidFill>
                <a:latin typeface="Bell MT" panose="02020503060305020303" pitchFamily="18" charset="0"/>
              </a:rPr>
              <a:t>Use Case :</a:t>
            </a:r>
            <a:r>
              <a:rPr lang="en-US" dirty="0">
                <a:solidFill>
                  <a:schemeClr val="accent4"/>
                </a:solidFill>
                <a:latin typeface="Bell MT" panose="02020503060305020303" pitchFamily="18" charset="0"/>
              </a:rPr>
              <a:t> Admin Profile Management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1" name="Google Shape;140;p17">
            <a:extLst>
              <a:ext uri="{FF2B5EF4-FFF2-40B4-BE49-F238E27FC236}">
                <a16:creationId xmlns="" xmlns:a16="http://schemas.microsoft.com/office/drawing/2014/main" id="{C861D987-C8E9-4D90-BAA1-276ACCD59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Collaboration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Admin Profile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996B91-A683-4E30-BF27-C51D4DEB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9" y="599389"/>
            <a:ext cx="8221514" cy="41107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9" name="Google Shape;140;p17">
            <a:extLst>
              <a:ext uri="{FF2B5EF4-FFF2-40B4-BE49-F238E27FC236}">
                <a16:creationId xmlns="" xmlns:a16="http://schemas.microsoft.com/office/drawing/2014/main" id="{4F35F6C5-6324-492C-83A7-0BCE3EBF8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Sequence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Admin Profile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0B7520F-DA4A-414A-9485-8844D981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1" y="526917"/>
            <a:ext cx="8197529" cy="44266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</a:t>
            </a:r>
            <a:r>
              <a:rPr lang="en" b="1" dirty="0">
                <a:latin typeface="Bell MT" panose="02020503060305020303" pitchFamily="18" charset="0"/>
              </a:rPr>
              <a:t>Admin Module</a:t>
            </a:r>
            <a:endParaRPr b="1" dirty="0">
              <a:latin typeface="Bell MT" panose="02020503060305020303" pitchFamily="18" charset="0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</a:t>
            </a:r>
            <a:r>
              <a:rPr lang="en" dirty="0">
                <a:latin typeface="Bell MT" panose="02020503060305020303" pitchFamily="18" charset="0"/>
              </a:rPr>
              <a:t>Offer Management</a:t>
            </a:r>
            <a:endParaRPr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" name="Google Shape;533;p37"/>
          <p:cNvGraphicFramePr/>
          <p:nvPr>
            <p:extLst>
              <p:ext uri="{D42A27DB-BD31-4B8C-83A1-F6EECF244321}">
                <p14:modId xmlns:p14="http://schemas.microsoft.com/office/powerpoint/2010/main" val="3778569887"/>
              </p:ext>
            </p:extLst>
          </p:nvPr>
        </p:nvGraphicFramePr>
        <p:xfrm>
          <a:off x="937550" y="2909450"/>
          <a:ext cx="7268900" cy="1036260"/>
        </p:xfrm>
        <a:graphic>
          <a:graphicData uri="http://schemas.openxmlformats.org/drawingml/2006/table">
            <a:tbl>
              <a:tblPr>
                <a:noFill/>
                <a:tableStyleId>{8B392A70-9E87-46A2-A72B-69F6C1D41763}</a:tableStyleId>
              </a:tblPr>
              <a:tblGrid>
                <a:gridCol w="244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Model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View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Controller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Admin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Offer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AddOfferUI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offersShowUI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Admin</a:t>
                      </a:r>
                      <a:br>
                        <a:rPr lang="en" b="1" dirty="0">
                          <a:latin typeface="Bell MT" panose="02020503060305020303" pitchFamily="18" charset="0"/>
                        </a:rPr>
                      </a:br>
                      <a:r>
                        <a:rPr lang="en" b="1" dirty="0">
                          <a:latin typeface="Bell MT" panose="02020503060305020303" pitchFamily="18" charset="0"/>
                        </a:rPr>
                        <a:t>Controller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5" name="Google Shape;535;p37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Admin offer management sub module has the following tasks: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7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Add new Offer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Update existing Offer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Show all offers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" name="Google Shape;226;p22">
            <a:extLst>
              <a:ext uri="{FF2B5EF4-FFF2-40B4-BE49-F238E27FC236}">
                <a16:creationId xmlns="" xmlns:a16="http://schemas.microsoft.com/office/drawing/2014/main" id="{C4EFDD85-5CA5-4511-953E-A8C4BA3D818B}"/>
              </a:ext>
            </a:extLst>
          </p:cNvPr>
          <p:cNvSpPr txBox="1">
            <a:spLocks/>
          </p:cNvSpPr>
          <p:nvPr/>
        </p:nvSpPr>
        <p:spPr>
          <a:xfrm>
            <a:off x="72523" y="64861"/>
            <a:ext cx="6749295" cy="54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>
                <a:solidFill>
                  <a:schemeClr val="accent4"/>
                </a:solidFill>
                <a:latin typeface="Bell MT" panose="02020503060305020303" pitchFamily="18" charset="0"/>
              </a:rPr>
              <a:t>Use Case :</a:t>
            </a:r>
            <a:r>
              <a:rPr lang="en-US" dirty="0">
                <a:solidFill>
                  <a:schemeClr val="accent4"/>
                </a:solidFill>
                <a:latin typeface="Bell MT" panose="02020503060305020303" pitchFamily="18" charset="0"/>
              </a:rPr>
              <a:t> Offer Management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9" name="Google Shape;140;p17">
            <a:extLst>
              <a:ext uri="{FF2B5EF4-FFF2-40B4-BE49-F238E27FC236}">
                <a16:creationId xmlns="" xmlns:a16="http://schemas.microsoft.com/office/drawing/2014/main" id="{04AF5C46-6126-49FE-8773-2398131085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Collaboration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Offer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FFB1404-10DC-41E4-9F3C-62583A1E2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918"/>
            <a:ext cx="9144000" cy="414569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4" name="Google Shape;140;p17">
            <a:extLst>
              <a:ext uri="{FF2B5EF4-FFF2-40B4-BE49-F238E27FC236}">
                <a16:creationId xmlns="" xmlns:a16="http://schemas.microsoft.com/office/drawing/2014/main" id="{FEC70D73-774D-4997-AED8-A00EFFCB1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Sequence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Offer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194927-DFE1-4568-9681-27825052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80" y="578900"/>
            <a:ext cx="8400966" cy="43672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</a:t>
            </a:r>
            <a:r>
              <a:rPr lang="en" b="1" dirty="0">
                <a:latin typeface="Bell MT" panose="02020503060305020303" pitchFamily="18" charset="0"/>
              </a:rPr>
              <a:t>Admin Module</a:t>
            </a:r>
            <a:endParaRPr b="1" dirty="0">
              <a:latin typeface="Bell MT" panose="02020503060305020303" pitchFamily="18" charset="0"/>
            </a:endParaRPr>
          </a:p>
        </p:txBody>
      </p:sp>
      <p:sp>
        <p:nvSpPr>
          <p:cNvPr id="576" name="Google Shape;576;p40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2.3 </a:t>
            </a:r>
            <a:r>
              <a:rPr lang="en" dirty="0">
                <a:latin typeface="Bell MT" panose="02020503060305020303" pitchFamily="18" charset="0"/>
              </a:rPr>
              <a:t>Toll Booth Management</a:t>
            </a:r>
            <a:endParaRPr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2" name="Google Shape;582;p41"/>
          <p:cNvGraphicFramePr/>
          <p:nvPr>
            <p:extLst>
              <p:ext uri="{D42A27DB-BD31-4B8C-83A1-F6EECF244321}">
                <p14:modId xmlns:p14="http://schemas.microsoft.com/office/powerpoint/2010/main" val="3145358144"/>
              </p:ext>
            </p:extLst>
          </p:nvPr>
        </p:nvGraphicFramePr>
        <p:xfrm>
          <a:off x="937550" y="2939025"/>
          <a:ext cx="7268900" cy="1036260"/>
        </p:xfrm>
        <a:graphic>
          <a:graphicData uri="http://schemas.openxmlformats.org/drawingml/2006/table">
            <a:tbl>
              <a:tblPr>
                <a:noFill/>
                <a:tableStyleId>{8B392A70-9E87-46A2-A72B-69F6C1D41763}</a:tableStyleId>
              </a:tblPr>
              <a:tblGrid>
                <a:gridCol w="244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Model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View</a:t>
                      </a:r>
                      <a:endParaRPr sz="1600" b="1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Controller</a:t>
                      </a:r>
                      <a:endParaRPr sz="1600" b="1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TollBooth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TollInfoShowUI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InstallTollUI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Admin</a:t>
                      </a:r>
                      <a:br>
                        <a:rPr lang="en" b="1" dirty="0">
                          <a:latin typeface="Bell MT" panose="02020503060305020303" pitchFamily="18" charset="0"/>
                        </a:rPr>
                      </a:br>
                      <a:r>
                        <a:rPr lang="en" b="1" dirty="0">
                          <a:latin typeface="Bell MT" panose="02020503060305020303" pitchFamily="18" charset="0"/>
                        </a:rPr>
                        <a:t>Controller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" name="Google Shape;584;p41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Admin toll booth management sub module has the following tasks: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1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Install new toll booth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Update existing toll booth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Show toll booth info view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4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0" name="Google Shape;226;p22">
            <a:extLst>
              <a:ext uri="{FF2B5EF4-FFF2-40B4-BE49-F238E27FC236}">
                <a16:creationId xmlns="" xmlns:a16="http://schemas.microsoft.com/office/drawing/2014/main" id="{70A4644B-D6EA-49F2-824F-28540A8D4248}"/>
              </a:ext>
            </a:extLst>
          </p:cNvPr>
          <p:cNvSpPr txBox="1">
            <a:spLocks/>
          </p:cNvSpPr>
          <p:nvPr/>
        </p:nvSpPr>
        <p:spPr>
          <a:xfrm>
            <a:off x="72523" y="64861"/>
            <a:ext cx="6749295" cy="54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>
                <a:solidFill>
                  <a:schemeClr val="accent4"/>
                </a:solidFill>
                <a:latin typeface="Bell MT" panose="02020503060305020303" pitchFamily="18" charset="0"/>
              </a:rPr>
              <a:t>Use Case :</a:t>
            </a:r>
            <a:r>
              <a:rPr lang="en-US" dirty="0">
                <a:solidFill>
                  <a:schemeClr val="accent4"/>
                </a:solidFill>
                <a:latin typeface="Bell MT" panose="02020503060305020303" pitchFamily="18" charset="0"/>
              </a:rPr>
              <a:t> Toll Booth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Module Hierarchy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922725" y="2006100"/>
            <a:ext cx="1563300" cy="10473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Bell MT" panose="02020503060305020303" pitchFamily="18" charset="0"/>
                <a:ea typeface="Roboto"/>
                <a:sym typeface="Roboto"/>
              </a:rPr>
              <a:t>Toll Management System</a:t>
            </a:r>
            <a:endParaRPr sz="1800" b="1" dirty="0">
              <a:solidFill>
                <a:schemeClr val="dk2"/>
              </a:solidFill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027475" y="1261250"/>
            <a:ext cx="1563300" cy="6078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Bell MT" panose="02020503060305020303" pitchFamily="18" charset="0"/>
                <a:ea typeface="Roboto"/>
                <a:sym typeface="Roboto"/>
              </a:rPr>
              <a:t>User</a:t>
            </a:r>
            <a:endParaRPr sz="1800" b="1" dirty="0">
              <a:solidFill>
                <a:schemeClr val="dk2"/>
              </a:solidFill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027475" y="3208150"/>
            <a:ext cx="1563300" cy="6078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Bell MT" panose="02020503060305020303" pitchFamily="18" charset="0"/>
                <a:ea typeface="Roboto"/>
                <a:sym typeface="Roboto"/>
              </a:rPr>
              <a:t>TollBooth</a:t>
            </a:r>
            <a:endParaRPr sz="1800" b="1" dirty="0">
              <a:solidFill>
                <a:schemeClr val="dk2"/>
              </a:solidFill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027475" y="2234700"/>
            <a:ext cx="1563300" cy="6078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Bell MT" panose="02020503060305020303" pitchFamily="18" charset="0"/>
                <a:ea typeface="Roboto"/>
                <a:sym typeface="Roboto"/>
              </a:rPr>
              <a:t>Admin</a:t>
            </a:r>
            <a:endParaRPr sz="1800" b="1" dirty="0">
              <a:solidFill>
                <a:schemeClr val="dk2"/>
              </a:solidFill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437025" y="621625"/>
            <a:ext cx="2733900" cy="1239600"/>
          </a:xfrm>
          <a:prstGeom prst="rect">
            <a:avLst/>
          </a:prstGeom>
          <a:solidFill>
            <a:srgbClr val="EA9999"/>
          </a:solidFill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 dirty="0">
                <a:solidFill>
                  <a:schemeClr val="bg2"/>
                </a:solidFill>
                <a:latin typeface="Bell MT" panose="02020503060305020303" pitchFamily="18" charset="0"/>
              </a:rPr>
              <a:t>&gt;Profile management</a:t>
            </a:r>
            <a:endParaRPr sz="1600" b="1" dirty="0">
              <a:solidFill>
                <a:schemeClr val="bg2"/>
              </a:solidFill>
              <a:latin typeface="Bell MT" panose="02020503060305020303" pitchFamily="18" charset="0"/>
            </a:endParaRPr>
          </a:p>
          <a:p>
            <a:r>
              <a:rPr lang="en" sz="1600" b="1" dirty="0">
                <a:solidFill>
                  <a:schemeClr val="bg2"/>
                </a:solidFill>
                <a:latin typeface="Bell MT" panose="02020503060305020303" pitchFamily="18" charset="0"/>
              </a:rPr>
              <a:t>&gt;Financial management</a:t>
            </a:r>
            <a:endParaRPr sz="1600" b="1" dirty="0">
              <a:solidFill>
                <a:schemeClr val="bg2"/>
              </a:solidFill>
              <a:latin typeface="Bell MT" panose="02020503060305020303" pitchFamily="18" charset="0"/>
            </a:endParaRPr>
          </a:p>
          <a:p>
            <a:r>
              <a:rPr lang="en" sz="1600" b="1" dirty="0">
                <a:solidFill>
                  <a:schemeClr val="bg2"/>
                </a:solidFill>
                <a:latin typeface="Bell MT" panose="02020503060305020303" pitchFamily="18" charset="0"/>
              </a:rPr>
              <a:t>&gt;Route management</a:t>
            </a:r>
            <a:endParaRPr sz="1600" b="1" dirty="0">
              <a:solidFill>
                <a:schemeClr val="bg2"/>
              </a:solidFill>
              <a:latin typeface="Bell MT" panose="02020503060305020303" pitchFamily="18" charset="0"/>
            </a:endParaRPr>
          </a:p>
          <a:p>
            <a:r>
              <a:rPr lang="en" sz="1600" b="1" dirty="0">
                <a:solidFill>
                  <a:schemeClr val="bg2"/>
                </a:solidFill>
                <a:latin typeface="Bell MT" panose="02020503060305020303" pitchFamily="18" charset="0"/>
              </a:rPr>
              <a:t>&gt;User History</a:t>
            </a:r>
            <a:endParaRPr sz="16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437025" y="2147400"/>
            <a:ext cx="2733900" cy="1239600"/>
          </a:xfrm>
          <a:prstGeom prst="rect">
            <a:avLst/>
          </a:prstGeom>
          <a:solidFill>
            <a:srgbClr val="EA9999"/>
          </a:solidFill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 dirty="0">
                <a:solidFill>
                  <a:schemeClr val="bg2"/>
                </a:solidFill>
                <a:latin typeface="Bell MT" panose="02020503060305020303" pitchFamily="18" charset="0"/>
              </a:rPr>
              <a:t>&gt;Profile management</a:t>
            </a:r>
            <a:endParaRPr sz="1600" b="1" dirty="0">
              <a:solidFill>
                <a:schemeClr val="bg2"/>
              </a:solidFill>
              <a:latin typeface="Bell MT" panose="02020503060305020303" pitchFamily="18" charset="0"/>
            </a:endParaRPr>
          </a:p>
          <a:p>
            <a:r>
              <a:rPr lang="en" sz="1600" b="1" dirty="0">
                <a:solidFill>
                  <a:schemeClr val="bg2"/>
                </a:solidFill>
                <a:latin typeface="Bell MT" panose="02020503060305020303" pitchFamily="18" charset="0"/>
              </a:rPr>
              <a:t>&gt;Offer management</a:t>
            </a:r>
            <a:endParaRPr sz="1600" b="1" dirty="0">
              <a:solidFill>
                <a:schemeClr val="bg2"/>
              </a:solidFill>
              <a:latin typeface="Bell MT" panose="02020503060305020303" pitchFamily="18" charset="0"/>
            </a:endParaRPr>
          </a:p>
          <a:p>
            <a:r>
              <a:rPr lang="en" sz="1600" b="1" dirty="0">
                <a:solidFill>
                  <a:schemeClr val="bg2"/>
                </a:solidFill>
                <a:latin typeface="Bell MT" panose="02020503060305020303" pitchFamily="18" charset="0"/>
              </a:rPr>
              <a:t>&gt;Toll Booth management</a:t>
            </a:r>
            <a:endParaRPr sz="1600" b="1" dirty="0">
              <a:solidFill>
                <a:schemeClr val="bg2"/>
              </a:solidFill>
              <a:latin typeface="Bell MT" panose="02020503060305020303" pitchFamily="18" charset="0"/>
            </a:endParaRPr>
          </a:p>
          <a:p>
            <a:r>
              <a:rPr lang="en" sz="1600" b="1" dirty="0">
                <a:solidFill>
                  <a:schemeClr val="bg2"/>
                </a:solidFill>
                <a:latin typeface="Bell MT" panose="02020503060305020303" pitchFamily="18" charset="0"/>
              </a:rPr>
              <a:t>&gt;Gateway management</a:t>
            </a:r>
            <a:endParaRPr sz="1600" b="1" dirty="0">
              <a:solidFill>
                <a:schemeClr val="bg2"/>
              </a:solidFill>
              <a:latin typeface="Bell MT" panose="02020503060305020303" pitchFamily="18" charset="0"/>
            </a:endParaRPr>
          </a:p>
          <a:p>
            <a:r>
              <a:rPr lang="en" sz="1600" b="1" dirty="0">
                <a:solidFill>
                  <a:schemeClr val="bg2"/>
                </a:solidFill>
                <a:latin typeface="Bell MT" panose="02020503060305020303" pitchFamily="18" charset="0"/>
              </a:rPr>
              <a:t>&gt;History</a:t>
            </a:r>
            <a:endParaRPr sz="16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437025" y="3746800"/>
            <a:ext cx="2733900" cy="456000"/>
          </a:xfrm>
          <a:prstGeom prst="rect">
            <a:avLst/>
          </a:prstGeom>
          <a:solidFill>
            <a:srgbClr val="EA9999"/>
          </a:solidFill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 dirty="0">
                <a:solidFill>
                  <a:schemeClr val="bg2"/>
                </a:solidFill>
                <a:latin typeface="Bell MT" panose="02020503060305020303" pitchFamily="18" charset="0"/>
              </a:rPr>
              <a:t>&gt;Finance management</a:t>
            </a:r>
            <a:endParaRPr sz="16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cxnSp>
        <p:nvCxnSpPr>
          <p:cNvPr id="116" name="Google Shape;116;p15"/>
          <p:cNvCxnSpPr>
            <a:stCxn id="109" idx="3"/>
            <a:endCxn id="110" idx="1"/>
          </p:cNvCxnSpPr>
          <p:nvPr/>
        </p:nvCxnSpPr>
        <p:spPr>
          <a:xfrm rot="10800000" flipH="1">
            <a:off x="2486025" y="1565250"/>
            <a:ext cx="541500" cy="9645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>
            <a:stCxn id="109" idx="3"/>
            <a:endCxn id="112" idx="1"/>
          </p:cNvCxnSpPr>
          <p:nvPr/>
        </p:nvCxnSpPr>
        <p:spPr>
          <a:xfrm>
            <a:off x="2486025" y="2529750"/>
            <a:ext cx="541500" cy="90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5"/>
          <p:cNvCxnSpPr>
            <a:stCxn id="109" idx="3"/>
            <a:endCxn id="111" idx="1"/>
          </p:cNvCxnSpPr>
          <p:nvPr/>
        </p:nvCxnSpPr>
        <p:spPr>
          <a:xfrm>
            <a:off x="2486025" y="2529750"/>
            <a:ext cx="541500" cy="9822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5"/>
          <p:cNvCxnSpPr>
            <a:stCxn id="110" idx="3"/>
            <a:endCxn id="113" idx="1"/>
          </p:cNvCxnSpPr>
          <p:nvPr/>
        </p:nvCxnSpPr>
        <p:spPr>
          <a:xfrm rot="10800000" flipH="1">
            <a:off x="4590775" y="1241450"/>
            <a:ext cx="846300" cy="3237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5"/>
          <p:cNvCxnSpPr>
            <a:stCxn id="112" idx="3"/>
            <a:endCxn id="114" idx="1"/>
          </p:cNvCxnSpPr>
          <p:nvPr/>
        </p:nvCxnSpPr>
        <p:spPr>
          <a:xfrm>
            <a:off x="4590775" y="2538600"/>
            <a:ext cx="846300" cy="228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5"/>
          <p:cNvCxnSpPr>
            <a:stCxn id="111" idx="3"/>
            <a:endCxn id="115" idx="1"/>
          </p:cNvCxnSpPr>
          <p:nvPr/>
        </p:nvCxnSpPr>
        <p:spPr>
          <a:xfrm>
            <a:off x="4590775" y="3512050"/>
            <a:ext cx="846300" cy="4629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5"/>
          <p:cNvSpPr/>
          <p:nvPr/>
        </p:nvSpPr>
        <p:spPr>
          <a:xfrm rot="5400000">
            <a:off x="3602125" y="3486825"/>
            <a:ext cx="414000" cy="1815300"/>
          </a:xfrm>
          <a:prstGeom prst="rightBrace">
            <a:avLst>
              <a:gd name="adj1" fmla="val 14194"/>
              <a:gd name="adj2" fmla="val 49697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3238525" y="4503200"/>
            <a:ext cx="122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Modules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/>
          <p:nvPr/>
        </p:nvSpPr>
        <p:spPr>
          <a:xfrm rot="5400000">
            <a:off x="6617850" y="2895375"/>
            <a:ext cx="414000" cy="2998200"/>
          </a:xfrm>
          <a:prstGeom prst="rightBrace">
            <a:avLst>
              <a:gd name="adj1" fmla="val 14194"/>
              <a:gd name="adj2" fmla="val 49697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6101825" y="4503200"/>
            <a:ext cx="175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Submodules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8201075" y="841225"/>
            <a:ext cx="478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4000" b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8201075" y="2367000"/>
            <a:ext cx="478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4000" b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201075" y="3574600"/>
            <a:ext cx="478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4000" b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0" name="Google Shape;140;p17">
            <a:extLst>
              <a:ext uri="{FF2B5EF4-FFF2-40B4-BE49-F238E27FC236}">
                <a16:creationId xmlns="" xmlns:a16="http://schemas.microsoft.com/office/drawing/2014/main" id="{C43432EC-82DE-4B08-BEAE-3A0721511E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Collaboration Diagram: </a:t>
            </a:r>
            <a:r>
              <a:rPr lang="en" sz="18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Toll Booth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77D561B-F208-4A84-B34F-97B9D1873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333"/>
            <a:ext cx="9144000" cy="393883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9" name="Google Shape;140;p17">
            <a:extLst>
              <a:ext uri="{FF2B5EF4-FFF2-40B4-BE49-F238E27FC236}">
                <a16:creationId xmlns="" xmlns:a16="http://schemas.microsoft.com/office/drawing/2014/main" id="{BFCF8216-DE8E-4830-B6DB-052376673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Sequence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Tool Booth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002F56-CB64-4E1B-8B93-58AF1BA4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3" y="500032"/>
            <a:ext cx="8611148" cy="462082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</a:t>
            </a:r>
            <a:r>
              <a:rPr lang="en" b="1" dirty="0">
                <a:latin typeface="Bell MT" panose="02020503060305020303" pitchFamily="18" charset="0"/>
              </a:rPr>
              <a:t>Admin Module</a:t>
            </a:r>
            <a:endParaRPr b="1" dirty="0">
              <a:latin typeface="Bell MT" panose="02020503060305020303" pitchFamily="18" charset="0"/>
            </a:endParaRPr>
          </a:p>
        </p:txBody>
      </p:sp>
      <p:sp>
        <p:nvSpPr>
          <p:cNvPr id="620" name="Google Shape;620;p4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2.4 </a:t>
            </a:r>
            <a:r>
              <a:rPr lang="en" dirty="0">
                <a:latin typeface="Bell MT" panose="02020503060305020303" pitchFamily="18" charset="0"/>
              </a:rPr>
              <a:t>Gateway Management</a:t>
            </a:r>
            <a:endParaRPr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" name="Google Shape;626;p45"/>
          <p:cNvGraphicFramePr/>
          <p:nvPr>
            <p:extLst>
              <p:ext uri="{D42A27DB-BD31-4B8C-83A1-F6EECF244321}">
                <p14:modId xmlns:p14="http://schemas.microsoft.com/office/powerpoint/2010/main" val="1105359360"/>
              </p:ext>
            </p:extLst>
          </p:nvPr>
        </p:nvGraphicFramePr>
        <p:xfrm>
          <a:off x="975700" y="2815650"/>
          <a:ext cx="7268900" cy="1462980"/>
        </p:xfrm>
        <a:graphic>
          <a:graphicData uri="http://schemas.openxmlformats.org/drawingml/2006/table">
            <a:tbl>
              <a:tblPr>
                <a:noFill/>
                <a:tableStyleId>{8B392A70-9E87-46A2-A72B-69F6C1D41763}</a:tableStyleId>
              </a:tblPr>
              <a:tblGrid>
                <a:gridCol w="244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Model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View</a:t>
                      </a:r>
                      <a:endParaRPr sz="1600" b="1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Controller</a:t>
                      </a:r>
                      <a:endParaRPr sz="1600" b="1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Gateway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addGatewayUI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showGatewayUI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Bell MT" panose="02020503060305020303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ell MT" panose="02020503060305020303" pitchFamily="18" charset="0"/>
                        </a:rPr>
                        <a:t>Admin</a:t>
                      </a:r>
                      <a:br>
                        <a:rPr lang="en" b="1" dirty="0">
                          <a:latin typeface="Bell MT" panose="02020503060305020303" pitchFamily="18" charset="0"/>
                        </a:rPr>
                      </a:br>
                      <a:r>
                        <a:rPr lang="en" b="1" dirty="0">
                          <a:latin typeface="Bell MT" panose="02020503060305020303" pitchFamily="18" charset="0"/>
                        </a:rPr>
                        <a:t>Controller</a:t>
                      </a:r>
                      <a:endParaRPr b="1" dirty="0"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8" name="Google Shape;628;p45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Admin gateway management sub module has the following tasks: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Add a new gateway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Update gateway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Get gateway info view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0" name="Google Shape;226;p22">
            <a:extLst>
              <a:ext uri="{FF2B5EF4-FFF2-40B4-BE49-F238E27FC236}">
                <a16:creationId xmlns="" xmlns:a16="http://schemas.microsoft.com/office/drawing/2014/main" id="{673534F1-6E1A-4391-9C88-C08F4AE4A113}"/>
              </a:ext>
            </a:extLst>
          </p:cNvPr>
          <p:cNvSpPr txBox="1">
            <a:spLocks/>
          </p:cNvSpPr>
          <p:nvPr/>
        </p:nvSpPr>
        <p:spPr>
          <a:xfrm>
            <a:off x="72523" y="64861"/>
            <a:ext cx="6749295" cy="54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>
                <a:solidFill>
                  <a:schemeClr val="accent4"/>
                </a:solidFill>
                <a:latin typeface="Bell MT" panose="02020503060305020303" pitchFamily="18" charset="0"/>
              </a:rPr>
              <a:t>Use Case :</a:t>
            </a:r>
            <a:r>
              <a:rPr lang="en-US" dirty="0">
                <a:solidFill>
                  <a:schemeClr val="accent4"/>
                </a:solidFill>
                <a:latin typeface="Bell MT" panose="02020503060305020303" pitchFamily="18" charset="0"/>
              </a:rPr>
              <a:t> Gateway Management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0" name="Google Shape;140;p17">
            <a:extLst>
              <a:ext uri="{FF2B5EF4-FFF2-40B4-BE49-F238E27FC236}">
                <a16:creationId xmlns="" xmlns:a16="http://schemas.microsoft.com/office/drawing/2014/main" id="{CE1F1EDF-9642-4B33-9C7B-DFAA029D88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Collaboration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Gateway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06115FF-3728-4694-98B8-C1D121B0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918"/>
            <a:ext cx="9144000" cy="42546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9" name="Google Shape;140;p17">
            <a:extLst>
              <a:ext uri="{FF2B5EF4-FFF2-40B4-BE49-F238E27FC236}">
                <a16:creationId xmlns="" xmlns:a16="http://schemas.microsoft.com/office/drawing/2014/main" id="{3BBB60CD-C760-4CC9-A08E-71EC9F4E2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714050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Sequence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Gateway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AF9E360-0692-4043-A1CF-C9514BB1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3" y="526918"/>
            <a:ext cx="8832300" cy="425556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8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 Admin Module</a:t>
            </a:r>
            <a:endParaRPr b="1"/>
          </a:p>
        </p:txBody>
      </p:sp>
      <p:sp>
        <p:nvSpPr>
          <p:cNvPr id="664" name="Google Shape;664;p48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Financial Management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Admin:</a:t>
            </a:r>
            <a:r>
              <a:rPr lang="en" dirty="0"/>
              <a:t> financial management</a:t>
            </a:r>
            <a:endParaRPr dirty="0"/>
          </a:p>
        </p:txBody>
      </p:sp>
      <p:graphicFrame>
        <p:nvGraphicFramePr>
          <p:cNvPr id="670" name="Google Shape;670;p49"/>
          <p:cNvGraphicFramePr/>
          <p:nvPr/>
        </p:nvGraphicFramePr>
        <p:xfrm>
          <a:off x="937550" y="2815650"/>
          <a:ext cx="7268900" cy="1249620"/>
        </p:xfrm>
        <a:graphic>
          <a:graphicData uri="http://schemas.openxmlformats.org/drawingml/2006/table">
            <a:tbl>
              <a:tblPr>
                <a:noFill/>
                <a:tableStyleId>{8B392A70-9E87-46A2-A72B-69F6C1D41763}</a:tableStyleId>
              </a:tblPr>
              <a:tblGrid>
                <a:gridCol w="244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View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showPaymentsUI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showDuesUI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br>
                        <a:rPr lang="en"/>
                      </a:br>
                      <a:r>
                        <a:rPr lang="en"/>
                        <a:t>Controller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1" name="Google Shape;671;p49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49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Admin financial 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9"/>
          <p:cNvSpPr txBox="1"/>
          <p:nvPr/>
        </p:nvSpPr>
        <p:spPr>
          <a:xfrm>
            <a:off x="937550" y="1706450"/>
            <a:ext cx="7113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Payment history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Dues history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payment or due history for chosen vehicle number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5" name="Google Shape;140;p17">
            <a:extLst>
              <a:ext uri="{FF2B5EF4-FFF2-40B4-BE49-F238E27FC236}">
                <a16:creationId xmlns="" xmlns:a16="http://schemas.microsoft.com/office/drawing/2014/main" id="{CE1F1EDF-9642-4B33-9C7B-DFAA029D8848}"/>
              </a:ext>
            </a:extLst>
          </p:cNvPr>
          <p:cNvSpPr txBox="1">
            <a:spLocks/>
          </p:cNvSpPr>
          <p:nvPr/>
        </p:nvSpPr>
        <p:spPr>
          <a:xfrm>
            <a:off x="48563" y="22642"/>
            <a:ext cx="6714050" cy="50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b="1" dirty="0" smtClean="0">
                <a:solidFill>
                  <a:schemeClr val="accent4"/>
                </a:solidFill>
                <a:latin typeface="Bell MT" panose="02020503060305020303" pitchFamily="18" charset="0"/>
              </a:rPr>
              <a:t>Collaboration Diagram: </a:t>
            </a:r>
            <a:r>
              <a:rPr lang="en-US" sz="18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Financial Management</a:t>
            </a:r>
            <a:endParaRPr lang="en-US"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918"/>
            <a:ext cx="9144000" cy="423904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0;p17">
            <a:extLst>
              <a:ext uri="{FF2B5EF4-FFF2-40B4-BE49-F238E27FC236}">
                <a16:creationId xmlns="" xmlns:a16="http://schemas.microsoft.com/office/drawing/2014/main" id="{3BBB60CD-C760-4CC9-A08E-71EC9F4E266F}"/>
              </a:ext>
            </a:extLst>
          </p:cNvPr>
          <p:cNvSpPr txBox="1">
            <a:spLocks/>
          </p:cNvSpPr>
          <p:nvPr/>
        </p:nvSpPr>
        <p:spPr>
          <a:xfrm>
            <a:off x="48563" y="22642"/>
            <a:ext cx="6714050" cy="50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b="1" dirty="0" smtClean="0">
                <a:solidFill>
                  <a:schemeClr val="accent4"/>
                </a:solidFill>
                <a:latin typeface="Bell MT" panose="02020503060305020303" pitchFamily="18" charset="0"/>
              </a:rPr>
              <a:t>Sequence Diagram: </a:t>
            </a:r>
            <a:r>
              <a:rPr lang="en-US" sz="18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Financial Management</a:t>
            </a:r>
            <a:endParaRPr lang="en-US"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5" y="526918"/>
            <a:ext cx="7548609" cy="45635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 b="1" dirty="0">
                <a:latin typeface="Bell MT" panose="02020503060305020303" pitchFamily="18" charset="0"/>
              </a:rPr>
              <a:t>User Module</a:t>
            </a:r>
            <a:endParaRPr b="1" dirty="0">
              <a:latin typeface="Bell MT" panose="02020503060305020303" pitchFamily="18" charset="0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l MT" panose="02020503060305020303" pitchFamily="18" charset="0"/>
              </a:rPr>
              <a:t>1.1</a:t>
            </a:r>
            <a:r>
              <a:rPr lang="en" dirty="0"/>
              <a:t> </a:t>
            </a:r>
            <a:r>
              <a:rPr lang="en" b="1" dirty="0">
                <a:latin typeface="Bell MT" panose="02020503060305020303" pitchFamily="18" charset="0"/>
              </a:rPr>
              <a:t>Profile Management</a:t>
            </a:r>
            <a:endParaRPr b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3. Toll scanning Module</a:t>
            </a:r>
            <a:endParaRPr b="1"/>
          </a:p>
        </p:txBody>
      </p:sp>
      <p:sp>
        <p:nvSpPr>
          <p:cNvPr id="725" name="Google Shape;725;p5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Cash Management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Toll Booth:</a:t>
            </a:r>
            <a:r>
              <a:rPr lang="en" dirty="0"/>
              <a:t> cash management</a:t>
            </a:r>
            <a:endParaRPr dirty="0"/>
          </a:p>
        </p:txBody>
      </p:sp>
      <p:graphicFrame>
        <p:nvGraphicFramePr>
          <p:cNvPr id="731" name="Google Shape;731;p53"/>
          <p:cNvGraphicFramePr/>
          <p:nvPr/>
        </p:nvGraphicFramePr>
        <p:xfrm>
          <a:off x="937550" y="2845400"/>
          <a:ext cx="7268900" cy="1249620"/>
        </p:xfrm>
        <a:graphic>
          <a:graphicData uri="http://schemas.openxmlformats.org/drawingml/2006/table">
            <a:tbl>
              <a:tblPr>
                <a:noFill/>
                <a:tableStyleId>{8B392A70-9E87-46A2-A72B-69F6C1D41763}</a:tableStyleId>
              </a:tblPr>
              <a:tblGrid>
                <a:gridCol w="244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View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Due</a:t>
                      </a:r>
                      <a:br>
                        <a:rPr lang="en"/>
                      </a:br>
                      <a:r>
                        <a:rPr lang="en"/>
                        <a:t>Payment</a:t>
                      </a:r>
                      <a:br>
                        <a:rPr lang="en"/>
                      </a:br>
                      <a:r>
                        <a:rPr lang="en"/>
                        <a:t>TollBooth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TollBoothUi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TollBooth</a:t>
                      </a:r>
                      <a:br>
                        <a:rPr lang="en"/>
                      </a:br>
                      <a:r>
                        <a:rPr lang="en"/>
                        <a:t>Controller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2" name="Google Shape;732;p53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53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Admin cash 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3"/>
          <p:cNvSpPr txBox="1"/>
          <p:nvPr/>
        </p:nvSpPr>
        <p:spPr>
          <a:xfrm>
            <a:off x="937550" y="1706450"/>
            <a:ext cx="5275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Scan passing vehicles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payment for a prepaid vehicle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due for a unpaid passed vehicle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sp>
        <p:nvSpPr>
          <p:cNvPr id="27" name="Google Shape;140;p17">
            <a:extLst>
              <a:ext uri="{FF2B5EF4-FFF2-40B4-BE49-F238E27FC236}">
                <a16:creationId xmlns="" xmlns:a16="http://schemas.microsoft.com/office/drawing/2014/main" id="{CE1F1EDF-9642-4B33-9C7B-DFAA029D8848}"/>
              </a:ext>
            </a:extLst>
          </p:cNvPr>
          <p:cNvSpPr txBox="1">
            <a:spLocks/>
          </p:cNvSpPr>
          <p:nvPr/>
        </p:nvSpPr>
        <p:spPr>
          <a:xfrm>
            <a:off x="48563" y="22642"/>
            <a:ext cx="6714050" cy="50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b="1" dirty="0" smtClean="0">
                <a:solidFill>
                  <a:schemeClr val="accent4"/>
                </a:solidFill>
                <a:latin typeface="Bell MT" panose="02020503060305020303" pitchFamily="18" charset="0"/>
              </a:rPr>
              <a:t>Collaboration Diagram: </a:t>
            </a:r>
            <a:r>
              <a:rPr lang="en-US" sz="18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Cash Management</a:t>
            </a:r>
            <a:endParaRPr lang="en-US"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3" y="834736"/>
            <a:ext cx="8728934" cy="347402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0;p17">
            <a:extLst>
              <a:ext uri="{FF2B5EF4-FFF2-40B4-BE49-F238E27FC236}">
                <a16:creationId xmlns="" xmlns:a16="http://schemas.microsoft.com/office/drawing/2014/main" id="{3BBB60CD-C760-4CC9-A08E-71EC9F4E266F}"/>
              </a:ext>
            </a:extLst>
          </p:cNvPr>
          <p:cNvSpPr txBox="1">
            <a:spLocks/>
          </p:cNvSpPr>
          <p:nvPr/>
        </p:nvSpPr>
        <p:spPr>
          <a:xfrm>
            <a:off x="48563" y="22642"/>
            <a:ext cx="6714050" cy="50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b="1" dirty="0" smtClean="0">
                <a:solidFill>
                  <a:schemeClr val="accent4"/>
                </a:solidFill>
                <a:latin typeface="Bell MT" panose="02020503060305020303" pitchFamily="18" charset="0"/>
              </a:rPr>
              <a:t>Sequence Diagram: </a:t>
            </a:r>
            <a:r>
              <a:rPr lang="en-US" sz="18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Cash Management</a:t>
            </a:r>
            <a:endParaRPr lang="en-US"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6" y="677210"/>
            <a:ext cx="7121238" cy="42739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</a:t>
            </a:r>
            <a:endParaRPr b="1"/>
          </a:p>
        </p:txBody>
      </p:sp>
      <p:sp>
        <p:nvSpPr>
          <p:cNvPr id="802" name="Google Shape;802;p5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48563" y="778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Bell MT" panose="02020503060305020303" pitchFamily="18" charset="0"/>
              </a:rPr>
              <a:t>Use Case :</a:t>
            </a:r>
            <a:r>
              <a:rPr lang="en" dirty="0">
                <a:solidFill>
                  <a:schemeClr val="accent4"/>
                </a:solidFill>
                <a:latin typeface="Bell MT" panose="02020503060305020303" pitchFamily="18" charset="0"/>
              </a:rPr>
              <a:t> User Profile Management</a:t>
            </a:r>
            <a:endParaRPr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graphicFrame>
        <p:nvGraphicFramePr>
          <p:cNvPr id="141" name="Google Shape;141;p17"/>
          <p:cNvGraphicFramePr/>
          <p:nvPr>
            <p:extLst>
              <p:ext uri="{D42A27DB-BD31-4B8C-83A1-F6EECF244321}">
                <p14:modId xmlns:p14="http://schemas.microsoft.com/office/powerpoint/2010/main" val="2579931482"/>
              </p:ext>
            </p:extLst>
          </p:nvPr>
        </p:nvGraphicFramePr>
        <p:xfrm>
          <a:off x="937550" y="2839599"/>
          <a:ext cx="7399909" cy="1653459"/>
        </p:xfrm>
        <a:graphic>
          <a:graphicData uri="http://schemas.openxmlformats.org/drawingml/2006/table">
            <a:tbl>
              <a:tblPr>
                <a:noFill/>
                <a:tableStyleId>{8B392A70-9E87-46A2-A72B-69F6C1D41763}</a:tableStyleId>
              </a:tblPr>
              <a:tblGrid>
                <a:gridCol w="24869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56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6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22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Model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cap="none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  <a:cs typeface="Arial"/>
                          <a:sym typeface="Arial"/>
                        </a:rPr>
                        <a:t>View</a:t>
                      </a:r>
                      <a:endParaRPr sz="1600" b="1" i="0" u="none" strike="noStrike" cap="none" dirty="0">
                        <a:solidFill>
                          <a:schemeClr val="lt1"/>
                        </a:solidFill>
                        <a:latin typeface="Bell MT" panose="02020503060305020303" pitchFamily="18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cap="none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  <a:cs typeface="Arial"/>
                          <a:sym typeface="Arial"/>
                        </a:rPr>
                        <a:t>Controller</a:t>
                      </a:r>
                      <a:endParaRPr sz="1600" b="1" i="0" u="none" strike="noStrike" cap="none" dirty="0">
                        <a:solidFill>
                          <a:schemeClr val="lt1"/>
                        </a:solidFill>
                        <a:latin typeface="Bell MT" panose="02020503060305020303" pitchFamily="18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12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User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Vehicle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UserLoginUI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UserSignupUI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UserHomepageUI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ProfileUI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UserController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17"/>
          <p:cNvSpPr txBox="1"/>
          <p:nvPr/>
        </p:nvSpPr>
        <p:spPr>
          <a:xfrm>
            <a:off x="899400" y="1144350"/>
            <a:ext cx="7345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Bell MT" panose="02020503060305020303" pitchFamily="18" charset="0"/>
                <a:ea typeface="Roboto"/>
                <a:sym typeface="Roboto"/>
              </a:rPr>
              <a:t>User profile management sub module has the following tasks:</a:t>
            </a:r>
            <a:endParaRPr sz="1800" b="1" dirty="0"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Log in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Sign Up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Profile Info View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702960" y="1706450"/>
            <a:ext cx="363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Profile Info Edit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cs typeface="Roboto"/>
                <a:sym typeface="Roboto"/>
              </a:rPr>
              <a:t>Homepage navigation</a:t>
            </a:r>
            <a:endParaRPr b="1" dirty="0">
              <a:latin typeface="Bell MT" panose="020205030603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8601879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7" name="Google Shape;140;p17">
            <a:extLst>
              <a:ext uri="{FF2B5EF4-FFF2-40B4-BE49-F238E27FC236}">
                <a16:creationId xmlns="" xmlns:a16="http://schemas.microsoft.com/office/drawing/2014/main" id="{0907EA14-5A74-436E-B093-E0E8547402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63" y="22642"/>
            <a:ext cx="6510119" cy="50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Collaboration Diagram: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User Profile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E5F34C6-705C-4EA2-AC1C-0E826B05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3" y="526918"/>
            <a:ext cx="9012432" cy="41908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sp>
        <p:nvSpPr>
          <p:cNvPr id="27" name="Google Shape;140;p17">
            <a:extLst>
              <a:ext uri="{FF2B5EF4-FFF2-40B4-BE49-F238E27FC236}">
                <a16:creationId xmlns="" xmlns:a16="http://schemas.microsoft.com/office/drawing/2014/main" id="{0907EA14-5A74-436E-B093-E0E8547402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77585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Sequence Diagram:</a:t>
            </a:r>
            <a:r>
              <a:rPr lang="en" sz="2400" dirty="0">
                <a:solidFill>
                  <a:schemeClr val="accent4"/>
                </a:solidFill>
                <a:latin typeface="Bell MT" panose="02020503060305020303" pitchFamily="18" charset="0"/>
              </a:rPr>
              <a:t> </a:t>
            </a:r>
            <a:r>
              <a:rPr lang="en" sz="1800" b="1" dirty="0">
                <a:solidFill>
                  <a:schemeClr val="bg2"/>
                </a:solidFill>
                <a:latin typeface="Bell MT" panose="02020503060305020303" pitchFamily="18" charset="0"/>
              </a:rPr>
              <a:t>User Profile Management</a:t>
            </a:r>
            <a:endParaRPr sz="18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EB7F1D-DB28-4848-9238-766CB0A2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2" y="517692"/>
            <a:ext cx="8228259" cy="452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7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1.2 </a:t>
            </a:r>
            <a:r>
              <a:rPr lang="en" b="1" dirty="0">
                <a:latin typeface="Bell MT" panose="02020503060305020303" pitchFamily="18" charset="0"/>
              </a:rPr>
              <a:t>Financial Management</a:t>
            </a:r>
            <a:endParaRPr b="1" dirty="0">
              <a:latin typeface="Bell MT" panose="02020503060305020303" pitchFamily="18" charset="0"/>
            </a:endParaRPr>
          </a:p>
        </p:txBody>
      </p:sp>
      <p:sp>
        <p:nvSpPr>
          <p:cNvPr id="204" name="Google Shape;204;p20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 b="1" dirty="0">
                <a:latin typeface="Bell MT" panose="02020503060305020303" pitchFamily="18" charset="0"/>
              </a:rPr>
              <a:t>User Module</a:t>
            </a:r>
            <a:endParaRPr b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21"/>
          <p:cNvGraphicFramePr/>
          <p:nvPr>
            <p:extLst>
              <p:ext uri="{D42A27DB-BD31-4B8C-83A1-F6EECF244321}">
                <p14:modId xmlns:p14="http://schemas.microsoft.com/office/powerpoint/2010/main" val="3442379021"/>
              </p:ext>
            </p:extLst>
          </p:nvPr>
        </p:nvGraphicFramePr>
        <p:xfrm>
          <a:off x="937550" y="2722695"/>
          <a:ext cx="7268900" cy="1902510"/>
        </p:xfrm>
        <a:graphic>
          <a:graphicData uri="http://schemas.openxmlformats.org/drawingml/2006/table">
            <a:tbl>
              <a:tblPr>
                <a:noFill/>
                <a:tableStyleId>{8B392A70-9E87-46A2-A72B-69F6C1D41763}</a:tableStyleId>
              </a:tblPr>
              <a:tblGrid>
                <a:gridCol w="244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Model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View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Bell MT" panose="02020503060305020303" pitchFamily="18" charset="0"/>
                        </a:rPr>
                        <a:t>Controller</a:t>
                      </a:r>
                      <a:endParaRPr sz="1600" b="1" dirty="0">
                        <a:solidFill>
                          <a:schemeClr val="lt1"/>
                        </a:solidFill>
                        <a:latin typeface="Bell MT" panose="02020503060305020303" pitchFamily="18" charset="0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Recharge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Due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Payment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Offer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Vehicle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PaymentGateway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PaymentUI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DuesUI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OffersUI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RechargeUI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Roboto"/>
                          <a:cs typeface="Arial"/>
                          <a:sym typeface="Arial"/>
                        </a:rPr>
                        <a:t>UserController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2" name="Google Shape;212;p21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7500"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User financial management sub module has the following tasks: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7500"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Recharge User wallet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  <a:p>
            <a:pPr marL="457200" indent="-317500"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Pay for selected toll booths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  <a:p>
            <a:pPr marL="457200" indent="-317500"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Recharging using various gateways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827950" y="17599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7500"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View list of dues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  <a:p>
            <a:pPr marL="457200" indent="-317500"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Pay pending dues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  <a:p>
            <a:pPr marL="457200" indent="-317500">
              <a:buSzPts val="1400"/>
              <a:buFont typeface="Roboto"/>
              <a:buChar char="●"/>
            </a:pPr>
            <a:r>
              <a:rPr lang="en" b="1" dirty="0">
                <a:latin typeface="Bell MT" panose="02020503060305020303" pitchFamily="18" charset="0"/>
                <a:ea typeface="Roboto"/>
                <a:sym typeface="Roboto"/>
              </a:rPr>
              <a:t>Select and add offers</a:t>
            </a:r>
            <a:endParaRPr b="1" dirty="0">
              <a:latin typeface="Bell MT" panose="02020503060305020303" pitchFamily="18" charset="0"/>
              <a:ea typeface="Roboto"/>
              <a:sym typeface="Roboto"/>
            </a:endParaRPr>
          </a:p>
        </p:txBody>
      </p:sp>
      <p:sp>
        <p:nvSpPr>
          <p:cNvPr id="215" name="Google Shape;215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" name="Google Shape;226;p22">
            <a:extLst>
              <a:ext uri="{FF2B5EF4-FFF2-40B4-BE49-F238E27FC236}">
                <a16:creationId xmlns="" xmlns:a16="http://schemas.microsoft.com/office/drawing/2014/main" id="{DD4D9F0B-D495-4B08-B24A-14EBE74102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02" y="64535"/>
            <a:ext cx="6749295" cy="548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Bell MT" panose="02020503060305020303" pitchFamily="18" charset="0"/>
              </a:rPr>
              <a:t>Use Case :</a:t>
            </a:r>
            <a:r>
              <a:rPr lang="en" dirty="0">
                <a:solidFill>
                  <a:schemeClr val="accent4"/>
                </a:solidFill>
                <a:latin typeface="Bell MT" panose="02020503060305020303" pitchFamily="18" charset="0"/>
              </a:rPr>
              <a:t> User Financial Management</a:t>
            </a:r>
            <a:endParaRPr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711</Words>
  <Application>Microsoft Office PowerPoint</Application>
  <PresentationFormat>On-screen Show (16:9)</PresentationFormat>
  <Paragraphs>266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Bell MT</vt:lpstr>
      <vt:lpstr>Roboto</vt:lpstr>
      <vt:lpstr>Arial</vt:lpstr>
      <vt:lpstr>Geometric</vt:lpstr>
      <vt:lpstr>CSE326 Toll Management System </vt:lpstr>
      <vt:lpstr>Introduction</vt:lpstr>
      <vt:lpstr>Module Hierarchy</vt:lpstr>
      <vt:lpstr>User Module</vt:lpstr>
      <vt:lpstr>Use Case : User Profile Management</vt:lpstr>
      <vt:lpstr>Collaboration Diagram: User Profile Management</vt:lpstr>
      <vt:lpstr>Sequence Diagram: User Profile Management</vt:lpstr>
      <vt:lpstr>User Module</vt:lpstr>
      <vt:lpstr>Use Case : User Financial Management</vt:lpstr>
      <vt:lpstr>Collaboration Diagram: User Financial Management</vt:lpstr>
      <vt:lpstr>Sequence Diagram: User Financial Management</vt:lpstr>
      <vt:lpstr>User Module</vt:lpstr>
      <vt:lpstr>PowerPoint Presentation</vt:lpstr>
      <vt:lpstr>Collaboration Diagram: Route Management</vt:lpstr>
      <vt:lpstr>PowerPoint Presentation</vt:lpstr>
      <vt:lpstr>User Module</vt:lpstr>
      <vt:lpstr>PowerPoint Presentation</vt:lpstr>
      <vt:lpstr>Collaboration Diagram: User History Management</vt:lpstr>
      <vt:lpstr>Sequence Diagram: User History Management</vt:lpstr>
      <vt:lpstr>2. Admin Module</vt:lpstr>
      <vt:lpstr>PowerPoint Presentation</vt:lpstr>
      <vt:lpstr>Collaboration Diagram: Admin Profile Management</vt:lpstr>
      <vt:lpstr>Sequence Diagram: Admin Profile Management</vt:lpstr>
      <vt:lpstr>2. Admin Module</vt:lpstr>
      <vt:lpstr>PowerPoint Presentation</vt:lpstr>
      <vt:lpstr>Collaboration Diagram: Offer Management</vt:lpstr>
      <vt:lpstr>Sequence Diagram: Offer Management</vt:lpstr>
      <vt:lpstr>2. Admin Module</vt:lpstr>
      <vt:lpstr>PowerPoint Presentation</vt:lpstr>
      <vt:lpstr>Collaboration Diagram: Toll Booth Management</vt:lpstr>
      <vt:lpstr>Sequence Diagram: Tool Booth Management</vt:lpstr>
      <vt:lpstr>2. Admin Module</vt:lpstr>
      <vt:lpstr>PowerPoint Presentation</vt:lpstr>
      <vt:lpstr>Collaboration Diagram: Gateway Management</vt:lpstr>
      <vt:lpstr>Sequence Diagram: Gateway Management</vt:lpstr>
      <vt:lpstr>2. Admin Module</vt:lpstr>
      <vt:lpstr>Admin: financial management</vt:lpstr>
      <vt:lpstr>PowerPoint Presentation</vt:lpstr>
      <vt:lpstr>PowerPoint Presentation</vt:lpstr>
      <vt:lpstr>3. Toll scanning Module</vt:lpstr>
      <vt:lpstr>Toll Booth: cash management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CSE326 Toll Management System</dc:title>
  <dc:creator>Shammo</dc:creator>
  <cp:lastModifiedBy>Md Mehedi Hasan</cp:lastModifiedBy>
  <cp:revision>20</cp:revision>
  <dcterms:modified xsi:type="dcterms:W3CDTF">2022-01-31T09:43:54Z</dcterms:modified>
</cp:coreProperties>
</file>